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44" r:id="rId3"/>
    <p:sldId id="663" r:id="rId4"/>
    <p:sldId id="647" r:id="rId5"/>
    <p:sldId id="664" r:id="rId6"/>
    <p:sldId id="645" r:id="rId7"/>
    <p:sldId id="665" r:id="rId8"/>
    <p:sldId id="650" r:id="rId9"/>
    <p:sldId id="651" r:id="rId10"/>
    <p:sldId id="61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62F30-736C-487B-9D89-81E5881D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2F514C-13CB-4582-A303-364A7049B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62B348-3679-4BA8-B6CE-CF579C3A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19DC77-9A78-4D39-BC4E-B26D7AFA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9C9D2D-8798-4F9C-B3D3-D13138F2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22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29DFC6-FCD3-4D86-88C1-73053DF1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CE2817-CF53-48D6-8D2A-CD8C004FF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19B4A6-2349-421F-BFAA-CEA2C311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F24095-BBF3-41E3-8585-1EAF4B59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7F5C10-9846-40F3-9B70-4E818348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1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9774A44-418B-4671-8FD5-2151E296C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68E4E1-E0C4-44D2-8DCF-E50869449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A24DC-7AD9-48A6-9832-FEC7EDD5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4F5161-8B4C-4F20-B95E-1E2E0372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CD6DF-EEF3-4D85-9387-AC2E7091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14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7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72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2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6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34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4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DF65EF-0307-4B29-BF2A-845D9715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4E85DC-1307-45A5-B7CD-75F736A6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8D7618-E23E-4DD0-B89C-D9EEEADD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67216-8FE1-483B-8A65-21665EE6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4ADE51-1964-47BD-AD7A-D618D718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45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34"/>
            <a:ext cx="6172201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8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1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85F91-F072-46DE-87AE-029F370C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10A251-AC0A-4EDA-8E40-B8449417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CF0744-B723-41DB-872C-502D8F64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27E1BC-5881-4059-89AE-FC15C042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F0CA59-CD1D-4FDA-A8D0-81D90B41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9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146EDC-CBFA-4B02-BD17-666A49D2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543AD6-2E0E-48C8-B511-8989A9B0C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566B524-5F8A-4977-9C11-FEB285FA4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6BAC56-C8EB-44DF-91F1-ED3DD167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E70029-E1B2-41AF-9FA3-D8A9A440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02525-4B54-4CF2-A967-8E61CA64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4382D7-699E-4351-9CCC-2E2FC511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5DD6B3-C488-4E4D-80E6-5B9B157C4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3AB0BD-0979-474C-8754-9B166DD7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68D2958-B3EB-4209-99FF-59681B181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06EEC3-7BBF-420A-AB0D-902084BA6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52E02AA-2148-4D52-86AF-7E54922B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AE446B0-2EE6-49E0-9D3E-BC455524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9D451F-3B0B-4410-B0A3-BA5A4B87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01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11BEF5-1EEC-4022-AD64-E678DDF3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E7F5D2D-7AF9-46B4-8209-F61447E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1237E2-F2BA-42C1-A453-610A32EE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E3FCEC-B178-4940-9E71-0010BF09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79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BAC53DD-E754-446E-92F0-7D53D444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973A2C2-4CC6-495F-9ECE-55A16B3F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06854C-BF60-4A93-ACA2-164F656D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0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40D31-0A0C-4F82-8E60-AEEA1010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C7E7F-B3CA-4155-AE89-6A07F615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647721-D852-4C26-9229-57FB3D990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D4B871-2591-4966-B690-070268FF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EB6420-9822-4501-8EBF-279A0FFC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237F19-F91D-4ECA-BED9-A6516FF9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31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AF713C-2882-43AF-8A30-E1F90184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55D52E-8148-4DBB-BAAC-9FA740121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868FFB-2C14-4298-9755-119E0227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B95D25-DE30-424D-83B3-02D05B9B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70BD34-0385-46DF-8AAC-1A60F5C7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9902E1-7D49-4DFF-8E67-AB6D7810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41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2D3C04C-88BF-4EDB-A5DC-48584F3F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40A882-36DF-4A03-831E-1FA491793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35E5C-03CF-42B0-85B6-08F0A948C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25E1-B69E-463F-BE91-D5FA697A34C1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4562BF-3EE7-430A-BF13-A8D874AC9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BEC57A-F0B9-4540-86EF-6DE73FA72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3B02-259A-4C08-915C-AC040E388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3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9D%BC%EB%B3%B8_%EC%9A%94%EB%A6%AC" TargetMode="External"/><Relationship Id="rId13" Type="http://schemas.openxmlformats.org/officeDocument/2006/relationships/hyperlink" Target="http://blog.naver.com/PostView.nhn?blogId=ojh7071&amp;logNo=220659299286" TargetMode="External"/><Relationship Id="rId3" Type="http://schemas.openxmlformats.org/officeDocument/2006/relationships/hyperlink" Target="https://ko.wikipedia.org/wiki/%EC%9C%84%ED%82%A4%EB%B0%B1%EA%B3%BC:%EB%8C%80%EB%AC%B8" TargetMode="External"/><Relationship Id="rId7" Type="http://schemas.openxmlformats.org/officeDocument/2006/relationships/hyperlink" Target="https://terms.naver.com/entry.nhn?docId=1394048&amp;cid=62069&amp;categoryId=62069" TargetMode="External"/><Relationship Id="rId12" Type="http://schemas.openxmlformats.org/officeDocument/2006/relationships/hyperlink" Target="http://blog.daum.net/paulilhchoi/22558?category=939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joongdo.co.kr/web/view.php?key=20200925010007998" TargetMode="External"/><Relationship Id="rId11" Type="http://schemas.openxmlformats.org/officeDocument/2006/relationships/hyperlink" Target="https://blog.naver.com/gotogma/222082523785" TargetMode="External"/><Relationship Id="rId5" Type="http://schemas.openxmlformats.org/officeDocument/2006/relationships/hyperlink" Target="https://terms.naver.com/" TargetMode="External"/><Relationship Id="rId15" Type="http://schemas.openxmlformats.org/officeDocument/2006/relationships/hyperlink" Target="https://m.blog.naver.com/PostView.nhn?blogId=insunghrd&amp;logNo=220633489100&amp;proxyReferer=https:%2F%2Fwww.google.co.kr%2F" TargetMode="External"/><Relationship Id="rId10" Type="http://schemas.openxmlformats.org/officeDocument/2006/relationships/hyperlink" Target="https://blog.naver.com/murai3000/221974235262" TargetMode="External"/><Relationship Id="rId4" Type="http://schemas.openxmlformats.org/officeDocument/2006/relationships/hyperlink" Target="https://ja.wikipedia.org/wiki/%E3%83%A1%E3%82%A4%E3%83%B3%E3%83%9A%E3%83%BC%E3%82%B8" TargetMode="External"/><Relationship Id="rId9" Type="http://schemas.openxmlformats.org/officeDocument/2006/relationships/hyperlink" Target="https://blog.naver.com/fomeranian/221377325004" TargetMode="External"/><Relationship Id="rId14" Type="http://schemas.openxmlformats.org/officeDocument/2006/relationships/hyperlink" Target="http://blog.daum.net/simjjk/673476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73387" y="1678321"/>
            <a:ext cx="323347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altLang="ko-KR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04. </a:t>
            </a:r>
            <a:r>
              <a:rPr lang="ko-KR" altLang="en-US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전통 음식</a:t>
            </a:r>
            <a:endParaRPr lang="en-US" altLang="ko-KR" sz="1544" spc="-122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pic>
        <p:nvPicPr>
          <p:cNvPr id="3" name="그림 2" descr="실내, 음식, 테이블, 플레이트이(가) 표시된 사진&#10;&#10;자동 생성된 설명">
            <a:extLst>
              <a:ext uri="{FF2B5EF4-FFF2-40B4-BE49-F238E27FC236}">
                <a16:creationId xmlns:a16="http://schemas.microsoft.com/office/drawing/2014/main" id="{6E02544C-B32B-4F19-8861-A1728B07C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75" y="2411159"/>
            <a:ext cx="3296142" cy="230026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CBAFBA7-08E6-415E-9948-531BA6985AAC}"/>
              </a:ext>
            </a:extLst>
          </p:cNvPr>
          <p:cNvSpPr/>
          <p:nvPr/>
        </p:nvSpPr>
        <p:spPr>
          <a:xfrm>
            <a:off x="2454927" y="4842744"/>
            <a:ext cx="3774073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2275" b="1" spc="-122" dirty="0" err="1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오세치요리</a:t>
            </a:r>
            <a:endParaRPr lang="en-US" altLang="ko-KR" sz="2275" b="1" spc="-122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F3E6-CA3A-47A4-918C-02620B6656BB}"/>
              </a:ext>
            </a:extLst>
          </p:cNvPr>
          <p:cNvSpPr txBox="1"/>
          <p:nvPr/>
        </p:nvSpPr>
        <p:spPr>
          <a:xfrm>
            <a:off x="2655639" y="4218733"/>
            <a:ext cx="184731" cy="63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742950"/>
            <a:endParaRPr lang="ko-KR" altLang="en-US" sz="2194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r" defTabSz="742950"/>
            <a:endParaRPr lang="ko-KR" altLang="en-US" sz="1300" dirty="0">
              <a:solidFill>
                <a:prstClr val="white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D7447-98A2-4C86-8D51-0EFE5964F6EB}"/>
              </a:ext>
            </a:extLst>
          </p:cNvPr>
          <p:cNvSpPr txBox="1"/>
          <p:nvPr/>
        </p:nvSpPr>
        <p:spPr>
          <a:xfrm>
            <a:off x="6229000" y="2464975"/>
            <a:ext cx="3643633" cy="5752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 defTabSz="742950"/>
            <a:r>
              <a:rPr lang="en-US" altLang="ko-KR" sz="1950" b="1" dirty="0">
                <a:solidFill>
                  <a:srgbClr val="ADC869"/>
                </a:solidFill>
                <a:latin typeface="Calibri" panose="020F0502020204030204"/>
                <a:ea typeface="맑은 고딕" panose="020B0503020000020004" pitchFamily="50" charset="-127"/>
              </a:rPr>
              <a:t>01 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정월에 먹는 일본의 대표적인 </a:t>
            </a:r>
            <a:endParaRPr lang="en-US" altLang="ko-KR" sz="1788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 defTabSz="742950"/>
            <a:r>
              <a:rPr lang="en-US" altLang="ko-KR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명절 요리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6AF8A-8B88-4EC6-A86A-4B4F28016A7A}"/>
              </a:ext>
            </a:extLst>
          </p:cNvPr>
          <p:cNvSpPr txBox="1"/>
          <p:nvPr/>
        </p:nvSpPr>
        <p:spPr>
          <a:xfrm>
            <a:off x="6205586" y="3213647"/>
            <a:ext cx="3643633" cy="8503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 defTabSz="742950"/>
            <a:r>
              <a:rPr lang="en-US" altLang="ko-KR" sz="1950" b="1" dirty="0">
                <a:solidFill>
                  <a:srgbClr val="F7BE78"/>
                </a:solidFill>
                <a:latin typeface="Calibri" panose="020F0502020204030204"/>
                <a:ea typeface="맑은 고딕" panose="020B0503020000020004" pitchFamily="50" charset="-127"/>
              </a:rPr>
              <a:t>02 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자손의 번영</a:t>
            </a:r>
            <a:r>
              <a:rPr lang="en-US" altLang="ko-KR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장수를 의미하는</a:t>
            </a:r>
            <a:endParaRPr lang="en-US" altLang="ko-KR" sz="1788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 defTabSz="742950"/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음식</a:t>
            </a:r>
            <a:r>
              <a:rPr lang="en-US" altLang="ko-KR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788" b="1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청어알</a:t>
            </a:r>
            <a:r>
              <a:rPr lang="en-US" altLang="ko-KR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새우</a:t>
            </a:r>
            <a:r>
              <a:rPr lang="en-US" altLang="ko-KR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들을 </a:t>
            </a:r>
            <a:endParaRPr lang="en-US" altLang="ko-KR" sz="1788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 defTabSz="742950"/>
            <a:r>
              <a:rPr lang="en-US" altLang="ko-KR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주로 </a:t>
            </a:r>
            <a:r>
              <a:rPr lang="ko-KR" altLang="en-US" sz="1788" b="1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담아냄</a:t>
            </a:r>
            <a:endParaRPr lang="ko-KR" altLang="en-US" sz="1788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1B561-C218-4C24-9B3A-4E0A4388D811}"/>
              </a:ext>
            </a:extLst>
          </p:cNvPr>
          <p:cNvSpPr txBox="1"/>
          <p:nvPr/>
        </p:nvSpPr>
        <p:spPr>
          <a:xfrm>
            <a:off x="6205584" y="4237455"/>
            <a:ext cx="3354028" cy="5752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 defTabSz="742950"/>
            <a:r>
              <a:rPr lang="en-US" altLang="ko-KR" sz="1950" b="1" dirty="0">
                <a:solidFill>
                  <a:srgbClr val="75A9B4"/>
                </a:solidFill>
                <a:latin typeface="Calibri" panose="020F0502020204030204"/>
                <a:ea typeface="맑은 고딕" panose="020B0503020000020004" pitchFamily="50" charset="-127"/>
              </a:rPr>
              <a:t>03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주로 국물이 없고 보존성이 </a:t>
            </a:r>
            <a:endParaRPr lang="en-US" altLang="ko-KR" sz="1788" b="1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 defTabSz="742950"/>
            <a:r>
              <a:rPr lang="en-US" altLang="ko-KR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ko-KR" altLang="en-US" sz="1788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높은 음식들로 구성</a:t>
            </a:r>
          </a:p>
        </p:txBody>
      </p:sp>
    </p:spTree>
    <p:extLst>
      <p:ext uri="{BB962C8B-B14F-4D97-AF65-F5344CB8AC3E}">
        <p14:creationId xmlns:p14="http://schemas.microsoft.com/office/powerpoint/2010/main" val="18360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388846" y="4066899"/>
            <a:ext cx="3233470" cy="35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1706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대표 음식</a:t>
            </a:r>
            <a:endParaRPr lang="en-US" altLang="ko-KR" sz="1706" spc="-122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737F092-0DC9-4652-8B5A-4A4B843B10CD}"/>
              </a:ext>
            </a:extLst>
          </p:cNvPr>
          <p:cNvSpPr/>
          <p:nvPr/>
        </p:nvSpPr>
        <p:spPr>
          <a:xfrm>
            <a:off x="5408368" y="2562015"/>
            <a:ext cx="1256336" cy="1246450"/>
          </a:xfrm>
          <a:prstGeom prst="ellipse">
            <a:avLst/>
          </a:prstGeom>
          <a:solidFill>
            <a:srgbClr val="F6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>
              <a:defRPr/>
            </a:pPr>
            <a:endParaRPr lang="ko-KR" altLang="en-US" sz="1463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C7C5E38-DE6C-4867-9007-0D5EC9D238A7}"/>
              </a:ext>
            </a:extLst>
          </p:cNvPr>
          <p:cNvGrpSpPr/>
          <p:nvPr/>
        </p:nvGrpSpPr>
        <p:grpSpPr>
          <a:xfrm>
            <a:off x="5542888" y="2540499"/>
            <a:ext cx="1507214" cy="1197316"/>
            <a:chOff x="485386" y="2133067"/>
            <a:chExt cx="1903574" cy="1524177"/>
          </a:xfrm>
        </p:grpSpPr>
        <p:sp>
          <p:nvSpPr>
            <p:cNvPr id="10" name="원호 9">
              <a:extLst>
                <a:ext uri="{FF2B5EF4-FFF2-40B4-BE49-F238E27FC236}">
                  <a16:creationId xmlns:a16="http://schemas.microsoft.com/office/drawing/2014/main" id="{FC5106FC-E833-469B-B5E7-2271987FAE78}"/>
                </a:ext>
              </a:extLst>
            </p:cNvPr>
            <p:cNvSpPr/>
            <p:nvPr/>
          </p:nvSpPr>
          <p:spPr>
            <a:xfrm>
              <a:off x="485386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ko-KR" altLang="en-US" sz="1463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FED51D8-BA03-4F1A-9AC0-CCA5B4E215DE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08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36E1C1-FEB0-4A5B-8B27-562F37E9229C}"/>
              </a:ext>
            </a:extLst>
          </p:cNvPr>
          <p:cNvSpPr txBox="1"/>
          <p:nvPr/>
        </p:nvSpPr>
        <p:spPr>
          <a:xfrm>
            <a:off x="5748842" y="2879383"/>
            <a:ext cx="1314601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altLang="ko-KR" sz="3575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05</a:t>
            </a:r>
            <a:endParaRPr lang="ko-KR" altLang="en-US" sz="3575" b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188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73387" y="1678321"/>
            <a:ext cx="323347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altLang="ko-KR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05. </a:t>
            </a:r>
            <a:r>
              <a:rPr lang="ko-KR" altLang="en-US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대표 음식</a:t>
            </a:r>
            <a:endParaRPr lang="en-US" altLang="ko-KR" sz="1544" spc="-122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pic>
        <p:nvPicPr>
          <p:cNvPr id="2" name="그림 1" descr="음식, 테이블, 플레이트, 실내이(가) 표시된 사진&#10;&#10;자동 생성된 설명">
            <a:extLst>
              <a:ext uri="{FF2B5EF4-FFF2-40B4-BE49-F238E27FC236}">
                <a16:creationId xmlns:a16="http://schemas.microsoft.com/office/drawing/2014/main" id="{7971D43A-F3DE-4E8E-81F3-3E6C395BF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67" y="2371109"/>
            <a:ext cx="1825234" cy="1446415"/>
          </a:xfrm>
          <a:prstGeom prst="rect">
            <a:avLst/>
          </a:prstGeom>
        </p:spPr>
      </p:pic>
      <p:pic>
        <p:nvPicPr>
          <p:cNvPr id="7" name="그림 6" descr="플레이트, 음식, 테이블, 실내이(가) 표시된 사진&#10;&#10;자동 생성된 설명">
            <a:extLst>
              <a:ext uri="{FF2B5EF4-FFF2-40B4-BE49-F238E27FC236}">
                <a16:creationId xmlns:a16="http://schemas.microsoft.com/office/drawing/2014/main" id="{95E7172A-3A9D-4941-AF5B-F57746A06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69" y="2376553"/>
            <a:ext cx="1764311" cy="1435525"/>
          </a:xfrm>
          <a:prstGeom prst="rect">
            <a:avLst/>
          </a:prstGeom>
        </p:spPr>
      </p:pic>
      <p:pic>
        <p:nvPicPr>
          <p:cNvPr id="9" name="그림 8" descr="회, 음식, 테이블, 실내이(가) 표시된 사진&#10;&#10;자동 생성된 설명">
            <a:extLst>
              <a:ext uri="{FF2B5EF4-FFF2-40B4-BE49-F238E27FC236}">
                <a16:creationId xmlns:a16="http://schemas.microsoft.com/office/drawing/2014/main" id="{97E98864-3379-433A-9B97-A9D883EAB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82" y="2381999"/>
            <a:ext cx="1849972" cy="1424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E857FA-F6D2-48A2-A265-C476D49BD682}"/>
              </a:ext>
            </a:extLst>
          </p:cNvPr>
          <p:cNvSpPr txBox="1"/>
          <p:nvPr/>
        </p:nvSpPr>
        <p:spPr>
          <a:xfrm>
            <a:off x="3514981" y="4643162"/>
            <a:ext cx="5162041" cy="106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/>
            <a:endParaRPr lang="ko-KR" altLang="en-US" sz="1463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ctr" defTabSz="742950"/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신선한 어패류 날것 그대로 </a:t>
            </a:r>
            <a:endParaRPr lang="en-US" altLang="ko-KR" sz="1625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ctr" defTabSz="742950"/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간장과 </a:t>
            </a:r>
            <a:r>
              <a:rPr lang="ko-KR" altLang="en-US" sz="1625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와사비</a:t>
            </a:r>
            <a:r>
              <a:rPr lang="en-US" altLang="ko-KR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생강 등의 양념을 곁들여 먹는 요리</a:t>
            </a:r>
            <a:endParaRPr lang="en-US" altLang="ko-KR" sz="1625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ctr" defTabSz="742950"/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즉 생선회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9FB6713-EA5D-41F3-82F9-095BFB4B89A2}"/>
              </a:ext>
            </a:extLst>
          </p:cNvPr>
          <p:cNvSpPr/>
          <p:nvPr/>
        </p:nvSpPr>
        <p:spPr>
          <a:xfrm>
            <a:off x="4208965" y="4118017"/>
            <a:ext cx="377407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2925" b="1" spc="-122" dirty="0" err="1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사시미</a:t>
            </a:r>
            <a:endParaRPr lang="en-US" altLang="ko-KR" sz="2925" b="1" spc="-122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5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73387" y="1678321"/>
            <a:ext cx="323347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altLang="ko-KR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05. </a:t>
            </a:r>
            <a:r>
              <a:rPr lang="ko-KR" altLang="en-US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대표 음식</a:t>
            </a:r>
            <a:endParaRPr lang="en-US" altLang="ko-KR" sz="1544" spc="-122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857FA-F6D2-48A2-A265-C476D49BD682}"/>
              </a:ext>
            </a:extLst>
          </p:cNvPr>
          <p:cNvSpPr txBox="1"/>
          <p:nvPr/>
        </p:nvSpPr>
        <p:spPr>
          <a:xfrm>
            <a:off x="3514981" y="4409678"/>
            <a:ext cx="5162041" cy="106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endParaRPr lang="ko-KR" altLang="en-US" sz="1463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ctr" defTabSz="742950"/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식초</a:t>
            </a:r>
            <a:r>
              <a:rPr lang="en-US" altLang="ko-KR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+</a:t>
            </a:r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밥의 합성어로 소금</a:t>
            </a:r>
            <a:r>
              <a:rPr lang="en-US" altLang="ko-KR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식초 등으로 맛을 낸 밥 위에 해산물 등을 올린 음식</a:t>
            </a:r>
            <a:endParaRPr lang="en-US" altLang="ko-KR" sz="1625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ctr" defTabSz="742950"/>
            <a:r>
              <a:rPr lang="ko-KR" altLang="en-US" sz="1625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스시를</a:t>
            </a:r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쥐는 법</a:t>
            </a:r>
            <a:r>
              <a:rPr lang="en-US" altLang="ko-KR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(</a:t>
            </a:r>
            <a:r>
              <a:rPr lang="ko-KR" altLang="en-US" sz="1625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니기리</a:t>
            </a:r>
            <a:r>
              <a:rPr lang="en-US" altLang="ko-KR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)</a:t>
            </a:r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에 따라 종류가 달라짐</a:t>
            </a:r>
            <a:endParaRPr lang="en-US" altLang="ko-KR" sz="1625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9FB6713-EA5D-41F3-82F9-095BFB4B89A2}"/>
              </a:ext>
            </a:extLst>
          </p:cNvPr>
          <p:cNvSpPr/>
          <p:nvPr/>
        </p:nvSpPr>
        <p:spPr>
          <a:xfrm>
            <a:off x="4208965" y="4118017"/>
            <a:ext cx="377407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2925" b="1" spc="-122" dirty="0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스시</a:t>
            </a:r>
            <a:endParaRPr lang="en-US" altLang="ko-KR" sz="2925" b="1" spc="-122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5" name="그림 4" descr="음식, 초밥, 실내, 테이블이(가) 표시된 사진&#10;&#10;자동 생성된 설명">
            <a:extLst>
              <a:ext uri="{FF2B5EF4-FFF2-40B4-BE49-F238E27FC236}">
                <a16:creationId xmlns:a16="http://schemas.microsoft.com/office/drawing/2014/main" id="{8EA05035-42C1-4ED9-9CEE-01562A94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18" y="2414193"/>
            <a:ext cx="1985162" cy="1558527"/>
          </a:xfrm>
          <a:prstGeom prst="rect">
            <a:avLst/>
          </a:prstGeom>
        </p:spPr>
      </p:pic>
      <p:pic>
        <p:nvPicPr>
          <p:cNvPr id="6" name="그림 5" descr="음식, 실내, 테이블, 앉아있는이(가) 표시된 사진&#10;&#10;자동 생성된 설명">
            <a:extLst>
              <a:ext uri="{FF2B5EF4-FFF2-40B4-BE49-F238E27FC236}">
                <a16:creationId xmlns:a16="http://schemas.microsoft.com/office/drawing/2014/main" id="{72C70678-6C11-4521-88CA-312B0D779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17" y="2414193"/>
            <a:ext cx="1985162" cy="1535233"/>
          </a:xfrm>
          <a:prstGeom prst="rect">
            <a:avLst/>
          </a:prstGeom>
        </p:spPr>
      </p:pic>
      <p:pic>
        <p:nvPicPr>
          <p:cNvPr id="15" name="그림 14" descr="음식, 녹색, 플레이트, 앉아있는이(가) 표시된 사진&#10;&#10;자동 생성된 설명">
            <a:extLst>
              <a:ext uri="{FF2B5EF4-FFF2-40B4-BE49-F238E27FC236}">
                <a16:creationId xmlns:a16="http://schemas.microsoft.com/office/drawing/2014/main" id="{1B66849D-4074-4A98-AB07-00CB72A34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18" y="2411686"/>
            <a:ext cx="2069949" cy="15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73387" y="1678321"/>
            <a:ext cx="323347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altLang="ko-KR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05. </a:t>
            </a:r>
            <a:r>
              <a:rPr lang="ko-KR" altLang="en-US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대표 음식</a:t>
            </a:r>
            <a:endParaRPr lang="en-US" altLang="ko-KR" sz="1544" spc="-122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77DD7-1AF9-4822-9094-4D026F0D6615}"/>
              </a:ext>
            </a:extLst>
          </p:cNvPr>
          <p:cNvSpPr txBox="1"/>
          <p:nvPr/>
        </p:nvSpPr>
        <p:spPr>
          <a:xfrm>
            <a:off x="3868999" y="2320834"/>
            <a:ext cx="247918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fontAlgn="base" latinLnBrk="0"/>
            <a:r>
              <a:rPr lang="ko-KR" altLang="en-US" sz="325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깨알 </a:t>
            </a:r>
            <a:r>
              <a:rPr lang="en-US" altLang="ko-KR" sz="325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TIP</a:t>
            </a:r>
            <a:endParaRPr lang="ko-KR" altLang="en-US" sz="325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2" name="그림 1" descr="실내, 테이블, 사람, 음식이(가) 표시된 사진&#10;&#10;자동 생성된 설명">
            <a:extLst>
              <a:ext uri="{FF2B5EF4-FFF2-40B4-BE49-F238E27FC236}">
                <a16:creationId xmlns:a16="http://schemas.microsoft.com/office/drawing/2014/main" id="{34341728-5B2F-4B6F-92F2-F5A032C33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80" y="3014747"/>
            <a:ext cx="3355341" cy="2436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A7535-F621-4C55-90C4-3DB6689F277C}"/>
              </a:ext>
            </a:extLst>
          </p:cNvPr>
          <p:cNvSpPr txBox="1"/>
          <p:nvPr/>
        </p:nvSpPr>
        <p:spPr>
          <a:xfrm>
            <a:off x="6348183" y="3000859"/>
            <a:ext cx="2658086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ko-KR" altLang="en-US" sz="2438" b="1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오마카세</a:t>
            </a:r>
            <a:r>
              <a:rPr lang="ko-KR" altLang="en-US" sz="2438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2438" b="1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요리란</a:t>
            </a:r>
            <a:r>
              <a:rPr lang="en-US" altLang="ko-KR" sz="2438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?</a:t>
            </a:r>
            <a:endParaRPr lang="ko-KR" altLang="en-US" sz="2438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107A7-488C-4CCF-915C-DA5374A1624E}"/>
              </a:ext>
            </a:extLst>
          </p:cNvPr>
          <p:cNvSpPr txBox="1"/>
          <p:nvPr/>
        </p:nvSpPr>
        <p:spPr>
          <a:xfrm>
            <a:off x="6318203" y="3595285"/>
            <a:ext cx="35389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en-US" altLang="ko-KR" sz="195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‘</a:t>
            </a:r>
            <a:r>
              <a:rPr lang="ko-KR" altLang="en-US" sz="195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남에게 모두 맡긴다</a:t>
            </a:r>
            <a:r>
              <a:rPr lang="en-US" altLang="ko-KR" sz="195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‘</a:t>
            </a:r>
            <a:r>
              <a:rPr lang="ko-KR" altLang="en-US" sz="195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는 뜻의</a:t>
            </a:r>
            <a:endParaRPr lang="en-US" altLang="ko-KR" sz="195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defTabSz="742950"/>
            <a:r>
              <a:rPr lang="ko-KR" altLang="en-US" sz="195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일본어</a:t>
            </a:r>
            <a:endParaRPr lang="en-US" altLang="ko-KR" sz="195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defTabSz="742950"/>
            <a:r>
              <a:rPr lang="ko-KR" altLang="en-US" sz="195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요리사가 그때그때 엄선한 </a:t>
            </a:r>
            <a:endParaRPr lang="en-US" altLang="ko-KR" sz="195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defTabSz="742950"/>
            <a:r>
              <a:rPr lang="ko-KR" altLang="en-US" sz="195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식재료로 만든 제철 요리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862B5CB-9D92-43ED-820C-D4355492E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749">
            <a:off x="2645930" y="1634499"/>
            <a:ext cx="1241014" cy="12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73387" y="1678321"/>
            <a:ext cx="323347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altLang="ko-KR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05. </a:t>
            </a:r>
            <a:r>
              <a:rPr lang="ko-KR" altLang="en-US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 대표 음식</a:t>
            </a:r>
            <a:endParaRPr lang="en-US" altLang="ko-KR" sz="1544" spc="-122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9FB6713-EA5D-41F3-82F9-095BFB4B89A2}"/>
              </a:ext>
            </a:extLst>
          </p:cNvPr>
          <p:cNvSpPr/>
          <p:nvPr/>
        </p:nvSpPr>
        <p:spPr>
          <a:xfrm>
            <a:off x="4208965" y="4118017"/>
            <a:ext cx="377407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2925" b="1" spc="-122">
                <a:solidFill>
                  <a:srgbClr val="E7E6E6">
                    <a:lumMod val="25000"/>
                  </a:srgb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낫토</a:t>
            </a:r>
            <a:endParaRPr lang="en-US" altLang="ko-KR" sz="2925" b="1" spc="-122" dirty="0">
              <a:solidFill>
                <a:srgbClr val="E7E6E6">
                  <a:lumMod val="25000"/>
                </a:srgb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2" name="그림 1" descr="음식, 테이블, 플레이트, 채운이(가) 표시된 사진&#10;&#10;자동 생성된 설명">
            <a:extLst>
              <a:ext uri="{FF2B5EF4-FFF2-40B4-BE49-F238E27FC236}">
                <a16:creationId xmlns:a16="http://schemas.microsoft.com/office/drawing/2014/main" id="{7F418FF3-4FB8-4CD6-9E56-B71BA1B14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61" y="2336831"/>
            <a:ext cx="2103021" cy="1610087"/>
          </a:xfrm>
          <a:prstGeom prst="rect">
            <a:avLst/>
          </a:prstGeom>
        </p:spPr>
      </p:pic>
      <p:pic>
        <p:nvPicPr>
          <p:cNvPr id="3" name="그림 2" descr="음식, 테이블, 플레이트, 앉아있는이(가) 표시된 사진&#10;&#10;자동 생성된 설명">
            <a:extLst>
              <a:ext uri="{FF2B5EF4-FFF2-40B4-BE49-F238E27FC236}">
                <a16:creationId xmlns:a16="http://schemas.microsoft.com/office/drawing/2014/main" id="{A3EE9DC1-B943-4FD3-8E37-0581A7101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69" y="2336829"/>
            <a:ext cx="2069949" cy="1684940"/>
          </a:xfrm>
          <a:prstGeom prst="rect">
            <a:avLst/>
          </a:prstGeom>
        </p:spPr>
      </p:pic>
      <p:pic>
        <p:nvPicPr>
          <p:cNvPr id="7" name="그림 6" descr="음식, 플레이트, 실내, 쟁반이(가) 표시된 사진&#10;&#10;자동 생성된 설명">
            <a:extLst>
              <a:ext uri="{FF2B5EF4-FFF2-40B4-BE49-F238E27FC236}">
                <a16:creationId xmlns:a16="http://schemas.microsoft.com/office/drawing/2014/main" id="{38C62DCB-1E1A-4915-A157-F1C1B654E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07" y="2347527"/>
            <a:ext cx="2184766" cy="16849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2F4835-A664-4CCA-9714-2E918CE0D81B}"/>
              </a:ext>
            </a:extLst>
          </p:cNvPr>
          <p:cNvSpPr txBox="1"/>
          <p:nvPr/>
        </p:nvSpPr>
        <p:spPr>
          <a:xfrm>
            <a:off x="3141043" y="4498516"/>
            <a:ext cx="6337995" cy="817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endParaRPr lang="ko-KR" altLang="en-US" sz="1463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algn="ctr" defTabSz="742950"/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삶은 콩에 </a:t>
            </a:r>
            <a:r>
              <a:rPr lang="ko-KR" altLang="en-US" sz="1625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낫토균을</a:t>
            </a:r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넣어 발효시킨 일본의 대표적인 건강식품</a:t>
            </a:r>
          </a:p>
          <a:p>
            <a:pPr algn="ctr" defTabSz="742950"/>
            <a:r>
              <a:rPr lang="ko-KR" altLang="en-US" sz="1625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한국의 청국장과 비슷한 발효식품으로 냄새가 독특함</a:t>
            </a:r>
          </a:p>
        </p:txBody>
      </p:sp>
    </p:spTree>
    <p:extLst>
      <p:ext uri="{BB962C8B-B14F-4D97-AF65-F5344CB8AC3E}">
        <p14:creationId xmlns:p14="http://schemas.microsoft.com/office/powerpoint/2010/main" val="26710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D3DFA5D-7D92-4D9E-BC35-ADACEA716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22" y="2989838"/>
            <a:ext cx="1634241" cy="1634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8C3DA-D0D1-4222-9BE1-EAE1DCD47520}"/>
              </a:ext>
            </a:extLst>
          </p:cNvPr>
          <p:cNvSpPr txBox="1"/>
          <p:nvPr/>
        </p:nvSpPr>
        <p:spPr>
          <a:xfrm>
            <a:off x="6096001" y="3348767"/>
            <a:ext cx="293526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en-US" altLang="ko-KR" sz="1950" b="1" dirty="0">
                <a:solidFill>
                  <a:prstClr val="black"/>
                </a:solidFill>
                <a:latin typeface="Arial Black" panose="020B0A04020102020204" pitchFamily="34" charset="0"/>
                <a:ea typeface="맑은 고딕" panose="020B0503020000020004" pitchFamily="50" charset="-127"/>
              </a:rPr>
              <a:t>“</a:t>
            </a:r>
            <a:r>
              <a:rPr lang="en-US" altLang="ko-KR" sz="1463" b="1" dirty="0">
                <a:solidFill>
                  <a:prstClr val="black"/>
                </a:solidFill>
                <a:latin typeface="Arial Black" panose="020B0A04020102020204" pitchFamily="34" charset="0"/>
                <a:ea typeface="맑은 고딕" panose="020B0503020000020004" pitchFamily="50" charset="-127"/>
              </a:rPr>
              <a:t> </a:t>
            </a:r>
            <a:r>
              <a:rPr lang="ko-KR" altLang="en-US" sz="195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일본의 </a:t>
            </a:r>
            <a:r>
              <a:rPr lang="ko-KR" altLang="en-US" sz="1950" b="1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식문화</a:t>
            </a:r>
            <a:r>
              <a:rPr lang="en-US" altLang="ko-KR" sz="1950" b="1" dirty="0">
                <a:solidFill>
                  <a:prstClr val="black"/>
                </a:solidFill>
                <a:latin typeface="Arial Black" panose="020B0A04020102020204" pitchFamily="34" charset="0"/>
                <a:ea typeface="맑은 고딕" panose="020B0503020000020004" pitchFamily="50" charset="-127"/>
              </a:rPr>
              <a:t>”</a:t>
            </a:r>
            <a:endParaRPr lang="ko-KR" altLang="en-US" sz="1950" b="1" dirty="0">
              <a:solidFill>
                <a:prstClr val="black"/>
              </a:solidFill>
              <a:latin typeface="Arial Black" panose="020B0A040201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BA2520-F7D9-4B36-8400-E300FA6224DE}"/>
              </a:ext>
            </a:extLst>
          </p:cNvPr>
          <p:cNvSpPr txBox="1"/>
          <p:nvPr/>
        </p:nvSpPr>
        <p:spPr>
          <a:xfrm>
            <a:off x="5416528" y="3737779"/>
            <a:ext cx="3323445" cy="291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42950">
              <a:lnSpc>
                <a:spcPct val="130000"/>
              </a:lnSpc>
              <a:defRPr/>
            </a:pPr>
            <a:r>
              <a:rPr lang="ko-KR" altLang="en-US" sz="1625" b="1" dirty="0">
                <a:solidFill>
                  <a:prstClr val="black">
                    <a:alpha val="65000"/>
                  </a:prstClr>
                </a:solidFill>
                <a:latin typeface="Trebuchet MS"/>
                <a:ea typeface="맑은 고딕"/>
              </a:rPr>
              <a:t>질의응답</a:t>
            </a:r>
          </a:p>
        </p:txBody>
      </p:sp>
    </p:spTree>
    <p:extLst>
      <p:ext uri="{BB962C8B-B14F-4D97-AF65-F5344CB8AC3E}">
        <p14:creationId xmlns:p14="http://schemas.microsoft.com/office/powerpoint/2010/main" val="50566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73387" y="1678321"/>
            <a:ext cx="3233470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1544" spc="-122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출처 및 참고문헌</a:t>
            </a:r>
            <a:endParaRPr lang="en-US" altLang="ko-KR" sz="1544" spc="-122" dirty="0">
              <a:solidFill>
                <a:prstClr val="black">
                  <a:lumMod val="75000"/>
                  <a:lumOff val="2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6CA9D-30D4-4179-A67C-186E4B2C9DA2}"/>
              </a:ext>
            </a:extLst>
          </p:cNvPr>
          <p:cNvSpPr txBox="1"/>
          <p:nvPr/>
        </p:nvSpPr>
        <p:spPr>
          <a:xfrm>
            <a:off x="2666030" y="2341405"/>
            <a:ext cx="6859942" cy="285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fontAlgn="base" latinLnBrk="0"/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한국 위키피디아 </a:t>
            </a:r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3"/>
              </a:rPr>
              <a:t>https://ko.wikipedia.org/wiki/%EC%9C%84%ED%82%A4%EB%B0%B1%EA%B3%BC:%EB%8C%80%EB%AC%B8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일본 위키피디아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4"/>
              </a:rPr>
              <a:t>https://ja.wikipedia.org/wiki/%E3%83%A1%E3%82%A4%E3%83%B3%E3%83%9A%E3%83%BC%E3%82%B8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네이버 지식백과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5"/>
              </a:rPr>
              <a:t>https://terms.naver.com/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6"/>
              </a:rPr>
              <a:t>http://www.joongdo.co.kr/web/view.php?key=20200925010007998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7"/>
              </a:rPr>
              <a:t>https://terms.naver.com/entry.nhn?docId=1394048&amp;cid=62069&amp;categoryId=62069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8"/>
              </a:rPr>
              <a:t>https://ko.wikipedia.org/wiki/%EC%9D%BC%EB%B3%B8_%EC%9A%94%EB%A6%AC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9"/>
              </a:rPr>
              <a:t>https://blog.naver.com/fomeranian/221377325004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10"/>
              </a:rPr>
              <a:t>https://blog.naver.com/murai3000/221974235262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11"/>
              </a:rPr>
              <a:t>https://blog.naver.com/gotogma/222082523785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12"/>
              </a:rPr>
              <a:t>http://blog.daum.net/paulilhchoi/22558?category=939744</a:t>
            </a:r>
            <a:endParaRPr lang="ko-KR" altLang="en-US" sz="1056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13"/>
              </a:rPr>
              <a:t>http://blog.naver.com/PostView.nhn?blogId=ojh7071&amp;logNo=220659299286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14"/>
              </a:rPr>
              <a:t>http://blog.daum.net/simjjk/6734765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  <a:p>
            <a:pPr defTabSz="742950" fontAlgn="base" latinLnBrk="0"/>
            <a:r>
              <a:rPr lang="en-US" altLang="ko-KR" sz="1056" u="sng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  <a:hlinkClick r:id="rId15"/>
              </a:rPr>
              <a:t>https://m.blog.naver.com/PostView.nhn?blogId=insunghrd&amp;logNo=220633489100&amp;proxyReferer=https:%2F%2Fwww.google.co.kr%2F</a:t>
            </a:r>
            <a:r>
              <a:rPr lang="ko-KR" altLang="en-US" sz="1056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5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4473387" y="2556318"/>
            <a:ext cx="3233470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3575" b="1" spc="-122" dirty="0">
                <a:solidFill>
                  <a:prstClr val="white">
                    <a:lumMod val="95000"/>
                  </a:prst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감사합니다</a:t>
            </a:r>
            <a:endParaRPr lang="en-US" altLang="ko-KR" sz="3575" b="1" spc="-122" dirty="0">
              <a:solidFill>
                <a:prstClr val="white">
                  <a:lumMod val="95000"/>
                </a:prst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73386" y="3206497"/>
            <a:ext cx="3233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ko-KR" altLang="en-US" sz="1950" b="1" spc="-122" dirty="0">
                <a:solidFill>
                  <a:prstClr val="white">
                    <a:lumMod val="75000"/>
                  </a:prst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일*어일*학과</a:t>
            </a:r>
            <a:endParaRPr lang="en-US" altLang="ko-KR" sz="1950" b="1" spc="-122" dirty="0">
              <a:solidFill>
                <a:prstClr val="white">
                  <a:lumMod val="75000"/>
                </a:prst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  <a:p>
            <a:pPr algn="ctr" defTabSz="742950">
              <a:defRPr/>
            </a:pPr>
            <a:r>
              <a:rPr lang="en-US" altLang="ko-KR" sz="1950" b="1" spc="-122" dirty="0">
                <a:solidFill>
                  <a:prstClr val="white">
                    <a:lumMod val="75000"/>
                  </a:prst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21</a:t>
            </a:r>
            <a:r>
              <a:rPr lang="ko-KR" altLang="en-US" sz="1950" b="1" spc="-122" dirty="0">
                <a:solidFill>
                  <a:prstClr val="white">
                    <a:lumMod val="75000"/>
                  </a:prst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*</a:t>
            </a:r>
            <a:r>
              <a:rPr lang="en-US" altLang="ko-KR" sz="1950" b="1" spc="-122" dirty="0">
                <a:solidFill>
                  <a:prstClr val="white">
                    <a:lumMod val="75000"/>
                  </a:prst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02</a:t>
            </a:r>
            <a:r>
              <a:rPr lang="ko-KR" altLang="en-US" sz="1950" b="1" spc="-122" dirty="0">
                <a:solidFill>
                  <a:prstClr val="white">
                    <a:lumMod val="75000"/>
                  </a:prst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*</a:t>
            </a:r>
            <a:r>
              <a:rPr lang="en-US" altLang="ko-KR" sz="1950" b="1" spc="-122" dirty="0">
                <a:solidFill>
                  <a:prstClr val="white">
                    <a:lumMod val="75000"/>
                  </a:prst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99 </a:t>
            </a:r>
            <a:r>
              <a:rPr lang="ko-KR" altLang="en-US" sz="1950" b="1" spc="-122" dirty="0">
                <a:solidFill>
                  <a:prstClr val="white">
                    <a:lumMod val="75000"/>
                  </a:prst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*혁</a:t>
            </a:r>
            <a:endParaRPr lang="en-US" altLang="ko-KR" sz="1950" b="1" spc="-122" dirty="0">
              <a:solidFill>
                <a:prstClr val="white">
                  <a:lumMod val="75000"/>
                </a:prst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7D846E2-3094-4EBF-853F-B8611D644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5" y="3881682"/>
            <a:ext cx="1496502" cy="14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6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445</Words>
  <Application>Microsoft Office PowerPoint</Application>
  <PresentationFormat>와이드스크린</PresentationFormat>
  <Paragraphs>55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맑은 고딕</vt:lpstr>
      <vt:lpstr>아리따-돋움4.0(TTF)-Medium</vt:lpstr>
      <vt:lpstr>아리따-돋움4.0(TTF)-SemiBold</vt:lpstr>
      <vt:lpstr>에스코어 드림 4 Regular</vt:lpstr>
      <vt:lpstr>Arial</vt:lpstr>
      <vt:lpstr>Arial Black</vt:lpstr>
      <vt:lpstr>Calibri</vt:lpstr>
      <vt:lpstr>Calibri Light</vt:lpstr>
      <vt:lpstr>Trebuchet MS</vt:lpstr>
      <vt:lpstr>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김혁</dc:creator>
  <cp:lastModifiedBy>김혁</cp:lastModifiedBy>
  <cp:revision>3</cp:revision>
  <dcterms:created xsi:type="dcterms:W3CDTF">2020-09-30T14:57:59Z</dcterms:created>
  <dcterms:modified xsi:type="dcterms:W3CDTF">2020-09-30T15:03:34Z</dcterms:modified>
</cp:coreProperties>
</file>