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embeddings/oleObject1.wdp" ContentType="image/vnd.ms-photo"/>
  <Override PartName="/ppt/embeddings/oleObject2.wdp" ContentType="image/vnd.ms-photo"/>
  <Override PartName="/ppt/embeddings/oleObject3.wdp" ContentType="image/vnd.ms-photo"/>
  <Override PartName="/ppt/embeddings/oleObject4.wdp" ContentType="image/vnd.ms-photo"/>
  <Override PartName="/ppt/embeddings/oleObject5.wdp" ContentType="image/vnd.ms-photo"/>
  <Override PartName="/ppt/embeddings/oleObject6.wdp" ContentType="image/vnd.ms-photo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Relationship Id="rId5" Type="http://schemas.openxmlformats.org/officeDocument/2006/relationships/custom-properties" Target="docProps/custom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removePersonalInfoOnSave="1">
  <p:sldMasterIdLst>
    <p:sldMasterId id="2147483680" r:id="rId1"/>
  </p:sldMasterIdLst>
  <p:notesMasterIdLst>
    <p:notesMasterId r:id="rId2"/>
  </p:notesMasterIdLst>
  <p:handoutMasterIdLst>
    <p:handoutMasterId r:id="rId3"/>
  </p:handoutMasterIdLst>
  <p:sldIdLst>
    <p:sldId id="264" r:id="rId4"/>
    <p:sldId id="276" r:id="rId5"/>
    <p:sldId id="301" r:id="rId6"/>
    <p:sldId id="288" r:id="rId7"/>
    <p:sldId id="284" r:id="rId8"/>
    <p:sldId id="302" r:id="rId9"/>
    <p:sldId id="307" r:id="rId10"/>
    <p:sldId id="308" r:id="rId11"/>
    <p:sldId id="309" r:id="rId12"/>
    <p:sldId id="283" r:id="rId13"/>
    <p:sldId id="306" r:id="rId14"/>
    <p:sldId id="310" r:id="rId15"/>
    <p:sldId id="305" r:id="rId16"/>
    <p:sldId id="289" r:id="rId17"/>
    <p:sldId id="268" r:id="rId18"/>
    <p:sldId id="281" r:id="rId19"/>
    <p:sldId id="314" r:id="rId20"/>
    <p:sldId id="292" r:id="rId21"/>
    <p:sldId id="311" r:id="rId22"/>
    <p:sldId id="312" r:id="rId23"/>
    <p:sldId id="315" r:id="rId24"/>
    <p:sldId id="290" r:id="rId25"/>
  </p:sldIdLst>
  <p:sldSz cx="12188825" cy="6858000"/>
  <p:notesSz cx="6858000" cy="9144000"/>
  <p:defaultTextStyle>
    <a:defPPr rtl="0">
      <a:defRPr lang="ko-kr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howPr showNarration="1">
    <p:present/>
    <p:sldAll/>
    <p:penClr>
      <a:prstClr val="red"/>
    </p:penClr>
    <p:extLst>
      <p:ext uri="{2FDB2607-1784-4EEB-B798-7EB5836EED8A}">
        <p14:showMediaCtrls xmlns:p14="http://schemas.microsoft.com/office/powerpoint/2010/main" val="1"/>
      </p:ext>
    </p:extLst>
  </p:showPr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TxStyle/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TxStyle/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TxStyle/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TxStyle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TxStyle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 horzBarState="maximized">
    <p:restoredLeft sz="14995" autoAdjust="0"/>
    <p:restoredTop sz="87436" autoAdjust="0"/>
  </p:normalViewPr>
  <p:slideViewPr>
    <p:cSldViewPr>
      <p:cViewPr varScale="1">
        <p:scale>
          <a:sx n="100" d="100"/>
          <a:sy n="100" d="100"/>
        </p:scale>
        <p:origin x="528" y="77"/>
      </p:cViewPr>
      <p:guideLst>
        <p:guide orient="horz" pos="2158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0" d="100"/>
          <a:sy n="100" d="100"/>
        </p:scale>
        <p:origin x="2802" y="72"/>
      </p:cViewPr>
      <p:guideLst>
        <p:guide orient="horz" pos="2880"/>
        <p:guide pos="2158"/>
      </p:guideLst>
    </p:cSldViewPr>
  </p:notesViewPr>
  <p:gridSpacing cx="72008" cy="72008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7.xml"  /><Relationship Id="rId11" Type="http://schemas.openxmlformats.org/officeDocument/2006/relationships/slide" Target="slides/slide8.xml"  /><Relationship Id="rId12" Type="http://schemas.openxmlformats.org/officeDocument/2006/relationships/slide" Target="slides/slide9.xml"  /><Relationship Id="rId13" Type="http://schemas.openxmlformats.org/officeDocument/2006/relationships/slide" Target="slides/slide10.xml"  /><Relationship Id="rId14" Type="http://schemas.openxmlformats.org/officeDocument/2006/relationships/slide" Target="slides/slide11.xml"  /><Relationship Id="rId15" Type="http://schemas.openxmlformats.org/officeDocument/2006/relationships/slide" Target="slides/slide12.xml"  /><Relationship Id="rId16" Type="http://schemas.openxmlformats.org/officeDocument/2006/relationships/slide" Target="slides/slide13.xml"  /><Relationship Id="rId17" Type="http://schemas.openxmlformats.org/officeDocument/2006/relationships/slide" Target="slides/slide14.xml"  /><Relationship Id="rId18" Type="http://schemas.openxmlformats.org/officeDocument/2006/relationships/slide" Target="slides/slide15.xml"  /><Relationship Id="rId19" Type="http://schemas.openxmlformats.org/officeDocument/2006/relationships/slide" Target="slides/slide16.xml"  /><Relationship Id="rId2" Type="http://schemas.openxmlformats.org/officeDocument/2006/relationships/notesMaster" Target="notesMasters/notesMaster1.xml"  /><Relationship Id="rId20" Type="http://schemas.openxmlformats.org/officeDocument/2006/relationships/slide" Target="slides/slide17.xml"  /><Relationship Id="rId21" Type="http://schemas.openxmlformats.org/officeDocument/2006/relationships/slide" Target="slides/slide18.xml"  /><Relationship Id="rId22" Type="http://schemas.openxmlformats.org/officeDocument/2006/relationships/slide" Target="slides/slide19.xml"  /><Relationship Id="rId23" Type="http://schemas.openxmlformats.org/officeDocument/2006/relationships/slide" Target="slides/slide20.xml"  /><Relationship Id="rId24" Type="http://schemas.openxmlformats.org/officeDocument/2006/relationships/slide" Target="slides/slide21.xml"  /><Relationship Id="rId25" Type="http://schemas.openxmlformats.org/officeDocument/2006/relationships/slide" Target="slides/slide22.xml"  /><Relationship Id="rId26" Type="http://schemas.openxmlformats.org/officeDocument/2006/relationships/presProps" Target="presProps.xml"  /><Relationship Id="rId27" Type="http://schemas.openxmlformats.org/officeDocument/2006/relationships/viewProps" Target="viewProps.xml"  /><Relationship Id="rId28" Type="http://schemas.openxmlformats.org/officeDocument/2006/relationships/theme" Target="theme/theme1.xml"  /><Relationship Id="rId29" Type="http://schemas.openxmlformats.org/officeDocument/2006/relationships/tableStyles" Target="tableStyles.xml"  /><Relationship Id="rId3" Type="http://schemas.openxmlformats.org/officeDocument/2006/relationships/handoutMaster" Target="handoutMasters/handoutMaster1.xml"  /><Relationship Id="rId4" Type="http://schemas.openxmlformats.org/officeDocument/2006/relationships/slide" Target="slides/slide1.xml"  /><Relationship Id="rId5" Type="http://schemas.openxmlformats.org/officeDocument/2006/relationships/slide" Target="slides/slide2.xml"  /><Relationship Id="rId6" Type="http://schemas.openxmlformats.org/officeDocument/2006/relationships/slide" Target="slides/slide3.xml"  /><Relationship Id="rId7" Type="http://schemas.openxmlformats.org/officeDocument/2006/relationships/slide" Target="slides/slide4.xml"  /><Relationship Id="rId8" Type="http://schemas.openxmlformats.org/officeDocument/2006/relationships/slide" Target="slides/slide5.xml"  /><Relationship Id="rId9" Type="http://schemas.openxmlformats.org/officeDocument/2006/relationships/slide" Target="slides/slide6.xml"  /></Relationships>
</file>

<file path=ppt/handoutMasters/_rels/handout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3.xml"  /></Relationships>
</file>

<file path=ppt/handoutMasters/handoutMaster1.xml><?xml version="1.0" encoding="utf-8"?>
<p:handout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 rtl="0">
              <a:defRPr sz="1200"/>
            </a:lvl1pPr>
          </a:lstStyle>
          <a:p>
            <a:pPr rtl="0">
              <a:defRPr/>
            </a:pPr>
            <a:r>
              <a:rPr lang="ko-KR" altLang="en-US">
                <a:solidFill>
                  <a:schemeClr val="tx2"/>
                </a:solidFill>
                <a:latin typeface="맑은 고딕"/>
                <a:ea typeface="맑은 고딕"/>
              </a:rPr>
              <a:t/>
            </a:r>
            <a:endParaRPr lang="ko-KR" altLang="en-US">
              <a:solidFill>
                <a:schemeClr val="tx2"/>
              </a:solidFill>
              <a:latin typeface="맑은 고딕"/>
              <a:ea typeface="맑은 고딕"/>
            </a:endParaRPr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 rtl="0">
              <a:defRPr sz="1200"/>
            </a:lvl1pPr>
          </a:lstStyle>
          <a:p>
            <a:pPr algn="r" rtl="0">
              <a:defRPr/>
            </a:pPr>
            <a:fld id="{F02AD9D8-FEE3-49BB-8DDD-6F598CEE6BE7}" type="datetime1">
              <a:rPr lang="ko-KR" altLang="en-US">
                <a:solidFill>
                  <a:schemeClr val="tx2"/>
                </a:solidFill>
                <a:latin typeface="맑은 고딕"/>
                <a:ea typeface="맑은 고딕"/>
              </a:rPr>
              <a:pPr algn="r" rtl="0">
                <a:defRPr/>
              </a:pPr>
              <a:t>2020-09-30</a:t>
            </a:fld>
            <a:endParaRPr lang="ko-KR" altLang="en-US">
              <a:solidFill>
                <a:schemeClr val="tx2"/>
              </a:solidFill>
              <a:latin typeface="맑은 고딕"/>
              <a:ea typeface="맑은 고딕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 rtl="0">
              <a:defRPr sz="1200"/>
            </a:lvl1pPr>
          </a:lstStyle>
          <a:p>
            <a:pPr rtl="0">
              <a:defRPr/>
            </a:pPr>
            <a:r>
              <a:rPr lang="ko-KR" altLang="en-US">
                <a:solidFill>
                  <a:schemeClr val="tx2"/>
                </a:solidFill>
                <a:latin typeface="맑은 고딕"/>
                <a:ea typeface="맑은 고딕"/>
              </a:rPr>
              <a:t/>
            </a:r>
            <a:endParaRPr lang="ko-KR" altLang="en-US">
              <a:solidFill>
                <a:schemeClr val="tx2"/>
              </a:solidFill>
              <a:latin typeface="맑은 고딕"/>
              <a:ea typeface="맑은 고딕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 rtl="0">
              <a:defRPr sz="1200"/>
            </a:lvl1pPr>
          </a:lstStyle>
          <a:p>
            <a:pPr algn="r" rtl="0">
              <a:defRPr/>
            </a:pPr>
            <a:fld id="{CFD77566-CD65-4859-9FA1-43956DC85B8C}" type="slidenum">
              <a:rPr lang="en-US" altLang="ko-KR">
                <a:solidFill>
                  <a:schemeClr val="tx2"/>
                </a:solidFill>
                <a:latin typeface="맑은 고딕"/>
                <a:ea typeface="맑은 고딕"/>
              </a:rPr>
              <a:pPr algn="r" rtl="0">
                <a:defRPr/>
              </a:pPr>
              <a:t>‹#›</a:t>
            </a:fld>
            <a:endParaRPr lang="ko-KR" altLang="en-US">
              <a:solidFill>
                <a:schemeClr val="tx2"/>
              </a:solidFill>
              <a:latin typeface="맑은 고딕"/>
              <a:ea typeface="맑은 고딕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 rtl="0">
              <a:defRPr sz="1200">
                <a:solidFill>
                  <a:schemeClr val="tx2"/>
                </a:solidFill>
                <a:latin typeface="malgun gothic"/>
                <a:ea typeface="malgun gothic"/>
              </a:defRPr>
            </a:lvl1pPr>
          </a:lstStyle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 rtl="0">
              <a:defRPr sz="1200">
                <a:solidFill>
                  <a:schemeClr val="tx2"/>
                </a:solidFill>
                <a:latin typeface="malgun gothic"/>
                <a:ea typeface="malgun gothic"/>
              </a:defRPr>
            </a:lvl1pPr>
          </a:lstStyle>
          <a:p>
            <a:pPr lvl="0">
              <a:defRPr/>
            </a:pPr>
            <a:fld id="{0F823CF3-533B-4CDE-A512-0D0C4479250A}" type="datetime1">
              <a:rPr lang="ko-KR" altLang="en-US"/>
              <a:pPr lvl="0">
                <a:defRPr/>
              </a:pPr>
              <a:t>2020-09-30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rt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 rt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 rtl="0">
              <a:defRPr/>
            </a:pPr>
            <a:r>
              <a:rPr lang="ko-KR" altLang="en-US"/>
              <a:t>둘째 수준</a:t>
            </a:r>
            <a:endParaRPr lang="ko-KR" altLang="en-US"/>
          </a:p>
          <a:p>
            <a:pPr lvl="2" rtl="0">
              <a:defRPr/>
            </a:pPr>
            <a:r>
              <a:rPr lang="ko-KR" altLang="en-US"/>
              <a:t>셋째 수준</a:t>
            </a:r>
            <a:endParaRPr lang="ko-KR" altLang="en-US"/>
          </a:p>
          <a:p>
            <a:pPr lvl="3" rtl="0">
              <a:defRPr/>
            </a:pPr>
            <a:r>
              <a:rPr lang="ko-KR" altLang="en-US"/>
              <a:t>넷째 수준</a:t>
            </a:r>
            <a:endParaRPr lang="ko-KR" altLang="en-US"/>
          </a:p>
          <a:p>
            <a:pPr lvl="4" rtl="0">
              <a:defRPr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 rtl="0">
              <a:defRPr sz="1200">
                <a:solidFill>
                  <a:schemeClr val="tx2"/>
                </a:solidFill>
                <a:latin typeface="malgun gothic"/>
                <a:ea typeface="malgun gothic"/>
              </a:defRPr>
            </a:lvl1pPr>
          </a:lstStyle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 rtl="0">
              <a:defRPr sz="1200">
                <a:solidFill>
                  <a:schemeClr val="tx2"/>
                </a:solidFill>
                <a:latin typeface="malgun gothic"/>
                <a:ea typeface="malgun gothic"/>
              </a:defRPr>
            </a:lvl1pPr>
          </a:lstStyle>
          <a:p>
            <a:pPr lvl="0">
              <a:defRPr/>
            </a:pPr>
            <a:fld id="{B8796F01-7154-41E0-B48B-A6921757531A}" type="slidenum">
              <a:rPr lang="en-US" altLang="ko-KR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2"/>
        </a:solidFill>
        <a:latin typeface="malgun gothic"/>
        <a:ea typeface="malgun gothic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.xml"  /><Relationship Id="rId2" Type="http://schemas.openxmlformats.org/officeDocument/2006/relationships/notesMaster" Target="../notesMasters/notesMaster1.xml"  /></Relationships>
</file>

<file path=ppt/notesSlides/_rels/notesSlide10.xml.rels><?xml version="1.0" encoding="UTF-8" standalone="yes" ?><Relationships xmlns="http://schemas.openxmlformats.org/package/2006/relationships"><Relationship Id="rId1" Type="http://schemas.openxmlformats.org/officeDocument/2006/relationships/slide" Target="../slides/slide18.xml"  /><Relationship Id="rId2" Type="http://schemas.openxmlformats.org/officeDocument/2006/relationships/notesMaster" Target="../notesMasters/notesMaster1.xml"  /></Relationships>
</file>

<file path=ppt/notesSlides/_rels/notesSlide1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9.xml"  /><Relationship Id="rId2" Type="http://schemas.openxmlformats.org/officeDocument/2006/relationships/notesMaster" Target="../notesMasters/notesMaster1.xml"  /></Relationships>
</file>

<file path=ppt/notesSlides/_rels/notesSlide12.xml.rels><?xml version="1.0" encoding="UTF-8" standalone="yes" ?><Relationships xmlns="http://schemas.openxmlformats.org/package/2006/relationships"><Relationship Id="rId1" Type="http://schemas.openxmlformats.org/officeDocument/2006/relationships/slide" Target="../slides/slide20.xml"  /><Relationship Id="rId2" Type="http://schemas.openxmlformats.org/officeDocument/2006/relationships/notesMaster" Target="../notesMasters/notesMaster1.xml"  /></Relationships>
</file>

<file path=ppt/notesSlides/_rels/notesSlide13.xml.rels><?xml version="1.0" encoding="UTF-8" standalone="yes" ?><Relationships xmlns="http://schemas.openxmlformats.org/package/2006/relationships"><Relationship Id="rId1" Type="http://schemas.openxmlformats.org/officeDocument/2006/relationships/slide" Target="../slides/slide21.xml"  /><Relationship Id="rId2" Type="http://schemas.openxmlformats.org/officeDocument/2006/relationships/notesMaster" Target="../notesMasters/notesMaster1.xml"  /></Relationships>
</file>

<file path=ppt/notesSlides/_rels/notesSlide14.xml.rels><?xml version="1.0" encoding="UTF-8" standalone="yes" ?><Relationships xmlns="http://schemas.openxmlformats.org/package/2006/relationships"><Relationship Id="rId1" Type="http://schemas.openxmlformats.org/officeDocument/2006/relationships/slide" Target="../slides/slide22.xml"  /><Relationship Id="rId2" Type="http://schemas.openxmlformats.org/officeDocument/2006/relationships/notesMaster" Target="../notesMasters/notesMaster1.xml"  /></Relationships>
</file>

<file path=ppt/notesSlides/_rels/notesSlide2.xml.rels><?xml version="1.0" encoding="UTF-8" standalone="yes" ?><Relationships xmlns="http://schemas.openxmlformats.org/package/2006/relationships"><Relationship Id="rId1" Type="http://schemas.openxmlformats.org/officeDocument/2006/relationships/slide" Target="../slides/slide2.xml"  /><Relationship Id="rId2" Type="http://schemas.openxmlformats.org/officeDocument/2006/relationships/notesMaster" Target="../notesMasters/notesMaster1.xml"  /></Relationships>
</file>

<file path=ppt/notesSlides/_rels/notesSlide3.xml.rels><?xml version="1.0" encoding="UTF-8" standalone="yes" ?><Relationships xmlns="http://schemas.openxmlformats.org/package/2006/relationships"><Relationship Id="rId1" Type="http://schemas.openxmlformats.org/officeDocument/2006/relationships/slide" Target="../slides/slide4.xml"  /><Relationship Id="rId2" Type="http://schemas.openxmlformats.org/officeDocument/2006/relationships/notesMaster" Target="../notesMasters/notesMaster1.xml"  /></Relationships>
</file>

<file path=ppt/notesSlides/_rels/notesSlide4.xml.rels><?xml version="1.0" encoding="UTF-8" standalone="yes" ?><Relationships xmlns="http://schemas.openxmlformats.org/package/2006/relationships"><Relationship Id="rId1" Type="http://schemas.openxmlformats.org/officeDocument/2006/relationships/slide" Target="../slides/slide5.xml"  /><Relationship Id="rId2" Type="http://schemas.openxmlformats.org/officeDocument/2006/relationships/notesMaster" Target="../notesMasters/notesMaster1.xml"  /></Relationships>
</file>

<file path=ppt/notesSlides/_rels/notesSlide5.xml.rels><?xml version="1.0" encoding="UTF-8" standalone="yes" ?><Relationships xmlns="http://schemas.openxmlformats.org/package/2006/relationships"><Relationship Id="rId1" Type="http://schemas.openxmlformats.org/officeDocument/2006/relationships/slide" Target="../slides/slide10.xml"  /><Relationship Id="rId2" Type="http://schemas.openxmlformats.org/officeDocument/2006/relationships/notesMaster" Target="../notesMasters/notesMaster1.xml"  /></Relationships>
</file>

<file path=ppt/notesSlides/_rels/notesSlide6.xml.rels><?xml version="1.0" encoding="UTF-8" standalone="yes" ?><Relationships xmlns="http://schemas.openxmlformats.org/package/2006/relationships"><Relationship Id="rId1" Type="http://schemas.openxmlformats.org/officeDocument/2006/relationships/slide" Target="../slides/slide14.xml"  /><Relationship Id="rId2" Type="http://schemas.openxmlformats.org/officeDocument/2006/relationships/notesMaster" Target="../notesMasters/notesMaster1.xml"  /></Relationships>
</file>

<file path=ppt/notesSlides/_rels/notesSlide7.xml.rels><?xml version="1.0" encoding="UTF-8" standalone="yes" ?><Relationships xmlns="http://schemas.openxmlformats.org/package/2006/relationships"><Relationship Id="rId1" Type="http://schemas.openxmlformats.org/officeDocument/2006/relationships/slide" Target="../slides/slide15.xml"  /><Relationship Id="rId2" Type="http://schemas.openxmlformats.org/officeDocument/2006/relationships/notesMaster" Target="../notesMasters/notesMaster1.xml"  /></Relationships>
</file>

<file path=ppt/notesSlides/_rels/notesSlide8.xml.rels><?xml version="1.0" encoding="UTF-8" standalone="yes" ?><Relationships xmlns="http://schemas.openxmlformats.org/package/2006/relationships"><Relationship Id="rId1" Type="http://schemas.openxmlformats.org/officeDocument/2006/relationships/slide" Target="../slides/slide16.xml"  /><Relationship Id="rId2" Type="http://schemas.openxmlformats.org/officeDocument/2006/relationships/notesMaster" Target="../notesMasters/notesMaster1.xml"  /></Relationships>
</file>

<file path=ppt/notesSlides/_rels/notesSlide9.xml.rels><?xml version="1.0" encoding="UTF-8" standalone="yes" ?><Relationships xmlns="http://schemas.openxmlformats.org/package/2006/relationships"><Relationship Id="rId1" Type="http://schemas.openxmlformats.org/officeDocument/2006/relationships/slide" Target="../slides/slide17.xml"  /><Relationship Id="rId2" Type="http://schemas.openxmlformats.org/officeDocument/2006/relationships/notesMaster" Target="../notesMasters/notesMaster1.xml"  /></Relationships>
</file>

<file path=ppt/notesSlides/notesSlide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>
              <a:defRPr/>
            </a:pPr>
            <a:fld id="{B8796F01-7154-41E0-B48B-A6921757531A}" type="slidenum">
              <a:rPr lang="en-US" altLang="ko-KR"/>
              <a:pPr rtl="0">
                <a:defRPr/>
              </a:pPr>
              <a:t>1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1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>
              <a:defRPr/>
            </a:pPr>
            <a:fld id="{B8796F01-7154-41E0-B48B-A6921757531A}" type="slidenum">
              <a:rPr lang="en-US" altLang="ko-KR"/>
              <a:pPr rtl="0">
                <a:defRPr/>
              </a:pPr>
              <a:t>18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1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>
              <a:defRPr/>
            </a:pPr>
            <a:fld id="{B8796F01-7154-41E0-B48B-A6921757531A}" type="slidenum">
              <a:rPr lang="en-US" altLang="ko-KR"/>
              <a:pPr rtl="0">
                <a:defRPr/>
              </a:pPr>
              <a:t>19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1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>
              <a:defRPr/>
            </a:pPr>
            <a:fld id="{B8796F01-7154-41E0-B48B-A6921757531A}" type="slidenum">
              <a:rPr lang="en-US" altLang="ko-KR"/>
              <a:pPr rtl="0">
                <a:defRPr/>
              </a:pPr>
              <a:t>20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1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>
              <a:defRPr/>
            </a:pPr>
            <a:fld id="{B8796F01-7154-41E0-B48B-A6921757531A}" type="slidenum">
              <a:rPr lang="en-US" altLang="ko-KR"/>
              <a:pPr rtl="0">
                <a:defRPr/>
              </a:pPr>
              <a:t>21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1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맑은 고딕"/>
                <a:ea typeface="맑은 고딕"/>
              </a:rPr>
              <a:t/>
            </a:r>
            <a:endParaRPr lang="ko-KR" altLang="en-US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>
              <a:defRPr/>
            </a:pPr>
            <a:fld id="{B8796F01-7154-41E0-B48B-A6921757531A}" type="slidenum">
              <a:rPr lang="en-US" altLang="ko-KR"/>
              <a:pPr rtl="0">
                <a:defRPr/>
              </a:pPr>
              <a:t>23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>
              <a:defRPr/>
            </a:pPr>
            <a:fld id="{B8796F01-7154-41E0-B48B-A6921757531A}" type="slidenum">
              <a:rPr lang="en-US" altLang="ko-KR"/>
              <a:pPr rtl="0">
                <a:defRPr/>
              </a:pPr>
              <a:t>2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>
              <a:defRPr/>
            </a:pPr>
            <a:fld id="{B8796F01-7154-41E0-B48B-A6921757531A}" type="slidenum">
              <a:rPr lang="en-US" altLang="ko-KR"/>
              <a:pPr rtl="0">
                <a:defRPr/>
              </a:pPr>
              <a:t>4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>
              <a:defRPr/>
            </a:pPr>
            <a:fld id="{B8796F01-7154-41E0-B48B-A6921757531A}" type="slidenum">
              <a:rPr lang="en-US" altLang="ko-KR"/>
              <a:pPr rtl="0">
                <a:defRPr/>
              </a:pPr>
              <a:t>5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>
              <a:defRPr/>
            </a:pPr>
            <a:fld id="{B8796F01-7154-41E0-B48B-A6921757531A}" type="slidenum">
              <a:rPr lang="en-US" altLang="ko-KR"/>
              <a:pPr rtl="0">
                <a:defRPr/>
              </a:pPr>
              <a:t>10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>
              <a:defRPr/>
            </a:pPr>
            <a:fld id="{B8796F01-7154-41E0-B48B-A6921757531A}" type="slidenum">
              <a:rPr lang="en-US" altLang="ko-KR"/>
              <a:pPr rtl="0">
                <a:defRPr/>
              </a:pPr>
              <a:t>14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>
              <a:defRPr/>
            </a:pPr>
            <a:fld id="{B8796F01-7154-41E0-B48B-A6921757531A}" type="slidenum">
              <a:rPr lang="en-US" altLang="ko-KR"/>
              <a:pPr rtl="0">
                <a:defRPr/>
              </a:pPr>
              <a:t>15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>
              <a:defRPr/>
            </a:pPr>
            <a:fld id="{B8796F01-7154-41E0-B48B-A6921757531A}" type="slidenum">
              <a:rPr lang="en-US" altLang="ko-KR"/>
              <a:pPr rtl="0">
                <a:defRPr/>
              </a:pPr>
              <a:t>16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>
              <a:defRPr/>
            </a:pPr>
            <a:fld id="{B8796F01-7154-41E0-B48B-A6921757531A}" type="slidenum">
              <a:rPr lang="en-US" altLang="ko-KR"/>
              <a:pPr rtl="0">
                <a:defRPr/>
              </a:pPr>
              <a:t>17</a:t>
            </a:fld>
            <a:endParaRPr lang="en-US" altLang="ko-KR"/>
          </a:p>
        </p:txBody>
      </p:sp>
    </p:spTree>
  </p:cSld>
  <p:clrMapOvr>
    <a:masterClrMapping/>
  </p:clrMapOvr>
</p:note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Relationship Id="rId2" Type="http://schemas.openxmlformats.org/officeDocument/2006/relationships/image" Target="../media/image1.jpeg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Relationship Id="rId2" Type="http://schemas.openxmlformats.org/officeDocument/2006/relationships/image" Target="../media/image2.jpeg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4672383" y="1498601"/>
            <a:ext cx="7008574" cy="3298825"/>
          </a:xfrm>
        </p:spPr>
        <p:txBody>
          <a:bodyPr rtlCol="0">
            <a:normAutofit/>
          </a:bodyPr>
          <a:lstStyle>
            <a:lvl1pPr algn="l" rtl="0">
              <a:lnSpc>
                <a:spcPct val="90000"/>
              </a:lnSpc>
              <a:defRPr sz="5400" cap="none" baseline="0"/>
            </a:lvl1pPr>
          </a:lstStyle>
          <a:p>
            <a:pPr rtl="0"/>
            <a:r>
              <a:rPr lang="ko-KR" altLang="en-US" noProof="0" smtClean="0"/>
              <a:t>마스터 제목 스타일 편집</a:t>
            </a:r>
            <a:endParaRPr lang="ko-KR" altLang="en-US" noProof="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4672383" y="4927600"/>
            <a:ext cx="7008574" cy="1244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ko-KR" altLang="en-US" noProof="0" smtClean="0"/>
              <a:t>클릭하여 마스터 부제목 스타일 편집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22277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pPr rtl="0"/>
            <a:r>
              <a:rPr lang="ko-KR" altLang="en-US" noProof="0" smtClean="0"/>
              <a:t>마스터 제목 스타일 편집</a:t>
            </a:r>
            <a:endParaRPr lang="ko-KR" altLang="en-US" noProof="0" dirty="0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>
            <a:lvl1pPr rtl="0"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2pPr>
            <a:lvl3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3pPr>
            <a:lvl4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4pPr>
            <a:lvl5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5pPr>
          </a:lstStyle>
          <a:p>
            <a:pPr lvl="0" rtl="0"/>
            <a:r>
              <a:rPr lang="ko-KR" altLang="en-US" noProof="0" dirty="0" smtClean="0"/>
              <a:t>마스터 텍스트 스타일을 편집합니다</a:t>
            </a:r>
            <a:endParaRPr lang="ko-KR" altLang="en-US" noProof="0" dirty="0"/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4789D739-0FA3-4DAE-93B1-6F7D375731E9}" type="datetime1">
              <a:rPr lang="ko-KR" altLang="en-US" smtClean="0"/>
              <a:pPr/>
              <a:t>2020-09-30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endParaRPr lang="ko-KR" altLang="en-US" noProof="0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591C5AD9-787D-40FA-8A4D-16A055B9AF81}" type="slidenum">
              <a:rPr lang="en-US" altLang="ko-KR" noProof="0" smtClean="0"/>
              <a:pPr/>
              <a:t>‹#›</a:t>
            </a:fld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01043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9852633" y="274638"/>
            <a:ext cx="1422030" cy="5897561"/>
          </a:xfrm>
        </p:spPr>
        <p:txBody>
          <a:bodyPr vert="eaVert"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pPr rtl="0"/>
            <a:r>
              <a:rPr lang="ko-KR" altLang="en-US" noProof="0" smtClean="0"/>
              <a:t>마스터 제목 스타일 편집</a:t>
            </a:r>
            <a:endParaRPr lang="ko-KR" altLang="en-US" noProof="0" dirty="0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 hasCustomPrompt="1"/>
          </p:nvPr>
        </p:nvSpPr>
        <p:spPr>
          <a:xfrm>
            <a:off x="1117309" y="274638"/>
            <a:ext cx="8532178" cy="5897561"/>
          </a:xfrm>
        </p:spPr>
        <p:txBody>
          <a:bodyPr vert="eaVert" rtlCol="0"/>
          <a:lstStyle>
            <a:lvl1pPr rtl="0"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2pPr>
            <a:lvl3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3pPr>
            <a:lvl4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4pPr>
            <a:lvl5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5pPr>
          </a:lstStyle>
          <a:p>
            <a:pPr lvl="0" rtl="0"/>
            <a:r>
              <a:rPr lang="ko-KR" altLang="en-US" noProof="0" dirty="0" smtClean="0"/>
              <a:t>마스터 텍스트 스타일을 편집합니다</a:t>
            </a:r>
            <a:endParaRPr lang="ko-KR" altLang="en-US" noProof="0" dirty="0"/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63BCC256-2649-47AC-B4DA-0D6938773C80}" type="datetime1">
              <a:rPr lang="ko-KR" altLang="en-US" smtClean="0"/>
              <a:pPr/>
              <a:t>2020-09-30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endParaRPr lang="ko-KR" altLang="en-US" noProof="0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591C5AD9-787D-40FA-8A4D-16A055B9AF81}" type="slidenum">
              <a:rPr lang="en-US" altLang="ko-KR" noProof="0" smtClean="0"/>
              <a:pPr/>
              <a:t>‹#›</a:t>
            </a:fld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6507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noProof="0" smtClean="0"/>
              <a:t>마스터 제목 스타일 편집</a:t>
            </a:r>
            <a:endParaRPr lang="ko-KR" altLang="en-US" noProof="0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>
            <a:lvl1pPr rtl="0">
              <a:defRPr/>
            </a:lvl1pPr>
            <a:lvl5pPr algn="l" rtl="0">
              <a:defRPr/>
            </a:lvl5pPr>
            <a:lvl6pPr algn="l" rtl="0">
              <a:defRPr/>
            </a:lvl6pPr>
            <a:lvl7pPr algn="l" rtl="0">
              <a:defRPr baseline="0"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 rtl="0"/>
            <a:r>
              <a:rPr lang="ko-KR" altLang="en-US" noProof="0" dirty="0" smtClean="0"/>
              <a:t>마스터 텍스트 스타일을 편집합니다</a:t>
            </a:r>
            <a:endParaRPr lang="ko-KR" altLang="en-US" noProof="0" dirty="0"/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FD07E8D6-57B7-40BD-9B08-FABCF35FA580}" type="datetime1">
              <a:rPr lang="ko-KR" altLang="en-US" smtClean="0"/>
              <a:pPr/>
              <a:t>2020-09-30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ko-KR" altLang="en-US" noProof="0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A60BA0E-20D0-4E7C-B286-26C960A6788F}" type="slidenum">
              <a:rPr lang="en-US" altLang="ko-KR" noProof="0" smtClean="0"/>
              <a:t>‹#›</a:t>
            </a:fld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56352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12589" y="4445000"/>
            <a:ext cx="7008574" cy="1930400"/>
          </a:xfrm>
        </p:spPr>
        <p:txBody>
          <a:bodyPr rtlCol="0" anchor="t">
            <a:normAutofit/>
          </a:bodyPr>
          <a:lstStyle>
            <a:lvl1pPr algn="l" rtl="0">
              <a:defRPr sz="5400" b="0" cap="none" baseline="0"/>
            </a:lvl1pPr>
          </a:lstStyle>
          <a:p>
            <a:pPr rtl="0"/>
            <a:r>
              <a:rPr lang="ko-KR" altLang="en-US" noProof="0" smtClean="0"/>
              <a:t>마스터 제목 스타일 편집</a:t>
            </a:r>
            <a:endParaRPr lang="ko-KR" altLang="en-US" noProof="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812589" y="3124200"/>
            <a:ext cx="7008574" cy="1296987"/>
          </a:xfrm>
        </p:spPr>
        <p:txBody>
          <a:bodyPr rtlCol="0" anchor="b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 algn="l" rt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l" rtl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ko-KR" altLang="en-US" noProof="0" dirty="0" smtClean="0"/>
              <a:t>마스터 텍스트 스타일을 편집합니다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4196340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pPr rtl="0"/>
            <a:r>
              <a:rPr lang="ko-KR" altLang="en-US" noProof="0" smtClean="0"/>
              <a:t>마스터 제목 스타일 편집</a:t>
            </a:r>
            <a:endParaRPr lang="ko-KR" altLang="en-US" noProof="0" dirty="0"/>
          </a:p>
        </p:txBody>
      </p:sp>
      <p:sp>
        <p:nvSpPr>
          <p:cNvPr id="3" name="내용 개체 틀 2"/>
          <p:cNvSpPr>
            <a:spLocks noGrp="1"/>
          </p:cNvSpPr>
          <p:nvPr>
            <p:ph sz="half" idx="1" hasCustomPrompt="1"/>
          </p:nvPr>
        </p:nvSpPr>
        <p:spPr>
          <a:xfrm>
            <a:off x="1117309" y="1701800"/>
            <a:ext cx="4977104" cy="4470400"/>
          </a:xfrm>
        </p:spPr>
        <p:txBody>
          <a:bodyPr rtlCol="0">
            <a:normAutofit/>
          </a:bodyPr>
          <a:lstStyle>
            <a:lvl1pPr algn="l" rtl="0">
              <a:defRPr sz="2400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 algn="l" rtl="0">
              <a:defRPr sz="2000">
                <a:latin typeface="malgun gothic" panose="020B0503020000020004" pitchFamily="50" charset="-127"/>
                <a:ea typeface="malgun gothic" panose="020B0503020000020004" pitchFamily="50" charset="-127"/>
              </a:defRPr>
            </a:lvl2pPr>
            <a:lvl3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3pPr>
            <a:lvl4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4pPr>
            <a:lvl5pPr marL="2011328"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ko-KR" altLang="en-US" noProof="0" dirty="0" smtClean="0"/>
              <a:t>마스터 텍스트 스타일을 편집합니다</a:t>
            </a:r>
            <a:endParaRPr lang="ko-KR" altLang="en-US" noProof="0" dirty="0"/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6297559" y="1701800"/>
            <a:ext cx="4977104" cy="4470400"/>
          </a:xfrm>
        </p:spPr>
        <p:txBody>
          <a:bodyPr rtlCol="0">
            <a:normAutofit/>
          </a:bodyPr>
          <a:lstStyle>
            <a:lvl1pPr algn="l" rtl="0">
              <a:defRPr sz="2400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 algn="l" rtl="0">
              <a:defRPr sz="2000">
                <a:latin typeface="malgun gothic" panose="020B0503020000020004" pitchFamily="50" charset="-127"/>
                <a:ea typeface="malgun gothic" panose="020B0503020000020004" pitchFamily="50" charset="-127"/>
              </a:defRPr>
            </a:lvl2pPr>
            <a:lvl3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3pPr>
            <a:lvl4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4pPr>
            <a:lvl5pPr marL="2011328"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ko-KR" altLang="en-US" noProof="0" dirty="0" smtClean="0"/>
              <a:t>마스터 텍스트 스타일을 편집합니다</a:t>
            </a:r>
            <a:endParaRPr lang="ko-KR" altLang="en-US" noProof="0" dirty="0"/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FDFB4011-E19E-4D99-AB03-203F87F74DD7}" type="datetime1">
              <a:rPr lang="ko-KR" altLang="en-US" smtClean="0"/>
              <a:pPr/>
              <a:t>2020-09-30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endParaRPr lang="ko-KR" altLang="en-US" noProof="0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EB37DED6-D4C7-42EE-AB49-D2E39E64FDE4}" type="slidenum">
              <a:rPr lang="en-US" altLang="ko-KR" noProof="0" smtClean="0"/>
              <a:pPr/>
              <a:t>‹#›</a:t>
            </a:fld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48933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pPr rtl="0"/>
            <a:r>
              <a:rPr lang="ko-KR" altLang="en-US" noProof="0" smtClean="0"/>
              <a:t>마스터 제목 스타일 편집</a:t>
            </a:r>
            <a:endParaRPr lang="ko-KR" altLang="en-US" noProof="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1121372" y="1608836"/>
            <a:ext cx="4973041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ko-KR" altLang="en-US" noProof="0" dirty="0" smtClean="0"/>
              <a:t>마스터 텍스트 스타일을 편집합니다</a:t>
            </a:r>
            <a:endParaRPr lang="ko-KR" altLang="en-US" noProof="0" dirty="0"/>
          </a:p>
        </p:txBody>
      </p:sp>
      <p:sp>
        <p:nvSpPr>
          <p:cNvPr id="4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1117309" y="2209800"/>
            <a:ext cx="4977104" cy="3962400"/>
          </a:xfrm>
        </p:spPr>
        <p:txBody>
          <a:bodyPr rtlCol="0">
            <a:normAutofit/>
          </a:bodyPr>
          <a:lstStyle>
            <a:lvl1pPr algn="l" rtl="0">
              <a:defRPr sz="2000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2pPr>
            <a:lvl3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3pPr>
            <a:lvl4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4pPr>
            <a:lvl5pPr marL="2011328"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ko-KR" altLang="en-US" dirty="0" smtClean="0"/>
              <a:t>마스터 텍스트 스타일을 편집합니다</a:t>
            </a:r>
            <a:endParaRPr lang="ko-KR" altLang="en-US" noProof="0" dirty="0"/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 hasCustomPrompt="1"/>
          </p:nvPr>
        </p:nvSpPr>
        <p:spPr>
          <a:xfrm>
            <a:off x="6301622" y="1608836"/>
            <a:ext cx="4973041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ko-KR" altLang="en-US" dirty="0" smtClean="0"/>
              <a:t>마스터 텍스트 스타일을 편집합니다</a:t>
            </a:r>
            <a:endParaRPr lang="ko-KR" altLang="en-US" noProof="0" dirty="0"/>
          </a:p>
        </p:txBody>
      </p:sp>
      <p:sp>
        <p:nvSpPr>
          <p:cNvPr id="6" name="내용 개체 틀 5"/>
          <p:cNvSpPr>
            <a:spLocks noGrp="1"/>
          </p:cNvSpPr>
          <p:nvPr>
            <p:ph sz="quarter" idx="4" hasCustomPrompt="1"/>
          </p:nvPr>
        </p:nvSpPr>
        <p:spPr>
          <a:xfrm>
            <a:off x="6297559" y="2209800"/>
            <a:ext cx="4977104" cy="3962400"/>
          </a:xfrm>
        </p:spPr>
        <p:txBody>
          <a:bodyPr rtlCol="0">
            <a:normAutofit/>
          </a:bodyPr>
          <a:lstStyle>
            <a:lvl1pPr algn="l" rtl="0">
              <a:defRPr sz="2000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2pPr>
            <a:lvl3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3pPr>
            <a:lvl4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4pPr>
            <a:lvl5pPr marL="2011328"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ko-KR" altLang="en-US" dirty="0" smtClean="0"/>
              <a:t>마스터 텍스트 스타일을 편집합니다</a:t>
            </a:r>
            <a:endParaRPr lang="ko-KR" altLang="en-US" noProof="0" dirty="0"/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B8323356-94F0-4D95-8F9B-F6D089B8DED5}" type="datetime1">
              <a:rPr lang="ko-KR" altLang="en-US" smtClean="0"/>
              <a:pPr/>
              <a:t>2020-09-30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EB37DED6-D4C7-42EE-AB49-D2E39E64FDE4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552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pPr rtl="0"/>
            <a:r>
              <a:rPr lang="ko-KR" altLang="en-US" noProof="0" smtClean="0"/>
              <a:t>마스터 제목 스타일 편집</a:t>
            </a:r>
            <a:endParaRPr lang="ko-KR" altLang="en-US" noProof="0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D5AA4031-67C5-4E20-8266-01F57550677B}" type="datetime1">
              <a:rPr lang="ko-KR" altLang="en-US" smtClean="0"/>
              <a:pPr/>
              <a:t>2020-09-30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EB37DED6-D4C7-42EE-AB49-D2E39E64FDE4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1676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비어 있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33F7867-3E2A-47E8-87F7-FC7D40E901F7}" type="datetime1">
              <a:rPr lang="ko-KR" altLang="en-US" smtClean="0"/>
              <a:pPr/>
              <a:t>2020-09-30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ko-KR" altLang="en-US" noProof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en-US" altLang="ko-KR" noProof="0" smtClean="0"/>
              <a:t>‹#›</a:t>
            </a:fld>
            <a:endParaRPr lang="en-US" altLang="ko-KR" noProof="0" dirty="0"/>
          </a:p>
        </p:txBody>
      </p:sp>
    </p:spTree>
    <p:extLst>
      <p:ext uri="{BB962C8B-B14F-4D97-AF65-F5344CB8AC3E}">
        <p14:creationId xmlns:p14="http://schemas.microsoft.com/office/powerpoint/2010/main" val="206873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3961368" y="0"/>
            <a:ext cx="7922736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ko-KR" altLang="en-US" noProof="0" dirty="0">
              <a:latin typeface="malgun gothic" panose="020B0503020000020004" pitchFamily="50" charset="-127"/>
              <a:ea typeface="malgun gothic" panose="020B0503020000020004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04721" y="1701800"/>
            <a:ext cx="3351927" cy="2844800"/>
          </a:xfrm>
        </p:spPr>
        <p:txBody>
          <a:bodyPr rtlCol="0" anchor="b">
            <a:normAutofit/>
          </a:bodyPr>
          <a:lstStyle>
            <a:lvl1pPr algn="l" rtl="0">
              <a:defRPr sz="2000" b="1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pPr rtl="0"/>
            <a:r>
              <a:rPr lang="ko-KR" altLang="en-US" noProof="0" smtClean="0"/>
              <a:t>마스터 제목 스타일 편집</a:t>
            </a:r>
            <a:endParaRPr lang="ko-KR" altLang="en-US" noProof="0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4469236" y="482600"/>
            <a:ext cx="6805427" cy="5892800"/>
          </a:xfrm>
        </p:spPr>
        <p:txBody>
          <a:bodyPr rtlCol="0">
            <a:normAutofit/>
          </a:bodyPr>
          <a:lstStyle>
            <a:lvl1pPr algn="l" rtl="0">
              <a:defRPr sz="2400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 algn="l" rtl="0">
              <a:defRPr sz="2000">
                <a:latin typeface="malgun gothic" panose="020B0503020000020004" pitchFamily="50" charset="-127"/>
                <a:ea typeface="malgun gothic" panose="020B0503020000020004" pitchFamily="50" charset="-127"/>
              </a:defRPr>
            </a:lvl2pPr>
            <a:lvl3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3pPr>
            <a:lvl4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4pPr>
            <a:lvl5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5pPr>
            <a:lvl6pPr algn="l" rtl="0">
              <a:defRPr sz="1800"/>
            </a:lvl6pPr>
            <a:lvl7pPr algn="l" rtl="0">
              <a:defRPr sz="1800"/>
            </a:lvl7pPr>
            <a:lvl8pPr algn="l" rtl="0">
              <a:defRPr sz="1800"/>
            </a:lvl8pPr>
            <a:lvl9pPr algn="l" rtl="0">
              <a:defRPr sz="1800"/>
            </a:lvl9pPr>
          </a:lstStyle>
          <a:p>
            <a:pPr lvl="0" rtl="0"/>
            <a:r>
              <a:rPr lang="ko-KR" altLang="en-US" dirty="0" smtClean="0"/>
              <a:t>마스터 텍스트 스타일을 편집합니다</a:t>
            </a:r>
            <a:endParaRPr lang="ko-KR" altLang="en-US" noProof="0" dirty="0"/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 hasCustomPrompt="1"/>
          </p:nvPr>
        </p:nvSpPr>
        <p:spPr>
          <a:xfrm>
            <a:off x="304721" y="4648200"/>
            <a:ext cx="3351927" cy="17272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600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ko-KR" altLang="en-US" dirty="0" smtClean="0"/>
              <a:t>마스터 텍스트 스타일을 편집합니다</a:t>
            </a:r>
            <a:endParaRPr lang="ko-KR" altLang="en-US" noProof="0" dirty="0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1EC76C06-CC80-40D2-8314-E864EE1E5657}" type="datetime1">
              <a:rPr lang="ko-KR" altLang="en-US" smtClean="0"/>
              <a:pPr/>
              <a:t>2020-09-30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2DFBB78A-01B4-41F2-96B0-677A4A282832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96807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2082258" y="0"/>
            <a:ext cx="802431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ko-KR" altLang="en-US" noProof="0" dirty="0">
              <a:latin typeface="malgun gothic" panose="020B0503020000020004" pitchFamily="50" charset="-127"/>
              <a:ea typeface="malgun gothic" panose="020B0503020000020004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437765" y="4800600"/>
            <a:ext cx="7313295" cy="762000"/>
          </a:xfrm>
        </p:spPr>
        <p:txBody>
          <a:bodyPr rtlCol="0" anchor="b">
            <a:normAutofit/>
          </a:bodyPr>
          <a:lstStyle>
            <a:lvl1pPr algn="l" rtl="0">
              <a:defRPr sz="2000" b="1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pPr rtl="0"/>
            <a:r>
              <a:rPr lang="ko-KR" altLang="en-US" noProof="0" smtClean="0"/>
              <a:t>마스터 제목 스타일 편집</a:t>
            </a:r>
            <a:endParaRPr lang="ko-KR" altLang="en-US" noProof="0" dirty="0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437765" y="279401"/>
            <a:ext cx="7313295" cy="4448175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800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 marL="609493" indent="0" algn="l" rtl="0">
              <a:buNone/>
              <a:defRPr sz="3700"/>
            </a:lvl2pPr>
            <a:lvl3pPr marL="1218987" indent="0" algn="l" rtl="0">
              <a:buNone/>
              <a:defRPr sz="3200"/>
            </a:lvl3pPr>
            <a:lvl4pPr marL="1828480" indent="0" algn="l" rtl="0">
              <a:buNone/>
              <a:defRPr sz="2700"/>
            </a:lvl4pPr>
            <a:lvl5pPr marL="2437973" indent="0" algn="l" rtl="0">
              <a:buNone/>
              <a:defRPr sz="2700"/>
            </a:lvl5pPr>
            <a:lvl6pPr marL="3047467" indent="0" algn="l" rtl="0">
              <a:buNone/>
              <a:defRPr sz="2700"/>
            </a:lvl6pPr>
            <a:lvl7pPr marL="3656960" indent="0" algn="l" rtl="0">
              <a:buNone/>
              <a:defRPr sz="2700"/>
            </a:lvl7pPr>
            <a:lvl8pPr marL="4266453" indent="0" algn="l" rtl="0">
              <a:buNone/>
              <a:defRPr sz="2700"/>
            </a:lvl8pPr>
            <a:lvl9pPr marL="4875947" indent="0" algn="l" rtl="0">
              <a:buNone/>
              <a:defRPr sz="2700"/>
            </a:lvl9pPr>
          </a:lstStyle>
          <a:p>
            <a:pPr rtl="0"/>
            <a:r>
              <a:rPr lang="ko-KR" altLang="en-US" noProof="0" smtClean="0"/>
              <a:t>그림을 추가하려면 아이콘을 클릭하십시오</a:t>
            </a:r>
            <a:endParaRPr lang="en-US" altLang="ko-KR" noProof="0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437765" y="5562600"/>
            <a:ext cx="7313295" cy="8128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600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ko-KR" altLang="en-US" noProof="0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B5CEA7E4-6235-49C9-9C31-ADBB9F3A7F67}" type="datetime1">
              <a:rPr lang="ko-KR" altLang="en-US" smtClean="0"/>
              <a:pPr/>
              <a:t>2020-09-30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2DFBB78A-01B4-41F2-96B0-677A4A282832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213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theme" Target="../theme/theme1.xml"  /><Relationship Id="rId13" Type="http://schemas.openxmlformats.org/officeDocument/2006/relationships/image" Target="../media/image3.jpeg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304721" y="0"/>
            <a:ext cx="11579384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ko-KR" altLang="en-US" noProof="0" dirty="0">
              <a:latin typeface="malgun gothic" panose="020B0503020000020004" pitchFamily="50" charset="-127"/>
              <a:ea typeface="malgun gothic" panose="020B0503020000020004" pitchFamily="50" charset="-127"/>
            </a:endParaRPr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pPr rtl="0"/>
            <a:r>
              <a:rPr lang="ko-KR" altLang="en-US" noProof="0" dirty="0" smtClean="0"/>
              <a:t>마스터 제목 스타일 편집</a:t>
            </a:r>
            <a:endParaRPr lang="ko-KR" altLang="en-US" noProof="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117309" y="1701800"/>
            <a:ext cx="10157354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 rtl="0"/>
            <a:r>
              <a:rPr lang="ko-KR" altLang="en-US" noProof="0" dirty="0" smtClean="0"/>
              <a:t>마스터 텍스트 스타일을 편집합니다</a:t>
            </a:r>
          </a:p>
          <a:p>
            <a:pPr lvl="1" rtl="0"/>
            <a:r>
              <a:rPr lang="ko-KR" altLang="en-US" noProof="0" dirty="0" smtClean="0"/>
              <a:t>둘째 수준</a:t>
            </a:r>
          </a:p>
          <a:p>
            <a:pPr lvl="2" rtl="0"/>
            <a:r>
              <a:rPr lang="ko-KR" altLang="en-US" noProof="0" dirty="0" smtClean="0"/>
              <a:t>셋째 수준</a:t>
            </a:r>
          </a:p>
          <a:p>
            <a:pPr lvl="3" rtl="0"/>
            <a:r>
              <a:rPr lang="ko-KR" altLang="en-US" noProof="0" dirty="0" smtClean="0"/>
              <a:t>넷째 수준</a:t>
            </a:r>
          </a:p>
          <a:p>
            <a:pPr lvl="4" rtl="0"/>
            <a:r>
              <a:rPr lang="ko-KR" altLang="en-US" noProof="0" dirty="0" smtClean="0"/>
              <a:t>다섯째 수준</a:t>
            </a:r>
            <a:endParaRPr lang="ko-KR" altLang="en-US" noProof="0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1117309" y="6400801"/>
            <a:ext cx="2742486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59BF8192-7234-4EDE-8C40-220DFEA0061A}" type="datetime1">
              <a:rPr lang="ko-KR" altLang="en-US" smtClean="0"/>
              <a:pPr/>
              <a:t>2020-09-30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907842" y="6400801"/>
            <a:ext cx="6216301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endParaRPr lang="ko-KR" altLang="en-US" noProof="0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167146" y="6400801"/>
            <a:ext cx="1107518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EB37DED6-D4C7-42EE-AB49-D2E39E64FDE4}" type="slidenum">
              <a:rPr lang="en-US" altLang="ko-KR" noProof="0" smtClean="0"/>
              <a:pPr/>
              <a:t>‹#›</a:t>
            </a:fld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5440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5" r:id="rId8"/>
    <p:sldLayoutId id="2147483676" r:id="rId9"/>
    <p:sldLayoutId id="2147483677" r:id="rId10"/>
    <p:sldLayoutId id="214748367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218987" rtl="0" eaLnBrk="1" latinLnBrk="1" hangingPunct="1">
        <a:lnSpc>
          <a:spcPct val="85000"/>
        </a:lnSpc>
        <a:spcBef>
          <a:spcPct val="0"/>
        </a:spcBef>
        <a:buNone/>
        <a:tabLst/>
        <a:defRPr sz="4400" kern="1200" cap="none" baseline="0">
          <a:solidFill>
            <a:schemeClr val="tx1"/>
          </a:solidFill>
          <a:latin typeface="malgun gothic" panose="020B0503020000020004" pitchFamily="50" charset="-127"/>
          <a:ea typeface="malgun gothic" panose="020B0503020000020004" pitchFamily="50" charset="-127"/>
          <a:cs typeface="+mj-cs"/>
        </a:defRPr>
      </a:lvl1pPr>
    </p:titleStyle>
    <p:bodyStyle>
      <a:lvl1pPr marL="304747" indent="-304747" algn="l" defTabSz="1218987" rtl="0" eaLnBrk="1" latinLnBrk="1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malgun gothic" panose="020B0503020000020004" pitchFamily="50" charset="-127"/>
          <a:ea typeface="malgun gothic" panose="020B0503020000020004" pitchFamily="50" charset="-127"/>
          <a:cs typeface="+mn-cs"/>
        </a:defRPr>
      </a:lvl1pPr>
      <a:lvl2pPr marL="731392" indent="-304747" algn="l" defTabSz="1218987" rtl="0" eaLnBrk="1" latinLnBrk="1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malgun gothic" panose="020B0503020000020004" pitchFamily="50" charset="-127"/>
          <a:ea typeface="malgun gothic" panose="020B0503020000020004" pitchFamily="50" charset="-127"/>
          <a:cs typeface="+mn-cs"/>
        </a:defRPr>
      </a:lvl2pPr>
      <a:lvl3pPr marL="1158037" indent="-304747" algn="l" defTabSz="1218987" rtl="0" eaLnBrk="1" latinLnBrk="1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malgun gothic" panose="020B0503020000020004" pitchFamily="50" charset="-127"/>
          <a:ea typeface="malgun gothic" panose="020B0503020000020004" pitchFamily="50" charset="-127"/>
          <a:cs typeface="+mn-cs"/>
        </a:defRPr>
      </a:lvl3pPr>
      <a:lvl4pPr marL="1584683" indent="-304747" algn="l" defTabSz="1218987" rtl="0" eaLnBrk="1" latinLnBrk="1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malgun gothic" panose="020B0503020000020004" pitchFamily="50" charset="-127"/>
          <a:ea typeface="malgun gothic" panose="020B0503020000020004" pitchFamily="50" charset="-127"/>
          <a:cs typeface="+mn-cs"/>
        </a:defRPr>
      </a:lvl4pPr>
      <a:lvl5pPr marL="2011328" indent="-304747" algn="l" defTabSz="1218987" rtl="0" eaLnBrk="1" latinLnBrk="1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malgun gothic" panose="020B0503020000020004" pitchFamily="50" charset="-127"/>
          <a:ea typeface="malgun gothic" panose="020B0503020000020004" pitchFamily="50" charset="-127"/>
          <a:cs typeface="+mn-cs"/>
        </a:defRPr>
      </a:lvl5pPr>
      <a:lvl6pPr marL="2437973" indent="-304747" algn="l" defTabSz="1218987" rtl="0" eaLnBrk="1" latinLnBrk="1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1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1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1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notesSlide" Target="../notesSlides/notesSlide1.xml"  /><Relationship Id="rId3" Type="http://schemas.openxmlformats.org/officeDocument/2006/relationships/image" Target="../media/image4.jpeg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6.xml"  /><Relationship Id="rId2" Type="http://schemas.openxmlformats.org/officeDocument/2006/relationships/notesSlide" Target="../notesSlides/notesSlide5.xml"  /><Relationship Id="rId3" Type="http://schemas.openxmlformats.org/officeDocument/2006/relationships/image" Target="../media/image19.jpeg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6.xml"  /><Relationship Id="rId2" Type="http://schemas.openxmlformats.org/officeDocument/2006/relationships/image" Target="../media/image20.jpeg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6.xml"  /><Relationship Id="rId2" Type="http://schemas.openxmlformats.org/officeDocument/2006/relationships/image" Target="../media/image21.jpeg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6.xml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6.xml"  /><Relationship Id="rId2" Type="http://schemas.openxmlformats.org/officeDocument/2006/relationships/slideLayout" Target="../slideLayouts/slideLayout6.xml"  /><Relationship Id="rId3" Type="http://schemas.openxmlformats.org/officeDocument/2006/relationships/image" Target="../media/image22.png"  /></Relationships>
</file>

<file path=ppt/slides/_rels/slide15.xml.rels><?xml version="1.0" encoding="UTF-8" standalone="yes" ?><Relationships xmlns="http://schemas.openxmlformats.org/package/2006/relationships"><Relationship Id="rId1" Type="http://schemas.openxmlformats.org/officeDocument/2006/relationships/video" Target="https://www.youtube.com/embed/a-KnfWBDbRY" TargetMode="External" /><Relationship Id="rId2" Type="http://schemas.openxmlformats.org/officeDocument/2006/relationships/slideLayout" Target="../slideLayouts/slideLayout5.xml"  /><Relationship Id="rId3" Type="http://schemas.openxmlformats.org/officeDocument/2006/relationships/notesSlide" Target="../notesSlides/notesSlide7.xml"  /><Relationship Id="rId4" Type="http://schemas.openxmlformats.org/officeDocument/2006/relationships/image" Target="../media/image23.jpeg"  /></Relationships>
</file>

<file path=ppt/slides/_rels/slide16.xml.rels><?xml version="1.0" encoding="UTF-8" standalone="yes" ?><Relationships xmlns="http://schemas.openxmlformats.org/package/2006/relationships"><Relationship Id="rId1" Type="http://schemas.openxmlformats.org/officeDocument/2006/relationships/video" Target="https://www.youtube.com/embed/3ZF19Bi26_4" TargetMode="External" /><Relationship Id="rId2" Type="http://schemas.openxmlformats.org/officeDocument/2006/relationships/slideLayout" Target="../slideLayouts/slideLayout5.xml"  /><Relationship Id="rId3" Type="http://schemas.openxmlformats.org/officeDocument/2006/relationships/notesSlide" Target="../notesSlides/notesSlide8.xml"  /><Relationship Id="rId4" Type="http://schemas.openxmlformats.org/officeDocument/2006/relationships/image" Target="../media/image24.jpeg"  /></Relationships>
</file>

<file path=ppt/slides/_rels/slide1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6.xml"  /><Relationship Id="rId2" Type="http://schemas.openxmlformats.org/officeDocument/2006/relationships/notesSlide" Target="../notesSlides/notesSlide9.xml"  /><Relationship Id="rId3" Type="http://schemas.openxmlformats.org/officeDocument/2006/relationships/image" Target="../media/image25.jpeg"  /><Relationship Id="rId4" Type="http://schemas.openxmlformats.org/officeDocument/2006/relationships/image" Target="../media/image26.jpeg"  /><Relationship Id="rId5" Type="http://schemas.openxmlformats.org/officeDocument/2006/relationships/image" Target="../media/image27.png"  /><Relationship Id="rId6" Type="http://schemas.openxmlformats.org/officeDocument/2006/relationships/image" Target="../media/image9.png"  /><Relationship Id="rId7" Type="http://schemas.microsoft.com/office/2007/relationships/hdphoto" Target="../embeddings/oleObject5.wdp"  /></Relationships>
</file>

<file path=ppt/slides/_rels/slide18.xml.rels><?xml version="1.0" encoding="UTF-8" standalone="yes" ?><Relationships xmlns="http://schemas.openxmlformats.org/package/2006/relationships"><Relationship Id="rId1" Type="http://schemas.openxmlformats.org/officeDocument/2006/relationships/video" Target="https://www.youtube.com/embed/sFoRGWQ8Fd8" TargetMode="External" /><Relationship Id="rId2" Type="http://schemas.openxmlformats.org/officeDocument/2006/relationships/slideLayout" Target="../slideLayouts/slideLayout6.xml"  /><Relationship Id="rId3" Type="http://schemas.openxmlformats.org/officeDocument/2006/relationships/notesSlide" Target="../notesSlides/notesSlide10.xml"  /><Relationship Id="rId4" Type="http://schemas.openxmlformats.org/officeDocument/2006/relationships/image" Target="../media/image28.jpeg"  /></Relationships>
</file>

<file path=ppt/slides/_rels/slide19.xml.rels><?xml version="1.0" encoding="UTF-8" standalone="yes" ?><Relationships xmlns="http://schemas.openxmlformats.org/package/2006/relationships"><Relationship Id="rId1" Type="http://schemas.openxmlformats.org/officeDocument/2006/relationships/video" Target="https://www.youtube.com/embed/1bo55uQ0TYk" TargetMode="External" /><Relationship Id="rId2" Type="http://schemas.openxmlformats.org/officeDocument/2006/relationships/slideLayout" Target="../slideLayouts/slideLayout6.xml"  /><Relationship Id="rId3" Type="http://schemas.openxmlformats.org/officeDocument/2006/relationships/notesSlide" Target="../notesSlides/notesSlide11.xml"  /><Relationship Id="rId4" Type="http://schemas.openxmlformats.org/officeDocument/2006/relationships/image" Target="../media/image29.jpeg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notesSlide" Target="../notesSlides/notesSlide2.xml"  /></Relationships>
</file>

<file path=ppt/slides/_rels/slide20.xml.rels><?xml version="1.0" encoding="UTF-8" standalone="yes" ?><Relationships xmlns="http://schemas.openxmlformats.org/package/2006/relationships"><Relationship Id="rId1" Type="http://schemas.openxmlformats.org/officeDocument/2006/relationships/video" Target="https://www.youtube.com/embed/sIzDgnF0EP4" TargetMode="External" /><Relationship Id="rId2" Type="http://schemas.openxmlformats.org/officeDocument/2006/relationships/slideLayout" Target="../slideLayouts/slideLayout6.xml"  /><Relationship Id="rId3" Type="http://schemas.openxmlformats.org/officeDocument/2006/relationships/notesSlide" Target="../notesSlides/notesSlide12.xml"  /><Relationship Id="rId4" Type="http://schemas.openxmlformats.org/officeDocument/2006/relationships/image" Target="../media/image30.jpeg"  /></Relationships>
</file>

<file path=ppt/slides/_rels/slide2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6.xml"  /><Relationship Id="rId2" Type="http://schemas.openxmlformats.org/officeDocument/2006/relationships/notesSlide" Target="../notesSlides/notesSlide13.xml"  /><Relationship Id="rId3" Type="http://schemas.openxmlformats.org/officeDocument/2006/relationships/image" Target="../media/image31.jpeg"  /><Relationship Id="rId4" Type="http://schemas.openxmlformats.org/officeDocument/2006/relationships/image" Target="../media/image32.jpeg"  /><Relationship Id="rId5" Type="http://schemas.openxmlformats.org/officeDocument/2006/relationships/image" Target="../media/image33.jpeg"  /><Relationship Id="rId6" Type="http://schemas.openxmlformats.org/officeDocument/2006/relationships/image" Target="../media/image34.jpeg"  /></Relationships>
</file>

<file path=ppt/slides/_rels/slide2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6.xml"  /><Relationship Id="rId2" Type="http://schemas.openxmlformats.org/officeDocument/2006/relationships/notesSlide" Target="../notesSlides/notesSlide14.xml"  /><Relationship Id="rId3" Type="http://schemas.openxmlformats.org/officeDocument/2006/relationships/image" Target="../media/image35.gif"  /><Relationship Id="rId4" Type="http://schemas.openxmlformats.org/officeDocument/2006/relationships/image" Target="../media/image36.jpeg"  /><Relationship Id="rId5" Type="http://schemas.openxmlformats.org/officeDocument/2006/relationships/image" Target="../media/image37.png"  /><Relationship Id="rId6" Type="http://schemas.openxmlformats.org/officeDocument/2006/relationships/image" Target="../media/image38.pn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0.xml"  /><Relationship Id="rId10" Type="http://schemas.openxmlformats.org/officeDocument/2006/relationships/image" Target="../media/image9.png"  /><Relationship Id="rId11" Type="http://schemas.microsoft.com/office/2007/relationships/hdphoto" Target="../embeddings/oleObject5.wdp"  /><Relationship Id="rId12" Type="http://schemas.openxmlformats.org/officeDocument/2006/relationships/image" Target="../media/image10.png"  /><Relationship Id="rId13" Type="http://schemas.microsoft.com/office/2007/relationships/hdphoto" Target="../embeddings/oleObject6.wdp"  /><Relationship Id="rId2" Type="http://schemas.openxmlformats.org/officeDocument/2006/relationships/image" Target="../media/image5.png"  /><Relationship Id="rId3" Type="http://schemas.microsoft.com/office/2007/relationships/hdphoto" Target="../embeddings/oleObject1.wdp"  /><Relationship Id="rId4" Type="http://schemas.openxmlformats.org/officeDocument/2006/relationships/image" Target="../media/image6.png"  /><Relationship Id="rId5" Type="http://schemas.microsoft.com/office/2007/relationships/hdphoto" Target="../embeddings/oleObject2.wdp"  /><Relationship Id="rId6" Type="http://schemas.openxmlformats.org/officeDocument/2006/relationships/image" Target="../media/image7.png"  /><Relationship Id="rId7" Type="http://schemas.microsoft.com/office/2007/relationships/hdphoto" Target="../embeddings/oleObject3.wdp"  /><Relationship Id="rId8" Type="http://schemas.openxmlformats.org/officeDocument/2006/relationships/image" Target="../media/image8.png"  /><Relationship Id="rId9" Type="http://schemas.microsoft.com/office/2007/relationships/hdphoto" Target="../embeddings/oleObject4.wdp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notesSlide" Target="../notesSlides/notesSlide3.xml"  /><Relationship Id="rId3" Type="http://schemas.openxmlformats.org/officeDocument/2006/relationships/image" Target="../media/image11.jpeg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6.xml"  /><Relationship Id="rId2" Type="http://schemas.openxmlformats.org/officeDocument/2006/relationships/notesSlide" Target="../notesSlides/notesSlide4.xml"  /><Relationship Id="rId3" Type="http://schemas.openxmlformats.org/officeDocument/2006/relationships/image" Target="../media/image11.jpeg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6.xml"  /><Relationship Id="rId2" Type="http://schemas.openxmlformats.org/officeDocument/2006/relationships/image" Target="../media/image12.png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6.xml"  /><Relationship Id="rId2" Type="http://schemas.openxmlformats.org/officeDocument/2006/relationships/image" Target="../media/image13.jpeg"  /><Relationship Id="rId3" Type="http://schemas.openxmlformats.org/officeDocument/2006/relationships/image" Target="../media/image14.jpeg"  /><Relationship Id="rId4" Type="http://schemas.openxmlformats.org/officeDocument/2006/relationships/image" Target="../media/image15.jpeg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6.xml"  /><Relationship Id="rId2" Type="http://schemas.openxmlformats.org/officeDocument/2006/relationships/image" Target="../media/image16.jpeg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6.xml"  /><Relationship Id="rId2" Type="http://schemas.openxmlformats.org/officeDocument/2006/relationships/image" Target="../media/image17.jpeg"  /><Relationship Id="rId3" Type="http://schemas.openxmlformats.org/officeDocument/2006/relationships/image" Target="../media/image18.jpeg" 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094412" y="908720"/>
            <a:ext cx="5904656" cy="1872482"/>
          </a:xfrm>
        </p:spPr>
        <p:txBody>
          <a:bodyPr rtlCol="0">
            <a:noAutofit/>
          </a:bodyPr>
          <a:lstStyle/>
          <a:p>
            <a:pPr rtl="0"/>
            <a:r>
              <a:rPr lang="ko-KR" altLang="en-US" sz="14000" b="1" dirty="0" smtClean="0">
                <a:ln w="3810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CC박경리체 R" panose="02020503020101020101" pitchFamily="18" charset="-127"/>
                <a:ea typeface="KCC박경리체 R" panose="02020503020101020101" pitchFamily="18" charset="-127"/>
              </a:rPr>
              <a:t>우리땅</a:t>
            </a:r>
            <a:r>
              <a:rPr lang="en-US" altLang="ko-KR" sz="14000" b="1" dirty="0" smtClean="0">
                <a:ln w="3810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CC박경리체 R" panose="02020503020101020101" pitchFamily="18" charset="-127"/>
                <a:ea typeface="KCC박경리체 R" panose="02020503020101020101" pitchFamily="18" charset="-127"/>
              </a:rPr>
              <a:t>, </a:t>
            </a:r>
            <a:r>
              <a:rPr lang="ko-KR" altLang="en-US" sz="14000" b="1" dirty="0" smtClean="0">
                <a:ln w="3810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CC박경리체 R" panose="02020503020101020101" pitchFamily="18" charset="-127"/>
                <a:ea typeface="KCC박경리체 R" panose="02020503020101020101" pitchFamily="18" charset="-127"/>
              </a:rPr>
              <a:t>독도</a:t>
            </a:r>
            <a:endParaRPr lang="ko-KR" altLang="en-US" sz="14000" b="1" dirty="0">
              <a:ln w="38100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CC박경리체 R" panose="02020503020101020101" pitchFamily="18" charset="-127"/>
              <a:ea typeface="KCC박경리체 R" panose="02020503020101020101" pitchFamily="18" charset="-127"/>
            </a:endParaRPr>
          </a:p>
        </p:txBody>
      </p:sp>
      <p:sp>
        <p:nvSpPr>
          <p:cNvPr id="3" name="부제 2"/>
          <p:cNvSpPr>
            <a:spLocks noGrp="1"/>
          </p:cNvSpPr>
          <p:nvPr>
            <p:ph type="subTitle" idx="1"/>
          </p:nvPr>
        </p:nvSpPr>
        <p:spPr>
          <a:xfrm>
            <a:off x="6526460" y="2565179"/>
            <a:ext cx="5306649" cy="719806"/>
          </a:xfrm>
        </p:spPr>
        <p:txBody>
          <a:bodyPr rtlCol="0">
            <a:noAutofit/>
          </a:bodyPr>
          <a:lstStyle/>
          <a:p>
            <a:pPr>
              <a:lnSpc>
                <a:spcPct val="120000"/>
              </a:lnSpc>
            </a:pPr>
            <a:r>
              <a:rPr lang="ko-KR" altLang="en-US" sz="2400" b="1" dirty="0">
                <a:solidFill>
                  <a:schemeClr val="tx1">
                    <a:lumMod val="20000"/>
                    <a:lumOff val="80000"/>
                  </a:schemeClr>
                </a:solidFill>
              </a:rPr>
              <a:t>독도가 </a:t>
            </a:r>
            <a:r>
              <a:rPr lang="ko-KR" altLang="en-US" sz="2400" b="1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한국영토인</a:t>
            </a:r>
            <a:endParaRPr lang="en-US" altLang="ko-KR" sz="2400" b="1" dirty="0" smtClean="0">
              <a:solidFill>
                <a:schemeClr val="tx1">
                  <a:lumMod val="20000"/>
                  <a:lumOff val="8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ko-KR" altLang="en-US" sz="2400" b="1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역사적 </a:t>
            </a:r>
            <a:r>
              <a:rPr lang="ko-KR" altLang="en-US" sz="2400" b="1" dirty="0">
                <a:solidFill>
                  <a:schemeClr val="tx1">
                    <a:lumMod val="20000"/>
                    <a:lumOff val="80000"/>
                  </a:schemeClr>
                </a:solidFill>
              </a:rPr>
              <a:t>지리적 근거와 국제법적 </a:t>
            </a:r>
            <a:r>
              <a:rPr lang="ko-KR" altLang="en-US" sz="2400" b="1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지위</a:t>
            </a:r>
            <a:endParaRPr lang="ko-KR" altLang="en-US" sz="2400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98868" y="3791330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800" dirty="0" smtClean="0">
                <a:solidFill>
                  <a:schemeClr val="bg1"/>
                </a:solidFill>
              </a:rPr>
              <a:t>일본어일본학과 </a:t>
            </a:r>
            <a:r>
              <a:rPr lang="en-US" altLang="ko-KR" sz="1800" dirty="0" smtClean="0">
                <a:solidFill>
                  <a:schemeClr val="bg1"/>
                </a:solidFill>
              </a:rPr>
              <a:t>22002027 </a:t>
            </a:r>
            <a:r>
              <a:rPr lang="ko-KR" altLang="en-US" sz="1800" dirty="0" smtClean="0">
                <a:solidFill>
                  <a:schemeClr val="bg1"/>
                </a:solidFill>
              </a:rPr>
              <a:t>이상희</a:t>
            </a:r>
            <a:endParaRPr lang="ko-KR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34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1764" y="6440088"/>
            <a:ext cx="9289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/>
              <a:t>독도 위치 </a:t>
            </a:r>
            <a:r>
              <a:rPr lang="en-US" altLang="ko-KR" sz="2000" dirty="0" smtClean="0"/>
              <a:t>https</a:t>
            </a:r>
            <a:r>
              <a:rPr lang="en-US" altLang="ko-KR" sz="2000" dirty="0"/>
              <a:t>://dokdo.mofa.go.kr/kor/introduce/location.jsp</a:t>
            </a:r>
            <a:endParaRPr lang="ko-KR" altLang="en-US" sz="2000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" t="4640" r="1963" b="4640"/>
          <a:stretch/>
        </p:blipFill>
        <p:spPr>
          <a:xfrm>
            <a:off x="261764" y="1111496"/>
            <a:ext cx="11608718" cy="5328592"/>
          </a:xfrm>
          <a:prstGeom prst="rect">
            <a:avLst/>
          </a:prstGeom>
        </p:spPr>
      </p:pic>
      <p:sp>
        <p:nvSpPr>
          <p:cNvPr id="6" name="제목 2"/>
          <p:cNvSpPr>
            <a:spLocks noGrp="1"/>
          </p:cNvSpPr>
          <p:nvPr>
            <p:ph type="title"/>
          </p:nvPr>
        </p:nvSpPr>
        <p:spPr>
          <a:xfrm>
            <a:off x="255290" y="5225"/>
            <a:ext cx="3174826" cy="852512"/>
          </a:xfrm>
        </p:spPr>
        <p:txBody>
          <a:bodyPr>
            <a:normAutofit/>
          </a:bodyPr>
          <a:lstStyle/>
          <a:p>
            <a:r>
              <a:rPr lang="ko-KR" altLang="en-US" dirty="0" smtClean="0"/>
              <a:t>거리 비교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66726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36" y="613048"/>
            <a:ext cx="10345600" cy="58194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1764" y="6440088"/>
            <a:ext cx="9289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/>
              <a:t>독도 </a:t>
            </a:r>
            <a:r>
              <a:rPr lang="en-US" altLang="ko-KR" sz="2000" dirty="0"/>
              <a:t>https://blog.naver.com/saskian/40204771109</a:t>
            </a:r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755852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1764" y="6440088"/>
            <a:ext cx="9289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/>
              <a:t>독도의 지질 </a:t>
            </a:r>
            <a:r>
              <a:rPr lang="en-US" altLang="ko-KR" sz="2000" dirty="0"/>
              <a:t>http://www.dokdo.go.kr/pages/s03/page.html?mc=7311</a:t>
            </a:r>
            <a:endParaRPr lang="ko-KR" altLang="en-US" sz="2000" dirty="0"/>
          </a:p>
        </p:txBody>
      </p:sp>
      <p:sp>
        <p:nvSpPr>
          <p:cNvPr id="5" name="제목 2"/>
          <p:cNvSpPr>
            <a:spLocks noGrp="1"/>
          </p:cNvSpPr>
          <p:nvPr>
            <p:ph type="title"/>
          </p:nvPr>
        </p:nvSpPr>
        <p:spPr>
          <a:xfrm>
            <a:off x="255290" y="5225"/>
            <a:ext cx="3606874" cy="852512"/>
          </a:xfrm>
        </p:spPr>
        <p:txBody>
          <a:bodyPr>
            <a:normAutofit fontScale="90000"/>
          </a:bodyPr>
          <a:lstStyle/>
          <a:p>
            <a:r>
              <a:rPr lang="ko-KR" altLang="en-US" dirty="0" smtClean="0"/>
              <a:t>지질학적 근거</a:t>
            </a:r>
            <a:endParaRPr lang="ko-KR" altLang="en-US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96" y="888966"/>
            <a:ext cx="5976664" cy="5296153"/>
          </a:xfrm>
          <a:prstGeom prst="rect">
            <a:avLst/>
          </a:prstGeom>
        </p:spPr>
      </p:pic>
      <p:sp>
        <p:nvSpPr>
          <p:cNvPr id="6" name="모서리가 둥근 사각형 설명선 5"/>
          <p:cNvSpPr/>
          <p:nvPr/>
        </p:nvSpPr>
        <p:spPr>
          <a:xfrm>
            <a:off x="6742484" y="1556792"/>
            <a:ext cx="3600400" cy="1296144"/>
          </a:xfrm>
          <a:prstGeom prst="wedgeRoundRectCallou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>
                <a:solidFill>
                  <a:schemeClr val="tx2"/>
                </a:solidFill>
              </a:rPr>
              <a:t></a:t>
            </a:r>
            <a:r>
              <a:rPr lang="ko-KR" altLang="en-US" dirty="0" smtClean="0">
                <a:solidFill>
                  <a:schemeClr val="tx2"/>
                </a:solidFill>
              </a:rPr>
              <a:t>울릉도의</a:t>
            </a:r>
            <a:endParaRPr lang="en-US" altLang="ko-KR" dirty="0" smtClean="0">
              <a:solidFill>
                <a:schemeClr val="tx2"/>
              </a:solidFill>
            </a:endParaRPr>
          </a:p>
          <a:p>
            <a:r>
              <a:rPr lang="en-US" altLang="ko-KR" dirty="0">
                <a:solidFill>
                  <a:schemeClr val="tx2"/>
                </a:solidFill>
              </a:rPr>
              <a:t> </a:t>
            </a:r>
            <a:r>
              <a:rPr lang="en-US" altLang="ko-KR" dirty="0" smtClean="0">
                <a:solidFill>
                  <a:schemeClr val="tx2"/>
                </a:solidFill>
              </a:rPr>
              <a:t>   </a:t>
            </a:r>
            <a:r>
              <a:rPr lang="ko-KR" altLang="en-US" dirty="0" err="1" smtClean="0">
                <a:solidFill>
                  <a:schemeClr val="tx2"/>
                </a:solidFill>
              </a:rPr>
              <a:t>화산암류와</a:t>
            </a:r>
            <a:r>
              <a:rPr lang="ko-KR" altLang="en-US" dirty="0" smtClean="0">
                <a:solidFill>
                  <a:schemeClr val="tx2"/>
                </a:solidFill>
              </a:rPr>
              <a:t> </a:t>
            </a:r>
            <a:r>
              <a:rPr lang="ko-KR" altLang="en-US" dirty="0">
                <a:solidFill>
                  <a:schemeClr val="tx2"/>
                </a:solidFill>
              </a:rPr>
              <a:t>비슷하다</a:t>
            </a:r>
            <a:r>
              <a:rPr lang="en-US" altLang="ko-KR" dirty="0">
                <a:solidFill>
                  <a:schemeClr val="tx2"/>
                </a:solidFill>
              </a:rPr>
              <a:t>.</a:t>
            </a:r>
            <a:endParaRPr lang="ko-KR" altLang="en-US" dirty="0">
              <a:solidFill>
                <a:schemeClr val="tx2"/>
              </a:solidFill>
            </a:endParaRPr>
          </a:p>
          <a:p>
            <a:endParaRPr lang="ko-KR" alt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526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255290" y="5225"/>
            <a:ext cx="5911130" cy="852512"/>
          </a:xfrm>
        </p:spPr>
        <p:txBody>
          <a:bodyPr>
            <a:normAutofit fontScale="90000"/>
          </a:bodyPr>
          <a:lstStyle/>
          <a:p>
            <a:pPr fontAlgn="base"/>
            <a:r>
              <a:rPr lang="ko-KR" altLang="en-US" dirty="0"/>
              <a:t>울릉도와 독도 인지 비교</a:t>
            </a:r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6094412" y="1268760"/>
            <a:ext cx="5755407" cy="2736304"/>
          </a:xfrm>
          <a:prstGeom prst="wedgeRoundRectCallou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 latinLnBrk="1"/>
            <a:r>
              <a:rPr lang="ko-KR" altLang="en-US" dirty="0">
                <a:solidFill>
                  <a:schemeClr val="tx2"/>
                </a:solidFill>
              </a:rPr>
              <a:t>일본</a:t>
            </a:r>
          </a:p>
          <a:p>
            <a:pPr fontAlgn="base" latinLnBrk="1"/>
            <a:r>
              <a:rPr lang="ko-KR" altLang="en-US" dirty="0">
                <a:solidFill>
                  <a:schemeClr val="tx2"/>
                </a:solidFill>
              </a:rPr>
              <a:t>다케시마</a:t>
            </a:r>
            <a:r>
              <a:rPr lang="en-US" altLang="ko-KR" sz="2200" dirty="0" smtClean="0">
                <a:solidFill>
                  <a:schemeClr val="tx2"/>
                </a:solidFill>
              </a:rPr>
              <a:t>(</a:t>
            </a:r>
            <a:r>
              <a:rPr lang="ko-KR" altLang="en-US" sz="2200" dirty="0" smtClean="0">
                <a:solidFill>
                  <a:schemeClr val="tx2"/>
                </a:solidFill>
              </a:rPr>
              <a:t>당시 </a:t>
            </a:r>
            <a:r>
              <a:rPr lang="ko-KR" altLang="en-US" sz="2200" dirty="0">
                <a:solidFill>
                  <a:schemeClr val="tx2"/>
                </a:solidFill>
              </a:rPr>
              <a:t>울릉도</a:t>
            </a:r>
            <a:r>
              <a:rPr lang="en-US" altLang="ko-KR" sz="2200" dirty="0">
                <a:solidFill>
                  <a:schemeClr val="tx2"/>
                </a:solidFill>
              </a:rPr>
              <a:t>) </a:t>
            </a:r>
            <a:r>
              <a:rPr lang="ko-KR" altLang="en-US" dirty="0">
                <a:solidFill>
                  <a:schemeClr val="tx2"/>
                </a:solidFill>
              </a:rPr>
              <a:t>도해 면허</a:t>
            </a:r>
            <a:r>
              <a:rPr lang="en-US" altLang="ko-KR" dirty="0">
                <a:solidFill>
                  <a:schemeClr val="tx2"/>
                </a:solidFill>
              </a:rPr>
              <a:t>(1625</a:t>
            </a:r>
            <a:r>
              <a:rPr lang="en-US" altLang="ko-KR" dirty="0" smtClean="0">
                <a:solidFill>
                  <a:schemeClr val="tx2"/>
                </a:solidFill>
              </a:rPr>
              <a:t>)</a:t>
            </a:r>
          </a:p>
          <a:p>
            <a:pPr fontAlgn="base" latinLnBrk="1"/>
            <a:r>
              <a:rPr lang="ko-KR" altLang="en-US" dirty="0" smtClean="0">
                <a:solidFill>
                  <a:schemeClr val="tx2"/>
                </a:solidFill>
              </a:rPr>
              <a:t>일본 막부 </a:t>
            </a:r>
            <a:endParaRPr lang="en-US" altLang="ko-KR" dirty="0" smtClean="0">
              <a:solidFill>
                <a:schemeClr val="tx2"/>
              </a:solidFill>
            </a:endParaRPr>
          </a:p>
          <a:p>
            <a:pPr fontAlgn="base" latinLnBrk="1"/>
            <a:r>
              <a:rPr lang="ko-KR" altLang="en-US" sz="2200" dirty="0" err="1" smtClean="0">
                <a:solidFill>
                  <a:schemeClr val="tx2"/>
                </a:solidFill>
              </a:rPr>
              <a:t>돗토리번에</a:t>
            </a:r>
            <a:r>
              <a:rPr lang="ko-KR" altLang="en-US" sz="2200" dirty="0" smtClean="0">
                <a:solidFill>
                  <a:schemeClr val="tx2"/>
                </a:solidFill>
              </a:rPr>
              <a:t> </a:t>
            </a:r>
            <a:r>
              <a:rPr lang="ko-KR" altLang="en-US" sz="2200" dirty="0">
                <a:solidFill>
                  <a:schemeClr val="tx2"/>
                </a:solidFill>
              </a:rPr>
              <a:t>살고 있는 오야</a:t>
            </a:r>
            <a:r>
              <a:rPr lang="en-US" altLang="ko-KR" sz="2200" dirty="0">
                <a:solidFill>
                  <a:schemeClr val="tx2"/>
                </a:solidFill>
              </a:rPr>
              <a:t>·</a:t>
            </a:r>
            <a:r>
              <a:rPr lang="ko-KR" altLang="en-US" sz="2200" dirty="0" err="1" smtClean="0">
                <a:solidFill>
                  <a:schemeClr val="tx2"/>
                </a:solidFill>
              </a:rPr>
              <a:t>무라카와</a:t>
            </a:r>
            <a:r>
              <a:rPr lang="ko-KR" altLang="en-US" sz="2200" dirty="0" smtClean="0">
                <a:solidFill>
                  <a:schemeClr val="tx2"/>
                </a:solidFill>
              </a:rPr>
              <a:t> 양가</a:t>
            </a:r>
            <a:endParaRPr lang="ko-KR" altLang="en-US" sz="2200" dirty="0">
              <a:solidFill>
                <a:schemeClr val="tx2"/>
              </a:solidFill>
            </a:endParaRPr>
          </a:p>
        </p:txBody>
      </p:sp>
      <p:sp>
        <p:nvSpPr>
          <p:cNvPr id="7" name="모서리가 둥근 사각형 설명선 6"/>
          <p:cNvSpPr/>
          <p:nvPr/>
        </p:nvSpPr>
        <p:spPr>
          <a:xfrm>
            <a:off x="333772" y="1268760"/>
            <a:ext cx="5479083" cy="2736304"/>
          </a:xfrm>
          <a:prstGeom prst="wedgeRoundRectCallou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 latinLnBrk="1"/>
            <a:r>
              <a:rPr lang="ko-KR" altLang="en-US" dirty="0">
                <a:solidFill>
                  <a:schemeClr val="tx2"/>
                </a:solidFill>
              </a:rPr>
              <a:t>우리나라</a:t>
            </a:r>
          </a:p>
          <a:p>
            <a:pPr fontAlgn="base" latinLnBrk="1"/>
            <a:r>
              <a:rPr lang="ko-KR" altLang="en-US" dirty="0">
                <a:solidFill>
                  <a:schemeClr val="tx2"/>
                </a:solidFill>
              </a:rPr>
              <a:t>우산국 복속</a:t>
            </a:r>
            <a:r>
              <a:rPr lang="en-US" altLang="ko-KR" dirty="0">
                <a:solidFill>
                  <a:schemeClr val="tx2"/>
                </a:solidFill>
              </a:rPr>
              <a:t>(512</a:t>
            </a:r>
            <a:r>
              <a:rPr lang="ko-KR" altLang="en-US" dirty="0">
                <a:solidFill>
                  <a:schemeClr val="tx2"/>
                </a:solidFill>
              </a:rPr>
              <a:t>년</a:t>
            </a:r>
            <a:r>
              <a:rPr lang="en-US" altLang="ko-KR" dirty="0" smtClean="0">
                <a:solidFill>
                  <a:schemeClr val="tx2"/>
                </a:solidFill>
              </a:rPr>
              <a:t>)</a:t>
            </a:r>
          </a:p>
          <a:p>
            <a:pPr fontAlgn="base" latinLnBrk="1"/>
            <a:r>
              <a:rPr lang="ko-KR" altLang="en-US" dirty="0" smtClean="0">
                <a:solidFill>
                  <a:schemeClr val="tx2"/>
                </a:solidFill>
              </a:rPr>
              <a:t>신라 </a:t>
            </a:r>
            <a:r>
              <a:rPr lang="ko-KR" altLang="en-US" dirty="0">
                <a:solidFill>
                  <a:schemeClr val="tx2"/>
                </a:solidFill>
              </a:rPr>
              <a:t>이찬 </a:t>
            </a:r>
            <a:r>
              <a:rPr lang="ko-KR" altLang="en-US" dirty="0" err="1" smtClean="0">
                <a:solidFill>
                  <a:schemeClr val="tx2"/>
                </a:solidFill>
              </a:rPr>
              <a:t>이사부</a:t>
            </a:r>
            <a:endParaRPr lang="ko-KR" altLang="en-US" dirty="0">
              <a:solidFill>
                <a:schemeClr val="tx2"/>
              </a:solidFill>
            </a:endParaRPr>
          </a:p>
        </p:txBody>
      </p:sp>
      <p:sp>
        <p:nvSpPr>
          <p:cNvPr id="8" name="타원 7"/>
          <p:cNvSpPr/>
          <p:nvPr/>
        </p:nvSpPr>
        <p:spPr>
          <a:xfrm>
            <a:off x="2133972" y="2348880"/>
            <a:ext cx="1152128" cy="5760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/>
        </p:nvSpPr>
        <p:spPr>
          <a:xfrm>
            <a:off x="10486900" y="2204864"/>
            <a:ext cx="1152128" cy="5760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521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2"/>
          <p:cNvSpPr>
            <a:spLocks noGrp="1"/>
          </p:cNvSpPr>
          <p:nvPr>
            <p:ph type="title" idx="0"/>
          </p:nvPr>
        </p:nvSpPr>
        <p:spPr>
          <a:xfrm>
            <a:off x="255290" y="5225"/>
            <a:ext cx="2886794" cy="852512"/>
          </a:xfrm>
        </p:spPr>
        <p:txBody>
          <a:bodyPr vert="horz" lIns="121899" tIns="60949" rIns="121899" bIns="60949" anchor="b">
            <a:normAutofit/>
          </a:bodyPr>
          <a:lstStyle/>
          <a:p>
            <a:pPr>
              <a:defRPr/>
            </a:pPr>
            <a:r>
              <a:rPr lang="ko-KR" altLang="en-US"/>
              <a:t>신라</a:t>
            </a:r>
            <a:r>
              <a:rPr lang="en-US" altLang="ko-KR"/>
              <a:t>~</a:t>
            </a:r>
            <a:r>
              <a:rPr lang="ko-KR" altLang="en-US"/>
              <a:t>현재</a:t>
            </a: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61764" y="6440088"/>
            <a:ext cx="92890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000"/>
              <a:t>독도 위치 </a:t>
            </a:r>
            <a:r>
              <a:rPr lang="en-US" altLang="ko-KR" sz="2000"/>
              <a:t>https://dokdo.mofa.go.kr/kor/introduce/location.jsp</a:t>
            </a:r>
            <a:endParaRPr lang="ko-KR" altLang="en-US" sz="200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/>
          <a:srcRect l="19070" t="19250" r="18650" b="8900"/>
          <a:stretch>
            <a:fillRect/>
          </a:stretch>
        </p:blipFill>
        <p:spPr>
          <a:xfrm>
            <a:off x="909836" y="39363"/>
            <a:ext cx="10356510" cy="64087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700">
        <p:fade/>
      </p:transition>
    </mc:Choice>
    <mc:Fallback>
      <p:transition xmlns:mc="http://schemas.openxmlformats.org/markup-compatibility/2006" xmlns:hp="http://schemas.haansoft.com/office/presentation/8.0" mc:Ignorable="hp" hp:hslDur="7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1764" y="6396335"/>
            <a:ext cx="7776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/>
              <a:t>독도가 우리땅인 이유</a:t>
            </a:r>
            <a:r>
              <a:rPr lang="en-US" altLang="ko-KR" sz="2000" dirty="0"/>
              <a:t> https://youtu.be/a-KnfWBDbRY</a:t>
            </a:r>
            <a:endParaRPr lang="en-US" altLang="ko-KR" sz="2000" dirty="0" smtClean="0"/>
          </a:p>
        </p:txBody>
      </p:sp>
      <p:pic>
        <p:nvPicPr>
          <p:cNvPr id="11" name="a-KnfWBDbRY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189979" y="1124744"/>
            <a:ext cx="7936881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94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1764" y="6396335"/>
            <a:ext cx="74888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/>
              <a:t>독도가 우리땅인 이유</a:t>
            </a:r>
            <a:r>
              <a:rPr lang="en-US" altLang="ko-KR" sz="2000" dirty="0"/>
              <a:t> https://youtu.be/3ZF19Bi26_4</a:t>
            </a:r>
            <a:endParaRPr lang="en-US" altLang="ko-KR" sz="2000" dirty="0" smtClean="0"/>
          </a:p>
        </p:txBody>
      </p:sp>
      <p:pic>
        <p:nvPicPr>
          <p:cNvPr id="2" name="3ZF19Bi26_4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205980" y="1124744"/>
            <a:ext cx="7936882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7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255290" y="5225"/>
            <a:ext cx="9079482" cy="852512"/>
          </a:xfrm>
        </p:spPr>
        <p:txBody>
          <a:bodyPr>
            <a:normAutofit/>
          </a:bodyPr>
          <a:lstStyle/>
          <a:p>
            <a:pPr fontAlgn="base"/>
            <a:r>
              <a:rPr lang="ko-KR" altLang="en-US" dirty="0" err="1" smtClean="0"/>
              <a:t>이사부</a:t>
            </a:r>
            <a:r>
              <a:rPr lang="en-US" altLang="ko-KR" dirty="0"/>
              <a:t>, </a:t>
            </a:r>
            <a:r>
              <a:rPr lang="ko-KR" altLang="en-US" dirty="0"/>
              <a:t>안용복</a:t>
            </a:r>
            <a:r>
              <a:rPr lang="en-US" altLang="ko-KR" dirty="0"/>
              <a:t>, </a:t>
            </a:r>
            <a:r>
              <a:rPr lang="ko-KR" altLang="en-US" dirty="0"/>
              <a:t>이규원</a:t>
            </a:r>
            <a:r>
              <a:rPr lang="en-US" altLang="ko-KR" dirty="0"/>
              <a:t>, </a:t>
            </a:r>
            <a:r>
              <a:rPr lang="ko-KR" altLang="en-US" dirty="0" err="1" smtClean="0"/>
              <a:t>홍순철</a:t>
            </a:r>
            <a:endParaRPr lang="ko-KR" altLang="en-US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01"/>
          <a:stretch/>
        </p:blipFill>
        <p:spPr>
          <a:xfrm>
            <a:off x="405780" y="985932"/>
            <a:ext cx="3137363" cy="2790369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00"/>
          <a:stretch/>
        </p:blipFill>
        <p:spPr>
          <a:xfrm>
            <a:off x="3646140" y="985932"/>
            <a:ext cx="3321880" cy="279036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4446" y="6291773"/>
            <a:ext cx="112332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err="1" smtClean="0"/>
              <a:t>이사무</a:t>
            </a:r>
            <a:r>
              <a:rPr lang="en-US" altLang="ko-KR" sz="1500" dirty="0" smtClean="0"/>
              <a:t>, </a:t>
            </a:r>
            <a:r>
              <a:rPr lang="ko-KR" altLang="en-US" sz="1500" dirty="0" smtClean="0"/>
              <a:t>안용복 </a:t>
            </a:r>
            <a:r>
              <a:rPr lang="en-US" altLang="ko-KR" sz="1500" dirty="0"/>
              <a:t>https://dokdo.mofa.go.kr/kor/dokdo/reason.jsp</a:t>
            </a:r>
          </a:p>
          <a:p>
            <a:r>
              <a:rPr lang="ko-KR" altLang="en-US" sz="1500" dirty="0" smtClean="0"/>
              <a:t>이규원 </a:t>
            </a:r>
            <a:r>
              <a:rPr lang="en-US" altLang="ko-KR" sz="1500" dirty="0"/>
              <a:t>https://blog.naver.com/correctasia/50100501981</a:t>
            </a:r>
            <a:endParaRPr lang="en-US" altLang="ko-KR" sz="1500" dirty="0" smtClean="0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88" t="29897" r="32512" b="23395"/>
          <a:stretch/>
        </p:blipFill>
        <p:spPr>
          <a:xfrm>
            <a:off x="7071017" y="951377"/>
            <a:ext cx="2061964" cy="252028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889967" y="3447020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tx2"/>
                </a:solidFill>
              </a:rPr>
              <a:t>울릉도 </a:t>
            </a:r>
            <a:r>
              <a:rPr lang="ko-KR" altLang="en-US" dirty="0" err="1" smtClean="0">
                <a:solidFill>
                  <a:schemeClr val="tx2"/>
                </a:solidFill>
              </a:rPr>
              <a:t>감찰일기</a:t>
            </a:r>
            <a:endParaRPr lang="ko-KR" altLang="en-US" dirty="0">
              <a:solidFill>
                <a:schemeClr val="tx2"/>
              </a:solidFill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227" b="49393" l="19335" r="812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05" r="11385" b="49494"/>
          <a:stretch/>
        </p:blipFill>
        <p:spPr>
          <a:xfrm>
            <a:off x="9334772" y="857737"/>
            <a:ext cx="2534480" cy="261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4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FoRGWQ8Fd8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061964" y="980728"/>
            <a:ext cx="8320924" cy="46805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1764" y="6396335"/>
            <a:ext cx="74888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err="1" smtClean="0"/>
              <a:t>이사부</a:t>
            </a:r>
            <a:r>
              <a:rPr lang="ko-KR" altLang="en-US" sz="2000" dirty="0" smtClean="0"/>
              <a:t> </a:t>
            </a:r>
            <a:r>
              <a:rPr lang="en-US" altLang="ko-KR" sz="2000" dirty="0" smtClean="0"/>
              <a:t>https://www.youtube.com/watch?v=sFoRGWQ8Fd8</a:t>
            </a:r>
          </a:p>
        </p:txBody>
      </p:sp>
    </p:spTree>
    <p:extLst>
      <p:ext uri="{BB962C8B-B14F-4D97-AF65-F5344CB8AC3E}">
        <p14:creationId xmlns:p14="http://schemas.microsoft.com/office/powerpoint/2010/main" val="341179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bo55uQ0TYk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061964" y="980728"/>
            <a:ext cx="8320925" cy="46805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61764" y="6396335"/>
            <a:ext cx="74888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/>
              <a:t>안용복 </a:t>
            </a:r>
            <a:r>
              <a:rPr lang="en-US" altLang="ko-KR" sz="2000" dirty="0"/>
              <a:t>https://youtu.be/1bo55uQ0TYk</a:t>
            </a:r>
            <a:endParaRPr lang="en-US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3467383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/>
          <p:cNvSpPr>
            <a:spLocks noGrp="1"/>
          </p:cNvSpPr>
          <p:nvPr>
            <p:ph type="title"/>
          </p:nvPr>
        </p:nvSpPr>
        <p:spPr>
          <a:xfrm>
            <a:off x="405780" y="40432"/>
            <a:ext cx="1448711" cy="780504"/>
          </a:xfrm>
        </p:spPr>
        <p:txBody>
          <a:bodyPr rtlCol="0"/>
          <a:lstStyle/>
          <a:p>
            <a:pPr rtl="0"/>
            <a:r>
              <a:rPr lang="ko-KR" altLang="en-US" dirty="0" smtClean="0">
                <a:solidFill>
                  <a:schemeClr val="tx2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차례</a:t>
            </a:r>
            <a:endParaRPr lang="ko-KR" altLang="en-US" dirty="0">
              <a:solidFill>
                <a:schemeClr val="tx2"/>
              </a:solidFill>
              <a:latin typeface="malgun gothic" panose="020B0503020000020004" pitchFamily="50" charset="-127"/>
              <a:ea typeface="malgun gothic" panose="020B0503020000020004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5358" y="1196752"/>
            <a:ext cx="5616624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dirty="0">
                <a:solidFill>
                  <a:schemeClr val="tx2"/>
                </a:solidFill>
                <a:latin typeface="+mj-ea"/>
                <a:ea typeface="+mj-ea"/>
              </a:rPr>
              <a:t>1. </a:t>
            </a:r>
            <a:r>
              <a:rPr lang="ko-KR" altLang="en-US" sz="3000" dirty="0">
                <a:solidFill>
                  <a:schemeClr val="tx2"/>
                </a:solidFill>
                <a:latin typeface="+mj-ea"/>
                <a:ea typeface="+mj-ea"/>
              </a:rPr>
              <a:t>독도</a:t>
            </a:r>
            <a:endParaRPr lang="en-US" altLang="ko-KR" sz="3000" dirty="0">
              <a:solidFill>
                <a:schemeClr val="tx2"/>
              </a:solidFill>
              <a:latin typeface="+mj-ea"/>
              <a:ea typeface="+mj-ea"/>
            </a:endParaRPr>
          </a:p>
          <a:p>
            <a:r>
              <a:rPr lang="en-US" altLang="ko-KR" sz="2000" dirty="0">
                <a:solidFill>
                  <a:schemeClr val="tx2"/>
                </a:solidFill>
                <a:latin typeface="+mj-ea"/>
                <a:ea typeface="+mj-ea"/>
              </a:rPr>
              <a:t> </a:t>
            </a:r>
            <a:r>
              <a:rPr lang="en-US" altLang="ko-KR" sz="2000" dirty="0">
                <a:solidFill>
                  <a:schemeClr val="tx2"/>
                </a:solidFill>
                <a:latin typeface="+mn-ea"/>
              </a:rPr>
              <a:t>1)</a:t>
            </a:r>
            <a:r>
              <a:rPr lang="ko-KR" altLang="en-US" sz="2000" dirty="0">
                <a:solidFill>
                  <a:schemeClr val="tx2"/>
                </a:solidFill>
                <a:latin typeface="+mn-ea"/>
              </a:rPr>
              <a:t>명칭</a:t>
            </a:r>
            <a:endParaRPr lang="en-US" altLang="ko-KR" sz="2000" dirty="0">
              <a:solidFill>
                <a:schemeClr val="tx2"/>
              </a:solidFill>
              <a:latin typeface="+mn-ea"/>
            </a:endParaRPr>
          </a:p>
          <a:p>
            <a:r>
              <a:rPr lang="en-US" altLang="ko-KR" sz="2000" dirty="0">
                <a:solidFill>
                  <a:schemeClr val="tx2"/>
                </a:solidFill>
                <a:latin typeface="+mn-ea"/>
              </a:rPr>
              <a:t> 2)</a:t>
            </a:r>
            <a:r>
              <a:rPr lang="ko-KR" altLang="en-US" sz="2000" dirty="0">
                <a:solidFill>
                  <a:schemeClr val="tx2"/>
                </a:solidFill>
                <a:latin typeface="+mn-ea"/>
              </a:rPr>
              <a:t>행정</a:t>
            </a:r>
            <a:r>
              <a:rPr lang="en-US" altLang="ko-KR" sz="2000" dirty="0">
                <a:solidFill>
                  <a:schemeClr val="tx2"/>
                </a:solidFill>
                <a:latin typeface="+mn-ea"/>
              </a:rPr>
              <a:t>&amp;</a:t>
            </a:r>
            <a:r>
              <a:rPr lang="ko-KR" altLang="en-US" sz="2000" dirty="0">
                <a:solidFill>
                  <a:schemeClr val="tx2"/>
                </a:solidFill>
                <a:latin typeface="+mn-ea"/>
              </a:rPr>
              <a:t>지리</a:t>
            </a:r>
            <a:r>
              <a:rPr lang="en-US" altLang="ko-KR" sz="2000" dirty="0">
                <a:solidFill>
                  <a:schemeClr val="tx2"/>
                </a:solidFill>
                <a:latin typeface="+mn-ea"/>
              </a:rPr>
              <a:t>&amp;</a:t>
            </a:r>
            <a:r>
              <a:rPr lang="ko-KR" altLang="en-US" sz="2000" dirty="0">
                <a:solidFill>
                  <a:schemeClr val="tx2"/>
                </a:solidFill>
                <a:latin typeface="+mn-ea"/>
              </a:rPr>
              <a:t>기후</a:t>
            </a:r>
            <a:endParaRPr lang="en-US" altLang="ko-KR" sz="2000" dirty="0">
              <a:solidFill>
                <a:schemeClr val="tx2"/>
              </a:solidFill>
              <a:latin typeface="+mn-ea"/>
            </a:endParaRPr>
          </a:p>
          <a:p>
            <a:r>
              <a:rPr lang="en-US" altLang="ko-KR" sz="2000" dirty="0">
                <a:solidFill>
                  <a:schemeClr val="tx2"/>
                </a:solidFill>
                <a:latin typeface="+mn-ea"/>
              </a:rPr>
              <a:t> 3)</a:t>
            </a:r>
            <a:r>
              <a:rPr lang="ko-KR" altLang="en-US" sz="2000" dirty="0">
                <a:solidFill>
                  <a:schemeClr val="tx2"/>
                </a:solidFill>
                <a:latin typeface="+mn-ea"/>
              </a:rPr>
              <a:t>자연 및 </a:t>
            </a:r>
            <a:r>
              <a:rPr lang="ko-KR" altLang="en-US" sz="2000" dirty="0" smtClean="0">
                <a:solidFill>
                  <a:schemeClr val="tx2"/>
                </a:solidFill>
                <a:latin typeface="+mn-ea"/>
              </a:rPr>
              <a:t>자원</a:t>
            </a:r>
            <a:endParaRPr lang="en-US" altLang="ko-KR" sz="2000" dirty="0" smtClean="0">
              <a:solidFill>
                <a:schemeClr val="tx2"/>
              </a:solidFill>
              <a:latin typeface="+mn-ea"/>
            </a:endParaRPr>
          </a:p>
          <a:p>
            <a:endParaRPr lang="en-US" altLang="ko-KR" sz="2000" dirty="0">
              <a:solidFill>
                <a:schemeClr val="tx2"/>
              </a:solidFill>
              <a:latin typeface="+mn-ea"/>
            </a:endParaRPr>
          </a:p>
          <a:p>
            <a:r>
              <a:rPr lang="en-US" altLang="ko-KR" sz="3000" dirty="0">
                <a:solidFill>
                  <a:schemeClr val="tx2"/>
                </a:solidFill>
                <a:latin typeface="+mj-ea"/>
                <a:ea typeface="+mj-ea"/>
              </a:rPr>
              <a:t>2. </a:t>
            </a:r>
            <a:r>
              <a:rPr lang="ko-KR" altLang="en-US" sz="3000" dirty="0">
                <a:solidFill>
                  <a:schemeClr val="tx2"/>
                </a:solidFill>
                <a:latin typeface="+mj-ea"/>
                <a:ea typeface="+mj-ea"/>
              </a:rPr>
              <a:t>분쟁</a:t>
            </a:r>
            <a:endParaRPr lang="en-US" altLang="ko-KR" sz="3000" dirty="0">
              <a:solidFill>
                <a:schemeClr val="tx2"/>
              </a:solidFill>
              <a:latin typeface="+mj-ea"/>
              <a:ea typeface="+mj-ea"/>
            </a:endParaRPr>
          </a:p>
          <a:p>
            <a:r>
              <a:rPr lang="en-US" altLang="ko-KR" sz="3200" dirty="0">
                <a:solidFill>
                  <a:schemeClr val="tx2"/>
                </a:solidFill>
                <a:latin typeface="+mj-ea"/>
                <a:ea typeface="+mj-ea"/>
              </a:rPr>
              <a:t> </a:t>
            </a:r>
            <a:r>
              <a:rPr lang="en-US" altLang="ko-KR" sz="2000" dirty="0">
                <a:solidFill>
                  <a:schemeClr val="tx2"/>
                </a:solidFill>
                <a:latin typeface="+mn-ea"/>
              </a:rPr>
              <a:t>1)1905</a:t>
            </a:r>
            <a:r>
              <a:rPr lang="ko-KR" altLang="en-US" sz="2000" dirty="0">
                <a:solidFill>
                  <a:schemeClr val="tx2"/>
                </a:solidFill>
                <a:latin typeface="+mn-ea"/>
              </a:rPr>
              <a:t>년의 일본의 </a:t>
            </a:r>
            <a:r>
              <a:rPr lang="ko-KR" altLang="en-US" sz="2000" dirty="0" err="1">
                <a:solidFill>
                  <a:schemeClr val="tx2"/>
                </a:solidFill>
                <a:latin typeface="+mn-ea"/>
              </a:rPr>
              <a:t>시마네현</a:t>
            </a:r>
            <a:r>
              <a:rPr lang="ko-KR" altLang="en-US" sz="2000" dirty="0">
                <a:solidFill>
                  <a:schemeClr val="tx2"/>
                </a:solidFill>
                <a:latin typeface="+mn-ea"/>
              </a:rPr>
              <a:t> 고시에 의한 독도 편입은 유효한가</a:t>
            </a:r>
            <a:r>
              <a:rPr lang="en-US" altLang="ko-KR" sz="2000" dirty="0">
                <a:solidFill>
                  <a:schemeClr val="tx2"/>
                </a:solidFill>
                <a:latin typeface="+mn-ea"/>
              </a:rPr>
              <a:t>?</a:t>
            </a:r>
          </a:p>
          <a:p>
            <a:r>
              <a:rPr lang="en-US" altLang="ko-KR" sz="2000" dirty="0">
                <a:solidFill>
                  <a:schemeClr val="tx2"/>
                </a:solidFill>
                <a:latin typeface="+mj-ea"/>
                <a:ea typeface="+mj-ea"/>
              </a:rPr>
              <a:t> 2)</a:t>
            </a:r>
            <a:r>
              <a:rPr lang="ko-KR" altLang="en-US" sz="2000" dirty="0">
                <a:solidFill>
                  <a:schemeClr val="tx2"/>
                </a:solidFill>
                <a:latin typeface="+mj-ea"/>
                <a:ea typeface="+mj-ea"/>
              </a:rPr>
              <a:t>제</a:t>
            </a:r>
            <a:r>
              <a:rPr lang="en-US" altLang="ko-KR" sz="2000" dirty="0">
                <a:solidFill>
                  <a:schemeClr val="tx2"/>
                </a:solidFill>
                <a:latin typeface="+mj-ea"/>
                <a:ea typeface="+mj-ea"/>
              </a:rPr>
              <a:t>2</a:t>
            </a:r>
            <a:r>
              <a:rPr lang="ko-KR" altLang="en-US" sz="2000" dirty="0">
                <a:solidFill>
                  <a:schemeClr val="tx2"/>
                </a:solidFill>
                <a:latin typeface="+mj-ea"/>
                <a:ea typeface="+mj-ea"/>
              </a:rPr>
              <a:t>차 세계대전 후의 연합군 최고사령부에 의한 독도 처분의 해석은 어떠한가</a:t>
            </a:r>
            <a:r>
              <a:rPr lang="en-US" altLang="ko-KR" sz="2000" dirty="0" smtClean="0">
                <a:solidFill>
                  <a:schemeClr val="tx2"/>
                </a:solidFill>
                <a:latin typeface="+mj-ea"/>
                <a:ea typeface="+mj-ea"/>
              </a:rPr>
              <a:t>?</a:t>
            </a:r>
          </a:p>
          <a:p>
            <a:endParaRPr lang="en-US" altLang="ko-KR" sz="2000" dirty="0">
              <a:solidFill>
                <a:schemeClr val="tx2"/>
              </a:solidFill>
              <a:latin typeface="+mj-ea"/>
              <a:ea typeface="+mj-ea"/>
            </a:endParaRPr>
          </a:p>
          <a:p>
            <a:r>
              <a:rPr lang="en-US" altLang="ko-KR" sz="3000" dirty="0">
                <a:solidFill>
                  <a:schemeClr val="tx2"/>
                </a:solidFill>
                <a:latin typeface="+mj-ea"/>
                <a:ea typeface="+mj-ea"/>
              </a:rPr>
              <a:t>3. </a:t>
            </a:r>
            <a:r>
              <a:rPr lang="ko-KR" altLang="en-US" sz="3000" dirty="0">
                <a:solidFill>
                  <a:schemeClr val="tx2"/>
                </a:solidFill>
                <a:latin typeface="+mj-ea"/>
                <a:ea typeface="+mj-ea"/>
              </a:rPr>
              <a:t>지리적 근거</a:t>
            </a:r>
            <a:endParaRPr lang="en-US" altLang="ko-KR" sz="3000" dirty="0">
              <a:solidFill>
                <a:schemeClr val="tx2"/>
              </a:solidFill>
              <a:latin typeface="+mj-ea"/>
              <a:ea typeface="+mj-ea"/>
            </a:endParaRPr>
          </a:p>
          <a:p>
            <a:r>
              <a:rPr lang="en-US" altLang="ko-KR" sz="2000" dirty="0">
                <a:solidFill>
                  <a:schemeClr val="tx2"/>
                </a:solidFill>
                <a:latin typeface="+mj-ea"/>
                <a:ea typeface="+mj-ea"/>
              </a:rPr>
              <a:t> </a:t>
            </a:r>
            <a:r>
              <a:rPr lang="en-US" altLang="ko-KR" sz="2000" dirty="0">
                <a:solidFill>
                  <a:schemeClr val="tx2"/>
                </a:solidFill>
                <a:latin typeface="+mn-ea"/>
              </a:rPr>
              <a:t>1)</a:t>
            </a:r>
            <a:r>
              <a:rPr lang="ko-KR" altLang="en-US" sz="2000" dirty="0" err="1">
                <a:solidFill>
                  <a:schemeClr val="tx2"/>
                </a:solidFill>
                <a:latin typeface="+mn-ea"/>
              </a:rPr>
              <a:t>거리비교</a:t>
            </a:r>
            <a:endParaRPr lang="en-US" altLang="ko-KR" sz="2000" dirty="0">
              <a:solidFill>
                <a:schemeClr val="tx2"/>
              </a:solidFill>
              <a:latin typeface="+mn-ea"/>
            </a:endParaRPr>
          </a:p>
          <a:p>
            <a:r>
              <a:rPr lang="en-US" altLang="ko-KR" sz="2000" dirty="0">
                <a:solidFill>
                  <a:schemeClr val="tx2"/>
                </a:solidFill>
                <a:latin typeface="+mn-ea"/>
              </a:rPr>
              <a:t> 2)</a:t>
            </a:r>
            <a:r>
              <a:rPr lang="ko-KR" altLang="en-US" sz="2000" dirty="0">
                <a:solidFill>
                  <a:schemeClr val="tx2"/>
                </a:solidFill>
                <a:latin typeface="+mn-ea"/>
              </a:rPr>
              <a:t>지질학적 </a:t>
            </a:r>
            <a:r>
              <a:rPr lang="ko-KR" altLang="en-US" sz="2000" dirty="0" smtClean="0">
                <a:solidFill>
                  <a:schemeClr val="tx2"/>
                </a:solidFill>
                <a:latin typeface="+mn-ea"/>
              </a:rPr>
              <a:t>근거</a:t>
            </a:r>
            <a:endParaRPr lang="en-US" altLang="ko-KR" sz="2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26460" y="1192957"/>
            <a:ext cx="4752528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dirty="0">
                <a:solidFill>
                  <a:schemeClr val="tx2"/>
                </a:solidFill>
                <a:latin typeface="+mj-ea"/>
                <a:ea typeface="+mj-ea"/>
              </a:rPr>
              <a:t>4. </a:t>
            </a:r>
            <a:r>
              <a:rPr lang="ko-KR" altLang="en-US" sz="3000" dirty="0">
                <a:solidFill>
                  <a:schemeClr val="tx2"/>
                </a:solidFill>
                <a:latin typeface="+mj-ea"/>
                <a:ea typeface="+mj-ea"/>
              </a:rPr>
              <a:t>역사적 근거</a:t>
            </a:r>
            <a:endParaRPr lang="en-US" altLang="ko-KR" sz="3000" dirty="0">
              <a:solidFill>
                <a:schemeClr val="tx2"/>
              </a:solidFill>
              <a:latin typeface="+mj-ea"/>
              <a:ea typeface="+mj-ea"/>
            </a:endParaRPr>
          </a:p>
          <a:p>
            <a:r>
              <a:rPr lang="en-US" altLang="ko-KR" dirty="0">
                <a:solidFill>
                  <a:schemeClr val="tx2"/>
                </a:solidFill>
                <a:latin typeface="+mj-ea"/>
                <a:ea typeface="+mj-ea"/>
              </a:rPr>
              <a:t> </a:t>
            </a:r>
            <a:r>
              <a:rPr lang="en-US" altLang="ko-KR" sz="2000" dirty="0">
                <a:solidFill>
                  <a:schemeClr val="tx2"/>
                </a:solidFill>
                <a:latin typeface="+mn-ea"/>
              </a:rPr>
              <a:t>1)</a:t>
            </a:r>
            <a:r>
              <a:rPr lang="ko-KR" altLang="en-US" sz="2000" dirty="0">
                <a:solidFill>
                  <a:schemeClr val="tx2"/>
                </a:solidFill>
                <a:latin typeface="+mn-ea"/>
              </a:rPr>
              <a:t>울릉도와 독도 인지 비교</a:t>
            </a:r>
            <a:endParaRPr lang="en-US" altLang="ko-KR" sz="2000" dirty="0">
              <a:solidFill>
                <a:schemeClr val="tx2"/>
              </a:solidFill>
              <a:latin typeface="+mn-ea"/>
            </a:endParaRPr>
          </a:p>
          <a:p>
            <a:r>
              <a:rPr lang="en-US" altLang="ko-KR" sz="2000" dirty="0">
                <a:solidFill>
                  <a:schemeClr val="tx2"/>
                </a:solidFill>
                <a:latin typeface="+mn-ea"/>
              </a:rPr>
              <a:t> 2)</a:t>
            </a:r>
            <a:r>
              <a:rPr lang="ko-KR" altLang="en-US" sz="2000" dirty="0" smtClean="0">
                <a:solidFill>
                  <a:schemeClr val="tx2"/>
                </a:solidFill>
                <a:latin typeface="+mn-ea"/>
              </a:rPr>
              <a:t>신라</a:t>
            </a:r>
            <a:r>
              <a:rPr lang="en-US" altLang="ko-KR" sz="2000" dirty="0" smtClean="0">
                <a:solidFill>
                  <a:schemeClr val="tx2"/>
                </a:solidFill>
                <a:latin typeface="+mn-ea"/>
              </a:rPr>
              <a:t>~</a:t>
            </a:r>
            <a:r>
              <a:rPr lang="ko-KR" altLang="en-US" sz="2000" dirty="0" smtClean="0">
                <a:solidFill>
                  <a:schemeClr val="tx2"/>
                </a:solidFill>
                <a:latin typeface="+mn-ea"/>
              </a:rPr>
              <a:t>현재</a:t>
            </a:r>
            <a:endParaRPr lang="en-US" altLang="ko-KR" sz="2000" dirty="0" smtClean="0">
              <a:solidFill>
                <a:schemeClr val="tx2"/>
              </a:solidFill>
              <a:latin typeface="+mn-ea"/>
            </a:endParaRPr>
          </a:p>
          <a:p>
            <a:r>
              <a:rPr lang="en-US" altLang="ko-KR" sz="3000" dirty="0" smtClean="0">
                <a:solidFill>
                  <a:schemeClr val="tx2"/>
                </a:solidFill>
                <a:latin typeface="+mj-ea"/>
                <a:ea typeface="+mj-ea"/>
              </a:rPr>
              <a:t>5</a:t>
            </a:r>
            <a:r>
              <a:rPr lang="en-US" altLang="ko-KR" sz="3000" dirty="0">
                <a:solidFill>
                  <a:schemeClr val="tx2"/>
                </a:solidFill>
                <a:latin typeface="+mj-ea"/>
                <a:ea typeface="+mj-ea"/>
              </a:rPr>
              <a:t>. </a:t>
            </a:r>
            <a:r>
              <a:rPr lang="ko-KR" altLang="en-US" sz="3000" dirty="0">
                <a:solidFill>
                  <a:schemeClr val="tx2"/>
                </a:solidFill>
                <a:latin typeface="+mj-ea"/>
                <a:ea typeface="+mj-ea"/>
              </a:rPr>
              <a:t>독도를 지킨 </a:t>
            </a:r>
            <a:r>
              <a:rPr lang="ko-KR" altLang="en-US" sz="3000" dirty="0" smtClean="0">
                <a:solidFill>
                  <a:schemeClr val="tx2"/>
                </a:solidFill>
                <a:latin typeface="+mj-ea"/>
                <a:ea typeface="+mj-ea"/>
              </a:rPr>
              <a:t>인물</a:t>
            </a:r>
            <a:endParaRPr lang="en-US" altLang="ko-KR" sz="3000" dirty="0" smtClean="0">
              <a:solidFill>
                <a:schemeClr val="tx2"/>
              </a:solidFill>
              <a:latin typeface="+mj-ea"/>
              <a:ea typeface="+mj-ea"/>
            </a:endParaRPr>
          </a:p>
          <a:p>
            <a:r>
              <a:rPr lang="en-US" altLang="ko-KR" sz="2000" dirty="0" smtClean="0">
                <a:solidFill>
                  <a:schemeClr val="tx2"/>
                </a:solidFill>
                <a:latin typeface="+mn-ea"/>
              </a:rPr>
              <a:t> 1)</a:t>
            </a:r>
            <a:r>
              <a:rPr lang="ko-KR" altLang="en-US" sz="2000" dirty="0" err="1" smtClean="0">
                <a:solidFill>
                  <a:schemeClr val="tx2"/>
                </a:solidFill>
                <a:latin typeface="+mn-ea"/>
              </a:rPr>
              <a:t>이사부</a:t>
            </a:r>
            <a:r>
              <a:rPr lang="en-US" altLang="ko-KR" sz="2000" dirty="0" smtClean="0">
                <a:solidFill>
                  <a:schemeClr val="tx2"/>
                </a:solidFill>
                <a:latin typeface="+mn-ea"/>
              </a:rPr>
              <a:t>, </a:t>
            </a:r>
            <a:r>
              <a:rPr lang="ko-KR" altLang="en-US" sz="2000" dirty="0" smtClean="0">
                <a:solidFill>
                  <a:schemeClr val="tx2"/>
                </a:solidFill>
                <a:latin typeface="+mn-ea"/>
              </a:rPr>
              <a:t>안용복</a:t>
            </a:r>
            <a:r>
              <a:rPr lang="en-US" altLang="ko-KR" sz="2000" dirty="0" smtClean="0">
                <a:solidFill>
                  <a:schemeClr val="tx2"/>
                </a:solidFill>
                <a:latin typeface="+mn-ea"/>
              </a:rPr>
              <a:t>, </a:t>
            </a:r>
            <a:r>
              <a:rPr lang="ko-KR" altLang="en-US" sz="2000" dirty="0" smtClean="0">
                <a:solidFill>
                  <a:schemeClr val="tx2"/>
                </a:solidFill>
                <a:latin typeface="+mn-ea"/>
              </a:rPr>
              <a:t>이규원</a:t>
            </a:r>
            <a:r>
              <a:rPr lang="en-US" altLang="ko-KR" sz="2000" dirty="0" smtClean="0">
                <a:solidFill>
                  <a:schemeClr val="tx2"/>
                </a:solidFill>
                <a:latin typeface="+mn-ea"/>
              </a:rPr>
              <a:t>, </a:t>
            </a:r>
            <a:r>
              <a:rPr lang="ko-KR" altLang="en-US" sz="2000" dirty="0" err="1" smtClean="0">
                <a:solidFill>
                  <a:schemeClr val="tx2"/>
                </a:solidFill>
                <a:latin typeface="+mn-ea"/>
              </a:rPr>
              <a:t>홍순철</a:t>
            </a:r>
            <a:endParaRPr lang="en-US" altLang="ko-KR" sz="2000" dirty="0" smtClean="0">
              <a:solidFill>
                <a:schemeClr val="tx2"/>
              </a:solidFill>
              <a:latin typeface="+mn-ea"/>
            </a:endParaRPr>
          </a:p>
          <a:p>
            <a:endParaRPr lang="en-US" altLang="ko-KR" sz="2000" dirty="0">
              <a:solidFill>
                <a:schemeClr val="tx2"/>
              </a:solidFill>
              <a:latin typeface="+mn-ea"/>
            </a:endParaRPr>
          </a:p>
          <a:p>
            <a:r>
              <a:rPr lang="en-US" altLang="ko-KR" dirty="0">
                <a:solidFill>
                  <a:schemeClr val="tx2"/>
                </a:solidFill>
                <a:latin typeface="+mj-ea"/>
                <a:ea typeface="+mj-ea"/>
              </a:rPr>
              <a:t>6. </a:t>
            </a:r>
            <a:r>
              <a:rPr lang="ko-KR" altLang="en-US" sz="3000" dirty="0">
                <a:solidFill>
                  <a:schemeClr val="tx2"/>
                </a:solidFill>
                <a:latin typeface="+mj-ea"/>
                <a:ea typeface="+mj-ea"/>
              </a:rPr>
              <a:t>국제법적 지위</a:t>
            </a:r>
          </a:p>
          <a:p>
            <a:r>
              <a:rPr lang="ko-KR" altLang="en-US" sz="2000" dirty="0" smtClean="0">
                <a:solidFill>
                  <a:schemeClr val="tx2"/>
                </a:solidFill>
                <a:latin typeface="+mn-ea"/>
              </a:rPr>
              <a:t> </a:t>
            </a:r>
            <a:r>
              <a:rPr lang="en-US" altLang="ko-KR" sz="2000" dirty="0" smtClean="0">
                <a:solidFill>
                  <a:schemeClr val="tx2"/>
                </a:solidFill>
                <a:latin typeface="+mn-ea"/>
              </a:rPr>
              <a:t>1)</a:t>
            </a:r>
            <a:r>
              <a:rPr lang="ko-KR" altLang="en-US" sz="2000" dirty="0" smtClean="0">
                <a:solidFill>
                  <a:schemeClr val="tx2"/>
                </a:solidFill>
                <a:latin typeface="+mn-ea"/>
              </a:rPr>
              <a:t>대한민국 보존 관리 현황</a:t>
            </a:r>
            <a:endParaRPr lang="ko-KR" altLang="en-US" sz="2000" dirty="0">
              <a:solidFill>
                <a:schemeClr val="tx2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11182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IzDgnF0EP4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989956" y="1124744"/>
            <a:ext cx="8448939" cy="47525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1764" y="6396335"/>
            <a:ext cx="74888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err="1" smtClean="0"/>
              <a:t>독도영웅들</a:t>
            </a:r>
            <a:r>
              <a:rPr lang="ko-KR" altLang="en-US" sz="2000" dirty="0" smtClean="0"/>
              <a:t> </a:t>
            </a:r>
            <a:r>
              <a:rPr lang="en-US" altLang="ko-KR" sz="2000" dirty="0"/>
              <a:t>https://youtu.be/sIzDgnF0EP4</a:t>
            </a:r>
            <a:endParaRPr lang="en-US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2114495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255290" y="5225"/>
            <a:ext cx="9079482" cy="852512"/>
          </a:xfrm>
        </p:spPr>
        <p:txBody>
          <a:bodyPr>
            <a:normAutofit/>
          </a:bodyPr>
          <a:lstStyle/>
          <a:p>
            <a:pPr fontAlgn="base"/>
            <a:r>
              <a:rPr lang="ko-KR" altLang="en-US" dirty="0" smtClean="0"/>
              <a:t>대한민국 보존 관리 현황</a:t>
            </a:r>
            <a:endParaRPr lang="ko-KR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35743" y="6457890"/>
            <a:ext cx="11233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/>
              <a:t>보존 관리 현황 </a:t>
            </a:r>
            <a:r>
              <a:rPr lang="en-US" altLang="ko-KR" sz="2000" dirty="0" smtClean="0"/>
              <a:t>https</a:t>
            </a:r>
            <a:r>
              <a:rPr lang="en-US" altLang="ko-KR" sz="2000" dirty="0"/>
              <a:t>://dokdo.mofa.go.kr/kor/introduce/management.jsp</a:t>
            </a:r>
            <a:endParaRPr lang="en-US" altLang="ko-KR" sz="2000" dirty="0" smtClean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380" y="982809"/>
            <a:ext cx="2230167" cy="2230167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379" y="3663253"/>
            <a:ext cx="2230167" cy="2230167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788" y="1047993"/>
            <a:ext cx="2164983" cy="2164983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788" y="3789040"/>
            <a:ext cx="2180580" cy="2180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805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518348" y="832775"/>
            <a:ext cx="6408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/>
              <a:t>독도연구소 </a:t>
            </a:r>
            <a:r>
              <a:rPr lang="en-US" altLang="ko-KR" sz="2000" dirty="0"/>
              <a:t>http://www.dokdohistory.com/main.do</a:t>
            </a:r>
            <a:endParaRPr lang="ko-KR" altLang="en-US" sz="2000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96" y="476672"/>
            <a:ext cx="4840078" cy="11123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18348" y="2346911"/>
            <a:ext cx="63367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err="1" smtClean="0"/>
              <a:t>사이버독도</a:t>
            </a:r>
            <a:r>
              <a:rPr lang="ko-KR" altLang="en-US" sz="2000" dirty="0" smtClean="0"/>
              <a:t> </a:t>
            </a:r>
            <a:r>
              <a:rPr lang="en-US" altLang="ko-KR" sz="2000" dirty="0" smtClean="0"/>
              <a:t>http</a:t>
            </a:r>
            <a:r>
              <a:rPr lang="en-US" altLang="ko-KR" sz="2000" dirty="0"/>
              <a:t>://www.dokdo.go.kr/pages/main/</a:t>
            </a:r>
            <a:endParaRPr lang="ko-KR" altLang="en-US" sz="20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510" y="1922449"/>
            <a:ext cx="3200647" cy="124903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02324" y="3861048"/>
            <a:ext cx="6408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err="1" smtClean="0"/>
              <a:t>외교부독도</a:t>
            </a:r>
            <a:r>
              <a:rPr lang="en-US" altLang="ko-KR" sz="2000" dirty="0" smtClean="0"/>
              <a:t>https</a:t>
            </a:r>
            <a:r>
              <a:rPr lang="en-US" altLang="ko-KR" sz="2000" dirty="0"/>
              <a:t>://dokdo.mofa.go.kr/kor/index.jsp</a:t>
            </a:r>
            <a:endParaRPr lang="ko-KR" altLang="en-US" sz="2000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602" y="3676265"/>
            <a:ext cx="3394464" cy="7696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89874" y="5517232"/>
            <a:ext cx="6408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/>
              <a:t>동북아역사재단</a:t>
            </a:r>
            <a:r>
              <a:rPr lang="en-US" altLang="ko-KR" sz="2000" dirty="0" smtClean="0"/>
              <a:t>https</a:t>
            </a:r>
            <a:r>
              <a:rPr lang="en-US" altLang="ko-KR" sz="2000" dirty="0"/>
              <a:t>://blog.naver.com/correctasia</a:t>
            </a:r>
            <a:endParaRPr lang="ko-KR" altLang="en-US" sz="2000" dirty="0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717" y="4581128"/>
            <a:ext cx="2088232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765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333772" y="116632"/>
            <a:ext cx="1425692" cy="769287"/>
          </a:xfrm>
        </p:spPr>
        <p:txBody>
          <a:bodyPr/>
          <a:lstStyle/>
          <a:p>
            <a:r>
              <a:rPr lang="ko-KR" altLang="en-US" dirty="0" smtClean="0"/>
              <a:t>명칭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05780" y="783146"/>
            <a:ext cx="4968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latinLnBrk="1"/>
            <a:r>
              <a:rPr lang="ko-KR" altLang="en-US" dirty="0">
                <a:solidFill>
                  <a:schemeClr val="tx2"/>
                </a:solidFill>
              </a:rPr>
              <a:t>대한민국</a:t>
            </a:r>
            <a:r>
              <a:rPr lang="en-US" altLang="ko-KR" dirty="0">
                <a:solidFill>
                  <a:schemeClr val="tx2"/>
                </a:solidFill>
              </a:rPr>
              <a:t>: </a:t>
            </a:r>
            <a:r>
              <a:rPr lang="ko-KR" altLang="en-US" dirty="0">
                <a:solidFill>
                  <a:schemeClr val="tx2"/>
                </a:solidFill>
              </a:rPr>
              <a:t>독도</a:t>
            </a:r>
            <a:endParaRPr lang="en-US" altLang="ko-KR" dirty="0">
              <a:solidFill>
                <a:schemeClr val="tx2"/>
              </a:solidFill>
            </a:endParaRPr>
          </a:p>
          <a:p>
            <a:pPr fontAlgn="base" latinLnBrk="1"/>
            <a:r>
              <a:rPr lang="ko-KR" altLang="en-US" dirty="0">
                <a:solidFill>
                  <a:schemeClr val="tx2"/>
                </a:solidFill>
              </a:rPr>
              <a:t>일본정부</a:t>
            </a:r>
            <a:r>
              <a:rPr lang="en-US" altLang="ko-KR" dirty="0">
                <a:solidFill>
                  <a:schemeClr val="tx2"/>
                </a:solidFill>
              </a:rPr>
              <a:t>: </a:t>
            </a:r>
            <a:r>
              <a:rPr lang="ko-KR" altLang="en-US" dirty="0">
                <a:solidFill>
                  <a:schemeClr val="tx2"/>
                </a:solidFill>
              </a:rPr>
              <a:t>다케시마</a:t>
            </a:r>
            <a:r>
              <a:rPr lang="en-US" altLang="ko-KR" dirty="0">
                <a:solidFill>
                  <a:schemeClr val="tx2"/>
                </a:solidFill>
              </a:rPr>
              <a:t>(</a:t>
            </a:r>
            <a:r>
              <a:rPr lang="ko-KR" altLang="en-US" dirty="0">
                <a:solidFill>
                  <a:schemeClr val="tx2"/>
                </a:solidFill>
              </a:rPr>
              <a:t>죽도</a:t>
            </a:r>
            <a:r>
              <a:rPr lang="en-US" altLang="ko-KR" dirty="0">
                <a:solidFill>
                  <a:schemeClr val="tx2"/>
                </a:solidFill>
              </a:rPr>
              <a:t>)</a:t>
            </a:r>
            <a:endParaRPr lang="ko-KR" altLang="en-US" dirty="0">
              <a:solidFill>
                <a:schemeClr val="tx2"/>
              </a:solidFill>
            </a:endParaRPr>
          </a:p>
          <a:p>
            <a:pPr fontAlgn="base" latinLnBrk="1"/>
            <a:r>
              <a:rPr lang="ko-KR" altLang="en-US" dirty="0">
                <a:solidFill>
                  <a:schemeClr val="tx2"/>
                </a:solidFill>
              </a:rPr>
              <a:t>제</a:t>
            </a:r>
            <a:r>
              <a:rPr lang="en-US" altLang="ko-KR" dirty="0">
                <a:solidFill>
                  <a:schemeClr val="tx2"/>
                </a:solidFill>
              </a:rPr>
              <a:t>3</a:t>
            </a:r>
            <a:r>
              <a:rPr lang="ko-KR" altLang="en-US" dirty="0">
                <a:solidFill>
                  <a:schemeClr val="tx2"/>
                </a:solidFill>
              </a:rPr>
              <a:t>국</a:t>
            </a:r>
            <a:r>
              <a:rPr lang="en-US" altLang="ko-KR" dirty="0">
                <a:solidFill>
                  <a:schemeClr val="tx2"/>
                </a:solidFill>
              </a:rPr>
              <a:t>: </a:t>
            </a:r>
            <a:r>
              <a:rPr lang="ko-KR" altLang="en-US" dirty="0" err="1" smtClean="0">
                <a:solidFill>
                  <a:schemeClr val="tx2"/>
                </a:solidFill>
              </a:rPr>
              <a:t>리앙쿠르암초</a:t>
            </a:r>
            <a:endParaRPr lang="ko-KR" altLang="en-US" dirty="0">
              <a:solidFill>
                <a:schemeClr val="tx2"/>
              </a:solidFill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2416774" y="333464"/>
            <a:ext cx="9275371" cy="6641533"/>
            <a:chOff x="2416774" y="333464"/>
            <a:chExt cx="9275371" cy="6641533"/>
          </a:xfrm>
        </p:grpSpPr>
        <p:pic>
          <p:nvPicPr>
            <p:cNvPr id="8" name="그림 7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504" b="93802" l="2667" r="976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67"/>
            <a:stretch/>
          </p:blipFill>
          <p:spPr>
            <a:xfrm>
              <a:off x="2416774" y="1394340"/>
              <a:ext cx="9275371" cy="5580657"/>
            </a:xfrm>
            <a:prstGeom prst="rect">
              <a:avLst/>
            </a:prstGeom>
          </p:spPr>
        </p:pic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2281" b="66316" l="4965" r="4425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9" t="9992" r="53306" b="29594"/>
            <a:stretch/>
          </p:blipFill>
          <p:spPr>
            <a:xfrm>
              <a:off x="6120005" y="333464"/>
              <a:ext cx="2952329" cy="1640025"/>
            </a:xfrm>
            <a:prstGeom prst="rect">
              <a:avLst/>
            </a:prstGeom>
          </p:spPr>
        </p:pic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2834" b="54049" l="18429" r="8187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25" t="2649" r="18024" b="39199"/>
            <a:stretch/>
          </p:blipFill>
          <p:spPr>
            <a:xfrm rot="933662">
              <a:off x="8715943" y="1567264"/>
              <a:ext cx="1592936" cy="2222811"/>
            </a:xfrm>
            <a:prstGeom prst="rect">
              <a:avLst/>
            </a:prstGeom>
          </p:spPr>
        </p:pic>
        <p:pic>
          <p:nvPicPr>
            <p:cNvPr id="10" name="그림 9"/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15" b="48381" l="12387" r="8519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531" b="47968"/>
            <a:stretch/>
          </p:blipFill>
          <p:spPr>
            <a:xfrm>
              <a:off x="4713783" y="679199"/>
              <a:ext cx="1975584" cy="1860241"/>
            </a:xfrm>
            <a:prstGeom prst="rect">
              <a:avLst/>
            </a:prstGeom>
          </p:spPr>
        </p:pic>
        <p:pic>
          <p:nvPicPr>
            <p:cNvPr id="11" name="그림 10"/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2227" b="49393" l="19335" r="8126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05" r="11385" b="49494"/>
            <a:stretch/>
          </p:blipFill>
          <p:spPr>
            <a:xfrm>
              <a:off x="7534572" y="1772816"/>
              <a:ext cx="1656184" cy="1708095"/>
            </a:xfrm>
            <a:prstGeom prst="rect">
              <a:avLst/>
            </a:prstGeom>
          </p:spPr>
        </p:pic>
        <p:pic>
          <p:nvPicPr>
            <p:cNvPr id="6" name="그림 5"/>
            <p:cNvPicPr>
              <a:picLocks noChangeAspect="1"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2632" b="59717" l="9970" r="9063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903" t="-1" r="8159" b="50255"/>
            <a:stretch/>
          </p:blipFill>
          <p:spPr>
            <a:xfrm>
              <a:off x="8967398" y="3834607"/>
              <a:ext cx="1710537" cy="1588660"/>
            </a:xfrm>
            <a:prstGeom prst="rect">
              <a:avLst/>
            </a:prstGeom>
          </p:spPr>
        </p:pic>
      </p:grpSp>
      <p:sp>
        <p:nvSpPr>
          <p:cNvPr id="12" name="설명선 2 11"/>
          <p:cNvSpPr/>
          <p:nvPr/>
        </p:nvSpPr>
        <p:spPr>
          <a:xfrm>
            <a:off x="8833008" y="498805"/>
            <a:ext cx="1698654" cy="659163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70595"/>
              <a:gd name="adj6" fmla="val -36013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 smtClean="0">
                <a:solidFill>
                  <a:schemeClr val="tx2"/>
                </a:solidFill>
              </a:rPr>
              <a:t>독도나래</a:t>
            </a:r>
            <a:endParaRPr lang="en-US" altLang="ko-KR" sz="2000" dirty="0" smtClean="0">
              <a:solidFill>
                <a:schemeClr val="tx2"/>
              </a:solidFill>
            </a:endParaRPr>
          </a:p>
          <a:p>
            <a:pPr algn="ctr"/>
            <a:r>
              <a:rPr lang="en-US" altLang="ko-KR" sz="2000" dirty="0" smtClean="0">
                <a:solidFill>
                  <a:schemeClr val="tx2"/>
                </a:solidFill>
              </a:rPr>
              <a:t>(</a:t>
            </a:r>
            <a:r>
              <a:rPr lang="ko-KR" altLang="en-US" sz="2000" dirty="0" smtClean="0">
                <a:solidFill>
                  <a:schemeClr val="tx2"/>
                </a:solidFill>
              </a:rPr>
              <a:t>괭이갈매기</a:t>
            </a:r>
            <a:r>
              <a:rPr lang="en-US" altLang="ko-KR" sz="2000" dirty="0" smtClean="0">
                <a:solidFill>
                  <a:schemeClr val="tx2"/>
                </a:solidFill>
              </a:rPr>
              <a:t>)</a:t>
            </a:r>
            <a:endParaRPr lang="ko-KR" altLang="en-US" sz="2000" dirty="0">
              <a:solidFill>
                <a:schemeClr val="tx2"/>
              </a:solidFill>
            </a:endParaRPr>
          </a:p>
        </p:txBody>
      </p:sp>
      <p:sp>
        <p:nvSpPr>
          <p:cNvPr id="13" name="설명선 2 12"/>
          <p:cNvSpPr/>
          <p:nvPr/>
        </p:nvSpPr>
        <p:spPr>
          <a:xfrm>
            <a:off x="2855904" y="560068"/>
            <a:ext cx="1944303" cy="485618"/>
          </a:xfrm>
          <a:prstGeom prst="borderCallout2">
            <a:avLst>
              <a:gd name="adj1" fmla="val 36404"/>
              <a:gd name="adj2" fmla="val 105622"/>
              <a:gd name="adj3" fmla="val 36402"/>
              <a:gd name="adj4" fmla="val 113528"/>
              <a:gd name="adj5" fmla="val 85040"/>
              <a:gd name="adj6" fmla="val 129850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 smtClean="0">
                <a:solidFill>
                  <a:schemeClr val="tx2"/>
                </a:solidFill>
              </a:rPr>
              <a:t>안장군</a:t>
            </a:r>
            <a:r>
              <a:rPr lang="en-US" altLang="ko-KR" sz="2000" dirty="0" smtClean="0">
                <a:solidFill>
                  <a:schemeClr val="tx2"/>
                </a:solidFill>
              </a:rPr>
              <a:t>(</a:t>
            </a:r>
            <a:r>
              <a:rPr lang="ko-KR" altLang="en-US" sz="2000" dirty="0" smtClean="0">
                <a:solidFill>
                  <a:schemeClr val="tx2"/>
                </a:solidFill>
              </a:rPr>
              <a:t>안용복</a:t>
            </a:r>
            <a:r>
              <a:rPr lang="en-US" altLang="ko-KR" sz="2000" dirty="0" smtClean="0">
                <a:solidFill>
                  <a:schemeClr val="tx2"/>
                </a:solidFill>
              </a:rPr>
              <a:t>)</a:t>
            </a:r>
            <a:endParaRPr lang="ko-KR" altLang="en-US" sz="2000" dirty="0">
              <a:solidFill>
                <a:schemeClr val="tx2"/>
              </a:solidFill>
            </a:endParaRPr>
          </a:p>
        </p:txBody>
      </p:sp>
      <p:sp>
        <p:nvSpPr>
          <p:cNvPr id="16" name="설명선 2 15"/>
          <p:cNvSpPr/>
          <p:nvPr/>
        </p:nvSpPr>
        <p:spPr>
          <a:xfrm>
            <a:off x="10368288" y="3758294"/>
            <a:ext cx="1440160" cy="485618"/>
          </a:xfrm>
          <a:prstGeom prst="borderCallout2">
            <a:avLst>
              <a:gd name="adj1" fmla="val 44248"/>
              <a:gd name="adj2" fmla="val -7010"/>
              <a:gd name="adj3" fmla="val 44249"/>
              <a:gd name="adj4" fmla="val -15344"/>
              <a:gd name="adj5" fmla="val 116423"/>
              <a:gd name="adj6" fmla="val -31455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2"/>
                </a:solidFill>
              </a:rPr>
              <a:t>아라</a:t>
            </a:r>
            <a:r>
              <a:rPr lang="en-US" altLang="ko-KR" sz="2000" dirty="0" smtClean="0">
                <a:solidFill>
                  <a:schemeClr val="tx2"/>
                </a:solidFill>
              </a:rPr>
              <a:t>(</a:t>
            </a:r>
            <a:r>
              <a:rPr lang="ko-KR" altLang="en-US" sz="2000" dirty="0" smtClean="0">
                <a:solidFill>
                  <a:schemeClr val="tx2"/>
                </a:solidFill>
              </a:rPr>
              <a:t>강치</a:t>
            </a:r>
            <a:r>
              <a:rPr lang="en-US" altLang="ko-KR" sz="2000" dirty="0" smtClean="0">
                <a:solidFill>
                  <a:schemeClr val="tx2"/>
                </a:solidFill>
              </a:rPr>
              <a:t>)</a:t>
            </a:r>
            <a:endParaRPr lang="ko-KR" altLang="en-US" sz="2000" dirty="0">
              <a:solidFill>
                <a:schemeClr val="tx2"/>
              </a:solidFill>
            </a:endParaRPr>
          </a:p>
        </p:txBody>
      </p:sp>
      <p:sp>
        <p:nvSpPr>
          <p:cNvPr id="17" name="설명선 2 16"/>
          <p:cNvSpPr/>
          <p:nvPr/>
        </p:nvSpPr>
        <p:spPr>
          <a:xfrm>
            <a:off x="10054411" y="2800759"/>
            <a:ext cx="1787928" cy="782295"/>
          </a:xfrm>
          <a:prstGeom prst="borderCallout2">
            <a:avLst>
              <a:gd name="adj1" fmla="val -15342"/>
              <a:gd name="adj2" fmla="val 38548"/>
              <a:gd name="adj3" fmla="val -32388"/>
              <a:gd name="adj4" fmla="val 38205"/>
              <a:gd name="adj5" fmla="val -61613"/>
              <a:gd name="adj6" fmla="val 16196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 smtClean="0">
                <a:solidFill>
                  <a:schemeClr val="tx2"/>
                </a:solidFill>
              </a:rPr>
              <a:t>태장군</a:t>
            </a:r>
            <a:endParaRPr lang="en-US" altLang="ko-KR" sz="2000" dirty="0" smtClean="0">
              <a:solidFill>
                <a:schemeClr val="tx2"/>
              </a:solidFill>
            </a:endParaRPr>
          </a:p>
          <a:p>
            <a:pPr algn="ctr"/>
            <a:r>
              <a:rPr lang="en-US" altLang="ko-KR" sz="2000" dirty="0" smtClean="0">
                <a:solidFill>
                  <a:schemeClr val="tx2"/>
                </a:solidFill>
              </a:rPr>
              <a:t>(</a:t>
            </a:r>
            <a:r>
              <a:rPr lang="ko-KR" altLang="en-US" sz="2000" dirty="0" smtClean="0">
                <a:solidFill>
                  <a:schemeClr val="tx2"/>
                </a:solidFill>
              </a:rPr>
              <a:t>태종</a:t>
            </a:r>
            <a:r>
              <a:rPr lang="en-US" altLang="ko-KR" sz="2000" dirty="0" smtClean="0">
                <a:solidFill>
                  <a:schemeClr val="tx2"/>
                </a:solidFill>
              </a:rPr>
              <a:t>,</a:t>
            </a:r>
            <a:r>
              <a:rPr lang="ko-KR" altLang="en-US" sz="2000" dirty="0" smtClean="0">
                <a:solidFill>
                  <a:schemeClr val="tx2"/>
                </a:solidFill>
              </a:rPr>
              <a:t> </a:t>
            </a:r>
            <a:r>
              <a:rPr lang="ko-KR" altLang="en-US" sz="2000" dirty="0" err="1" smtClean="0">
                <a:solidFill>
                  <a:schemeClr val="tx2"/>
                </a:solidFill>
              </a:rPr>
              <a:t>이사부</a:t>
            </a:r>
            <a:r>
              <a:rPr lang="en-US" altLang="ko-KR" sz="2000" dirty="0" smtClean="0">
                <a:solidFill>
                  <a:schemeClr val="tx2"/>
                </a:solidFill>
              </a:rPr>
              <a:t>)</a:t>
            </a:r>
            <a:endParaRPr lang="ko-KR" altLang="en-US" sz="2000" dirty="0">
              <a:solidFill>
                <a:schemeClr val="tx2"/>
              </a:solidFill>
            </a:endParaRPr>
          </a:p>
        </p:txBody>
      </p:sp>
      <p:sp>
        <p:nvSpPr>
          <p:cNvPr id="18" name="설명선 2 17"/>
          <p:cNvSpPr/>
          <p:nvPr/>
        </p:nvSpPr>
        <p:spPr>
          <a:xfrm>
            <a:off x="9545146" y="1329014"/>
            <a:ext cx="1973031" cy="380705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67543"/>
              <a:gd name="adj6" fmla="val -38943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 smtClean="0">
                <a:solidFill>
                  <a:schemeClr val="tx2"/>
                </a:solidFill>
              </a:rPr>
              <a:t>홍대장</a:t>
            </a:r>
            <a:r>
              <a:rPr lang="en-US" altLang="ko-KR" sz="2000" dirty="0" smtClean="0">
                <a:solidFill>
                  <a:schemeClr val="tx2"/>
                </a:solidFill>
              </a:rPr>
              <a:t>(</a:t>
            </a:r>
            <a:r>
              <a:rPr lang="ko-KR" altLang="en-US" sz="2000" dirty="0" err="1" smtClean="0">
                <a:solidFill>
                  <a:schemeClr val="tx2"/>
                </a:solidFill>
              </a:rPr>
              <a:t>홍순칠</a:t>
            </a:r>
            <a:r>
              <a:rPr lang="en-US" altLang="ko-KR" sz="2000" dirty="0" smtClean="0">
                <a:solidFill>
                  <a:schemeClr val="tx2"/>
                </a:solidFill>
              </a:rPr>
              <a:t>)</a:t>
            </a:r>
            <a:endParaRPr lang="ko-KR" altLang="en-US" sz="2000" dirty="0">
              <a:solidFill>
                <a:schemeClr val="tx2"/>
              </a:solidFill>
            </a:endParaRPr>
          </a:p>
        </p:txBody>
      </p:sp>
      <p:sp>
        <p:nvSpPr>
          <p:cNvPr id="20" name="모서리가 둥근 사각형 설명선 19"/>
          <p:cNvSpPr/>
          <p:nvPr/>
        </p:nvSpPr>
        <p:spPr>
          <a:xfrm>
            <a:off x="1049197" y="3928581"/>
            <a:ext cx="2208558" cy="987152"/>
          </a:xfrm>
          <a:prstGeom prst="wedgeRoundRectCallout">
            <a:avLst>
              <a:gd name="adj1" fmla="val 221113"/>
              <a:gd name="adj2" fmla="val 17645"/>
              <a:gd name="adj3" fmla="val 16667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err="1" smtClean="0">
                <a:solidFill>
                  <a:schemeClr val="tx2"/>
                </a:solidFill>
              </a:rPr>
              <a:t>독도랑</a:t>
            </a:r>
            <a:endParaRPr lang="en-US" altLang="ko-KR" sz="2000" b="1" dirty="0" smtClean="0">
              <a:solidFill>
                <a:schemeClr val="tx2"/>
              </a:solidFill>
            </a:endParaRPr>
          </a:p>
          <a:p>
            <a:pPr algn="ctr"/>
            <a:r>
              <a:rPr lang="en-US" altLang="ko-KR" sz="2000" b="1" dirty="0" smtClean="0">
                <a:solidFill>
                  <a:schemeClr val="tx2"/>
                </a:solidFill>
              </a:rPr>
              <a:t>(</a:t>
            </a:r>
            <a:r>
              <a:rPr lang="ko-KR" altLang="en-US" sz="2000" b="1" dirty="0" smtClean="0">
                <a:solidFill>
                  <a:schemeClr val="tx2"/>
                </a:solidFill>
              </a:rPr>
              <a:t>서도와 동도</a:t>
            </a:r>
            <a:r>
              <a:rPr lang="en-US" altLang="ko-KR" sz="2000" b="1" dirty="0" smtClean="0">
                <a:solidFill>
                  <a:schemeClr val="tx2"/>
                </a:solidFill>
              </a:rPr>
              <a:t>)</a:t>
            </a:r>
            <a:endParaRPr lang="ko-KR" altLang="en-US" sz="2000" b="1" dirty="0">
              <a:solidFill>
                <a:schemeClr val="tx2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61764" y="6426611"/>
            <a:ext cx="972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/>
              <a:t>캐릭터 </a:t>
            </a:r>
            <a:r>
              <a:rPr lang="en-US" altLang="ko-KR" sz="2000" dirty="0" smtClean="0"/>
              <a:t>(http</a:t>
            </a:r>
            <a:r>
              <a:rPr lang="en-US" altLang="ko-KR" sz="2000" dirty="0"/>
              <a:t>://</a:t>
            </a:r>
            <a:r>
              <a:rPr lang="en-US" altLang="ko-KR" sz="2000" dirty="0" smtClean="0"/>
              <a:t>www.dokdo.go.kr/pages/s05/page.html?mc=7833)</a:t>
            </a:r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12358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 animBg="1"/>
      <p:bldP spid="13" grpId="0" animBg="1"/>
      <p:bldP spid="16" grpId="0" animBg="1"/>
      <p:bldP spid="17" grpId="0" animBg="1"/>
      <p:bldP spid="18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1764" y="6440088"/>
            <a:ext cx="9289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/>
              <a:t>독도 면적 </a:t>
            </a:r>
            <a:r>
              <a:rPr lang="en-US" altLang="ko-KR" sz="2000" dirty="0"/>
              <a:t>https://dokdo.mofa.go.kr/kor/introduce/location.jsp</a:t>
            </a:r>
            <a:endParaRPr lang="ko-KR" altLang="en-US" sz="2000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9" t="38329" r="1919" b="651"/>
          <a:stretch/>
        </p:blipFill>
        <p:spPr>
          <a:xfrm>
            <a:off x="255290" y="759782"/>
            <a:ext cx="8326660" cy="5760749"/>
          </a:xfrm>
          <a:prstGeom prst="rect">
            <a:avLst/>
          </a:prstGeom>
        </p:spPr>
      </p:pic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255290" y="5225"/>
            <a:ext cx="4182938" cy="852512"/>
          </a:xfrm>
        </p:spPr>
        <p:txBody>
          <a:bodyPr>
            <a:normAutofit fontScale="90000"/>
          </a:bodyPr>
          <a:lstStyle/>
          <a:p>
            <a:r>
              <a:rPr lang="ko-KR" altLang="en-US" dirty="0" smtClean="0"/>
              <a:t>행정</a:t>
            </a:r>
            <a:r>
              <a:rPr lang="en-US" altLang="ko-KR" dirty="0" smtClean="0"/>
              <a:t>&amp;</a:t>
            </a:r>
            <a:r>
              <a:rPr lang="ko-KR" altLang="en-US" dirty="0" smtClean="0"/>
              <a:t>지리</a:t>
            </a:r>
            <a:r>
              <a:rPr lang="en-US" altLang="ko-KR" dirty="0" smtClean="0"/>
              <a:t>&amp;</a:t>
            </a:r>
            <a:r>
              <a:rPr lang="ko-KR" altLang="en-US" dirty="0" smtClean="0"/>
              <a:t>기후</a:t>
            </a:r>
            <a:endParaRPr lang="ko-KR" altLang="en-US" dirty="0"/>
          </a:p>
        </p:txBody>
      </p:sp>
      <p:sp>
        <p:nvSpPr>
          <p:cNvPr id="11" name="타원 10"/>
          <p:cNvSpPr/>
          <p:nvPr/>
        </p:nvSpPr>
        <p:spPr>
          <a:xfrm>
            <a:off x="1989956" y="2708920"/>
            <a:ext cx="1152128" cy="100811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5374332" y="2708920"/>
            <a:ext cx="1152128" cy="100811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8754886" y="896324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tx2"/>
                </a:solidFill>
              </a:rPr>
              <a:t>실효지배</a:t>
            </a:r>
            <a:r>
              <a:rPr lang="en-US" altLang="ko-KR" dirty="0" smtClean="0">
                <a:solidFill>
                  <a:schemeClr val="tx2"/>
                </a:solidFill>
              </a:rPr>
              <a:t>: </a:t>
            </a:r>
            <a:r>
              <a:rPr lang="ko-KR" altLang="en-US" dirty="0" smtClean="0">
                <a:solidFill>
                  <a:schemeClr val="tx2"/>
                </a:solidFill>
              </a:rPr>
              <a:t>대한민국</a:t>
            </a:r>
            <a:endParaRPr lang="ko-KR" altLang="en-US" dirty="0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728098" y="3755619"/>
            <a:ext cx="26210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latinLnBrk="1"/>
            <a:r>
              <a:rPr lang="ko-KR" altLang="en-US" dirty="0">
                <a:solidFill>
                  <a:schemeClr val="tx2"/>
                </a:solidFill>
              </a:rPr>
              <a:t></a:t>
            </a:r>
            <a:r>
              <a:rPr lang="ko-KR" altLang="en-US" dirty="0" smtClean="0">
                <a:solidFill>
                  <a:schemeClr val="tx2"/>
                </a:solidFill>
              </a:rPr>
              <a:t>면적</a:t>
            </a:r>
            <a:endParaRPr lang="ko-KR" altLang="en-US" dirty="0">
              <a:solidFill>
                <a:schemeClr val="tx2"/>
              </a:solidFill>
            </a:endParaRPr>
          </a:p>
          <a:p>
            <a:pPr fontAlgn="base" latinLnBrk="1"/>
            <a:r>
              <a:rPr lang="en-US" altLang="ko-KR" dirty="0" smtClean="0">
                <a:solidFill>
                  <a:schemeClr val="tx2"/>
                </a:solidFill>
              </a:rPr>
              <a:t>  -</a:t>
            </a:r>
            <a:r>
              <a:rPr lang="ko-KR" altLang="en-US" dirty="0">
                <a:solidFill>
                  <a:schemeClr val="tx2"/>
                </a:solidFill>
              </a:rPr>
              <a:t>동도</a:t>
            </a:r>
            <a:r>
              <a:rPr lang="en-US" altLang="ko-KR" dirty="0">
                <a:solidFill>
                  <a:schemeClr val="tx2"/>
                </a:solidFill>
              </a:rPr>
              <a:t>: 73,297</a:t>
            </a:r>
            <a:r>
              <a:rPr lang="ko-KR" altLang="en-US" dirty="0">
                <a:solidFill>
                  <a:schemeClr val="tx2"/>
                </a:solidFill>
              </a:rPr>
              <a:t>㎡</a:t>
            </a:r>
          </a:p>
          <a:p>
            <a:pPr fontAlgn="base" latinLnBrk="1"/>
            <a:r>
              <a:rPr lang="en-US" altLang="ko-KR" dirty="0" smtClean="0">
                <a:solidFill>
                  <a:schemeClr val="tx2"/>
                </a:solidFill>
              </a:rPr>
              <a:t>  -</a:t>
            </a:r>
            <a:r>
              <a:rPr lang="ko-KR" altLang="en-US" dirty="0">
                <a:solidFill>
                  <a:schemeClr val="tx2"/>
                </a:solidFill>
              </a:rPr>
              <a:t>서도</a:t>
            </a:r>
            <a:r>
              <a:rPr lang="en-US" altLang="ko-KR" dirty="0">
                <a:solidFill>
                  <a:schemeClr val="tx2"/>
                </a:solidFill>
              </a:rPr>
              <a:t>: 88,740</a:t>
            </a:r>
            <a:r>
              <a:rPr lang="ko-KR" altLang="en-US" dirty="0" smtClean="0">
                <a:solidFill>
                  <a:schemeClr val="tx2"/>
                </a:solidFill>
              </a:rPr>
              <a:t>㎡</a:t>
            </a:r>
            <a:endParaRPr lang="ko-KR" altLang="en-US" dirty="0">
              <a:solidFill>
                <a:schemeClr val="tx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56699" y="1554758"/>
            <a:ext cx="331055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tx2"/>
                </a:solidFill>
              </a:rPr>
              <a:t>주소</a:t>
            </a:r>
            <a:r>
              <a:rPr lang="en-US" altLang="ko-KR" dirty="0">
                <a:solidFill>
                  <a:schemeClr val="tx2"/>
                </a:solidFill>
              </a:rPr>
              <a:t>: </a:t>
            </a:r>
            <a:r>
              <a:rPr lang="ko-KR" altLang="en-US" dirty="0" smtClean="0">
                <a:solidFill>
                  <a:schemeClr val="tx2"/>
                </a:solidFill>
              </a:rPr>
              <a:t>대한민국</a:t>
            </a:r>
            <a:endParaRPr lang="en-US" altLang="ko-KR" dirty="0" smtClean="0">
              <a:solidFill>
                <a:schemeClr val="tx2"/>
              </a:solidFill>
            </a:endParaRPr>
          </a:p>
          <a:p>
            <a:r>
              <a:rPr lang="en-US" altLang="ko-KR" dirty="0">
                <a:solidFill>
                  <a:schemeClr val="tx2"/>
                </a:solidFill>
              </a:rPr>
              <a:t> </a:t>
            </a:r>
            <a:r>
              <a:rPr lang="en-US" altLang="ko-KR" dirty="0" smtClean="0">
                <a:solidFill>
                  <a:schemeClr val="tx2"/>
                </a:solidFill>
              </a:rPr>
              <a:t>            </a:t>
            </a:r>
            <a:r>
              <a:rPr lang="ko-KR" altLang="en-US" dirty="0" smtClean="0">
                <a:solidFill>
                  <a:schemeClr val="tx2"/>
                </a:solidFill>
              </a:rPr>
              <a:t>경상북도</a:t>
            </a:r>
            <a:endParaRPr lang="en-US" altLang="ko-KR" dirty="0" smtClean="0">
              <a:solidFill>
                <a:schemeClr val="tx2"/>
              </a:solidFill>
            </a:endParaRPr>
          </a:p>
          <a:p>
            <a:r>
              <a:rPr lang="en-US" altLang="ko-KR" dirty="0">
                <a:solidFill>
                  <a:schemeClr val="tx2"/>
                </a:solidFill>
              </a:rPr>
              <a:t> </a:t>
            </a:r>
            <a:r>
              <a:rPr lang="en-US" altLang="ko-KR" dirty="0" smtClean="0">
                <a:solidFill>
                  <a:schemeClr val="tx2"/>
                </a:solidFill>
              </a:rPr>
              <a:t>            </a:t>
            </a:r>
            <a:r>
              <a:rPr lang="ko-KR" altLang="en-US" dirty="0" smtClean="0">
                <a:solidFill>
                  <a:schemeClr val="tx2"/>
                </a:solidFill>
              </a:rPr>
              <a:t>울릉군 </a:t>
            </a:r>
            <a:r>
              <a:rPr lang="ko-KR" altLang="en-US" dirty="0" err="1" smtClean="0">
                <a:solidFill>
                  <a:schemeClr val="tx2"/>
                </a:solidFill>
              </a:rPr>
              <a:t>울릉읍</a:t>
            </a:r>
            <a:endParaRPr lang="en-US" altLang="ko-KR" dirty="0" smtClean="0">
              <a:solidFill>
                <a:schemeClr val="tx2"/>
              </a:solidFill>
            </a:endParaRPr>
          </a:p>
          <a:p>
            <a:r>
              <a:rPr lang="en-US" altLang="ko-KR" dirty="0">
                <a:solidFill>
                  <a:schemeClr val="tx2"/>
                </a:solidFill>
              </a:rPr>
              <a:t> </a:t>
            </a:r>
            <a:r>
              <a:rPr lang="en-US" altLang="ko-KR" dirty="0" smtClean="0">
                <a:solidFill>
                  <a:schemeClr val="tx2"/>
                </a:solidFill>
              </a:rPr>
              <a:t>            </a:t>
            </a:r>
            <a:r>
              <a:rPr lang="ko-KR" altLang="en-US" dirty="0" err="1" smtClean="0">
                <a:solidFill>
                  <a:schemeClr val="tx2"/>
                </a:solidFill>
              </a:rPr>
              <a:t>독도리</a:t>
            </a:r>
            <a:endParaRPr lang="en-US" altLang="ko-KR" dirty="0" smtClean="0">
              <a:solidFill>
                <a:schemeClr val="tx2"/>
              </a:solidFill>
            </a:endParaRPr>
          </a:p>
          <a:p>
            <a:r>
              <a:rPr lang="en-US" altLang="ko-KR" dirty="0">
                <a:solidFill>
                  <a:schemeClr val="tx2"/>
                </a:solidFill>
              </a:rPr>
              <a:t> </a:t>
            </a:r>
            <a:r>
              <a:rPr lang="en-US" altLang="ko-KR" dirty="0" smtClean="0">
                <a:solidFill>
                  <a:schemeClr val="tx2"/>
                </a:solidFill>
              </a:rPr>
              <a:t>            </a:t>
            </a:r>
            <a:r>
              <a:rPr lang="ko-KR" altLang="en-US" dirty="0" smtClean="0">
                <a:solidFill>
                  <a:schemeClr val="tx2"/>
                </a:solidFill>
              </a:rPr>
              <a:t>산 </a:t>
            </a:r>
            <a:r>
              <a:rPr lang="en-US" altLang="ko-KR" dirty="0">
                <a:solidFill>
                  <a:schemeClr val="tx2"/>
                </a:solidFill>
              </a:rPr>
              <a:t>1-96</a:t>
            </a:r>
            <a:r>
              <a:rPr lang="ko-KR" altLang="en-US" dirty="0">
                <a:solidFill>
                  <a:schemeClr val="tx2"/>
                </a:solidFill>
              </a:rPr>
              <a:t>번지</a:t>
            </a:r>
          </a:p>
          <a:p>
            <a:endParaRPr lang="ko-KR" altLang="en-US" dirty="0"/>
          </a:p>
        </p:txBody>
      </p:sp>
      <p:sp>
        <p:nvSpPr>
          <p:cNvPr id="18" name="직사각형 17"/>
          <p:cNvSpPr/>
          <p:nvPr/>
        </p:nvSpPr>
        <p:spPr>
          <a:xfrm>
            <a:off x="261764" y="4869160"/>
            <a:ext cx="7920880" cy="86409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그룹 25"/>
          <p:cNvGrpSpPr/>
          <p:nvPr/>
        </p:nvGrpSpPr>
        <p:grpSpPr>
          <a:xfrm>
            <a:off x="6238428" y="5373216"/>
            <a:ext cx="720080" cy="216024"/>
            <a:chOff x="6238428" y="5373216"/>
            <a:chExt cx="720080" cy="216024"/>
          </a:xfrm>
        </p:grpSpPr>
        <p:cxnSp>
          <p:nvCxnSpPr>
            <p:cNvPr id="23" name="직선 연결선 22"/>
            <p:cNvCxnSpPr/>
            <p:nvPr/>
          </p:nvCxnSpPr>
          <p:spPr>
            <a:xfrm>
              <a:off x="6238428" y="5589240"/>
              <a:ext cx="72008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 24"/>
            <p:cNvCxnSpPr/>
            <p:nvPr/>
          </p:nvCxnSpPr>
          <p:spPr>
            <a:xfrm>
              <a:off x="6238428" y="5373216"/>
              <a:ext cx="72008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직선 연결선 27"/>
          <p:cNvCxnSpPr/>
          <p:nvPr/>
        </p:nvCxnSpPr>
        <p:spPr>
          <a:xfrm>
            <a:off x="1845940" y="5373216"/>
            <a:ext cx="7200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313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/>
      <p:bldP spid="16" grpId="0"/>
      <p:bldP spid="17" grpId="0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1764" y="6440088"/>
            <a:ext cx="9289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/>
              <a:t>독도 면적 </a:t>
            </a:r>
            <a:r>
              <a:rPr lang="en-US" altLang="ko-KR" sz="2000" dirty="0"/>
              <a:t>https://dokdo.mofa.go.kr/kor/introduce/location.jsp</a:t>
            </a:r>
            <a:endParaRPr lang="ko-KR" altLang="en-US" sz="2000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9" t="4851" r="1919" b="66800"/>
          <a:stretch/>
        </p:blipFill>
        <p:spPr>
          <a:xfrm>
            <a:off x="333772" y="188640"/>
            <a:ext cx="11425269" cy="36724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1784" y="3856556"/>
            <a:ext cx="3744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latinLnBrk="1"/>
            <a:r>
              <a:rPr lang="ko-KR" altLang="en-US" dirty="0" smtClean="0">
                <a:solidFill>
                  <a:schemeClr val="tx2"/>
                </a:solidFill>
              </a:rPr>
              <a:t>도서</a:t>
            </a:r>
            <a:endParaRPr lang="ko-KR" altLang="en-US" dirty="0">
              <a:solidFill>
                <a:schemeClr val="tx2"/>
              </a:solidFill>
            </a:endParaRPr>
          </a:p>
          <a:p>
            <a:pPr fontAlgn="base" latinLnBrk="1"/>
            <a:r>
              <a:rPr lang="en-US" altLang="ko-KR" dirty="0">
                <a:solidFill>
                  <a:schemeClr val="tx2"/>
                </a:solidFill>
              </a:rPr>
              <a:t>-</a:t>
            </a:r>
            <a:r>
              <a:rPr lang="ko-KR" altLang="en-US" dirty="0" err="1">
                <a:solidFill>
                  <a:schemeClr val="tx2"/>
                </a:solidFill>
              </a:rPr>
              <a:t>주요도서</a:t>
            </a:r>
            <a:r>
              <a:rPr lang="en-US" altLang="ko-KR" dirty="0">
                <a:solidFill>
                  <a:schemeClr val="tx2"/>
                </a:solidFill>
              </a:rPr>
              <a:t>: </a:t>
            </a:r>
            <a:r>
              <a:rPr lang="ko-KR" altLang="en-US" dirty="0">
                <a:solidFill>
                  <a:schemeClr val="tx2"/>
                </a:solidFill>
              </a:rPr>
              <a:t>동도</a:t>
            </a:r>
            <a:r>
              <a:rPr lang="en-US" altLang="ko-KR" dirty="0">
                <a:solidFill>
                  <a:schemeClr val="tx2"/>
                </a:solidFill>
              </a:rPr>
              <a:t>·</a:t>
            </a:r>
            <a:r>
              <a:rPr lang="ko-KR" altLang="en-US" dirty="0">
                <a:solidFill>
                  <a:schemeClr val="tx2"/>
                </a:solidFill>
              </a:rPr>
              <a:t>서도</a:t>
            </a:r>
          </a:p>
          <a:p>
            <a:pPr fontAlgn="base" latinLnBrk="1"/>
            <a:r>
              <a:rPr lang="en-US" altLang="ko-KR" dirty="0">
                <a:solidFill>
                  <a:schemeClr val="tx2"/>
                </a:solidFill>
              </a:rPr>
              <a:t>-</a:t>
            </a:r>
            <a:r>
              <a:rPr lang="ko-KR" altLang="en-US" dirty="0">
                <a:solidFill>
                  <a:schemeClr val="tx2"/>
                </a:solidFill>
              </a:rPr>
              <a:t>구성 도서</a:t>
            </a:r>
            <a:r>
              <a:rPr lang="en-US" altLang="ko-KR" dirty="0">
                <a:solidFill>
                  <a:schemeClr val="tx2"/>
                </a:solidFill>
              </a:rPr>
              <a:t>: 91</a:t>
            </a:r>
            <a:r>
              <a:rPr lang="ko-KR" altLang="en-US" dirty="0">
                <a:solidFill>
                  <a:schemeClr val="tx2"/>
                </a:solidFill>
              </a:rPr>
              <a:t>개 </a:t>
            </a:r>
            <a:r>
              <a:rPr lang="ko-KR" altLang="en-US" dirty="0" smtClean="0">
                <a:solidFill>
                  <a:schemeClr val="tx2"/>
                </a:solidFill>
              </a:rPr>
              <a:t>도서</a:t>
            </a:r>
            <a:endParaRPr lang="ko-KR" altLang="en-US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46139" y="3861048"/>
            <a:ext cx="33123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latinLnBrk="1"/>
            <a:r>
              <a:rPr lang="ko-KR" altLang="en-US" dirty="0">
                <a:solidFill>
                  <a:schemeClr val="tx2"/>
                </a:solidFill>
              </a:rPr>
              <a:t></a:t>
            </a:r>
            <a:r>
              <a:rPr lang="ko-KR" altLang="en-US" dirty="0" smtClean="0">
                <a:solidFill>
                  <a:schemeClr val="tx2"/>
                </a:solidFill>
              </a:rPr>
              <a:t>최고봉</a:t>
            </a:r>
            <a:endParaRPr lang="ko-KR" altLang="en-US" dirty="0">
              <a:solidFill>
                <a:schemeClr val="tx2"/>
              </a:solidFill>
            </a:endParaRPr>
          </a:p>
          <a:p>
            <a:pPr fontAlgn="base" latinLnBrk="1"/>
            <a:r>
              <a:rPr lang="en-US" altLang="ko-KR" dirty="0">
                <a:solidFill>
                  <a:schemeClr val="tx2"/>
                </a:solidFill>
              </a:rPr>
              <a:t>-</a:t>
            </a:r>
            <a:r>
              <a:rPr lang="ko-KR" altLang="en-US" dirty="0" smtClean="0">
                <a:solidFill>
                  <a:schemeClr val="tx2"/>
                </a:solidFill>
              </a:rPr>
              <a:t>서도</a:t>
            </a:r>
            <a:r>
              <a:rPr lang="en-US" altLang="ko-KR" dirty="0" smtClean="0">
                <a:solidFill>
                  <a:schemeClr val="tx2"/>
                </a:solidFill>
              </a:rPr>
              <a:t>(</a:t>
            </a:r>
            <a:r>
              <a:rPr lang="ko-KR" altLang="en-US" dirty="0" err="1" smtClean="0">
                <a:solidFill>
                  <a:schemeClr val="tx2"/>
                </a:solidFill>
              </a:rPr>
              <a:t>대한봉</a:t>
            </a:r>
            <a:r>
              <a:rPr lang="en-US" altLang="ko-KR" dirty="0" smtClean="0">
                <a:solidFill>
                  <a:schemeClr val="tx2"/>
                </a:solidFill>
              </a:rPr>
              <a:t>): </a:t>
            </a:r>
            <a:r>
              <a:rPr lang="en-US" altLang="ko-KR" dirty="0">
                <a:solidFill>
                  <a:schemeClr val="tx2"/>
                </a:solidFill>
              </a:rPr>
              <a:t>168.5m</a:t>
            </a:r>
            <a:endParaRPr lang="ko-KR" altLang="en-US" dirty="0">
              <a:solidFill>
                <a:schemeClr val="tx2"/>
              </a:solidFill>
            </a:endParaRPr>
          </a:p>
          <a:p>
            <a:pPr fontAlgn="base" latinLnBrk="1"/>
            <a:r>
              <a:rPr lang="en-US" altLang="ko-KR" dirty="0" smtClean="0">
                <a:solidFill>
                  <a:schemeClr val="tx2"/>
                </a:solidFill>
              </a:rPr>
              <a:t>-</a:t>
            </a:r>
            <a:r>
              <a:rPr lang="ko-KR" altLang="en-US" dirty="0" smtClean="0">
                <a:solidFill>
                  <a:schemeClr val="tx2"/>
                </a:solidFill>
              </a:rPr>
              <a:t>동도</a:t>
            </a:r>
            <a:r>
              <a:rPr lang="en-US" altLang="ko-KR" dirty="0" smtClean="0">
                <a:solidFill>
                  <a:schemeClr val="tx2"/>
                </a:solidFill>
              </a:rPr>
              <a:t>(</a:t>
            </a:r>
            <a:r>
              <a:rPr lang="ko-KR" altLang="en-US" dirty="0" err="1" smtClean="0">
                <a:solidFill>
                  <a:schemeClr val="tx2"/>
                </a:solidFill>
              </a:rPr>
              <a:t>우산봉</a:t>
            </a:r>
            <a:r>
              <a:rPr lang="en-US" altLang="ko-KR" dirty="0" smtClean="0">
                <a:solidFill>
                  <a:schemeClr val="tx2"/>
                </a:solidFill>
              </a:rPr>
              <a:t>): 98.6m</a:t>
            </a:r>
            <a:endParaRPr lang="ko-KR" altLang="en-US" dirty="0">
              <a:solidFill>
                <a:schemeClr val="tx2"/>
              </a:solidFill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3862164" y="384895"/>
            <a:ext cx="1944216" cy="955873"/>
            <a:chOff x="3862164" y="384895"/>
            <a:chExt cx="1944216" cy="955873"/>
          </a:xfrm>
        </p:grpSpPr>
        <p:sp>
          <p:nvSpPr>
            <p:cNvPr id="8" name="설명선 2 7"/>
            <p:cNvSpPr/>
            <p:nvPr/>
          </p:nvSpPr>
          <p:spPr>
            <a:xfrm>
              <a:off x="4798268" y="384895"/>
              <a:ext cx="1008112" cy="360040"/>
            </a:xfrm>
            <a:prstGeom prst="borderCallout2">
              <a:avLst>
                <a:gd name="adj1" fmla="val 53142"/>
                <a:gd name="adj2" fmla="val -8333"/>
                <a:gd name="adj3" fmla="val 50497"/>
                <a:gd name="adj4" fmla="val -19502"/>
                <a:gd name="adj5" fmla="val 111987"/>
                <a:gd name="adj6" fmla="val -44612"/>
              </a:avLst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dirty="0" err="1" smtClean="0">
                  <a:solidFill>
                    <a:schemeClr val="tx2"/>
                  </a:solidFill>
                </a:rPr>
                <a:t>대한봉</a:t>
              </a:r>
              <a:endParaRPr lang="ko-KR" altLang="en-US" sz="2000" dirty="0">
                <a:solidFill>
                  <a:schemeClr val="tx2"/>
                </a:solidFill>
              </a:endParaRPr>
            </a:p>
          </p:txBody>
        </p:sp>
        <p:sp>
          <p:nvSpPr>
            <p:cNvPr id="10" name="타원 9"/>
            <p:cNvSpPr/>
            <p:nvPr/>
          </p:nvSpPr>
          <p:spPr>
            <a:xfrm>
              <a:off x="3862164" y="836712"/>
              <a:ext cx="576064" cy="50405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9262764" y="1068971"/>
            <a:ext cx="1944216" cy="955873"/>
            <a:chOff x="3862164" y="384895"/>
            <a:chExt cx="1944216" cy="955873"/>
          </a:xfrm>
        </p:grpSpPr>
        <p:sp>
          <p:nvSpPr>
            <p:cNvPr id="17" name="설명선 2 16"/>
            <p:cNvSpPr/>
            <p:nvPr/>
          </p:nvSpPr>
          <p:spPr>
            <a:xfrm>
              <a:off x="4798268" y="384895"/>
              <a:ext cx="1008112" cy="360040"/>
            </a:xfrm>
            <a:prstGeom prst="borderCallout2">
              <a:avLst>
                <a:gd name="adj1" fmla="val 53142"/>
                <a:gd name="adj2" fmla="val -8333"/>
                <a:gd name="adj3" fmla="val 50497"/>
                <a:gd name="adj4" fmla="val -19502"/>
                <a:gd name="adj5" fmla="val 111987"/>
                <a:gd name="adj6" fmla="val -44612"/>
              </a:avLst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dirty="0" err="1" smtClean="0">
                  <a:solidFill>
                    <a:schemeClr val="tx2"/>
                  </a:solidFill>
                </a:rPr>
                <a:t>우산봉</a:t>
              </a:r>
              <a:endParaRPr lang="ko-KR" altLang="en-US" sz="2000" dirty="0">
                <a:solidFill>
                  <a:schemeClr val="tx2"/>
                </a:solidFill>
              </a:endParaRPr>
            </a:p>
          </p:txBody>
        </p:sp>
        <p:sp>
          <p:nvSpPr>
            <p:cNvPr id="18" name="타원 17"/>
            <p:cNvSpPr/>
            <p:nvPr/>
          </p:nvSpPr>
          <p:spPr>
            <a:xfrm>
              <a:off x="3862164" y="836712"/>
              <a:ext cx="576064" cy="50405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7024329" y="3856556"/>
            <a:ext cx="48427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latinLnBrk="1"/>
            <a:r>
              <a:rPr lang="ko-KR" altLang="en-US" dirty="0">
                <a:solidFill>
                  <a:schemeClr val="tx2"/>
                </a:solidFill>
              </a:rPr>
              <a:t>기온</a:t>
            </a:r>
            <a:r>
              <a:rPr lang="en-US" altLang="ko-KR" dirty="0">
                <a:solidFill>
                  <a:schemeClr val="tx2"/>
                </a:solidFill>
              </a:rPr>
              <a:t>: </a:t>
            </a:r>
            <a:r>
              <a:rPr lang="ko-KR" altLang="en-US" dirty="0">
                <a:solidFill>
                  <a:schemeClr val="tx2"/>
                </a:solidFill>
              </a:rPr>
              <a:t>연평균 </a:t>
            </a:r>
            <a:r>
              <a:rPr lang="en-US" altLang="ko-KR" dirty="0">
                <a:solidFill>
                  <a:schemeClr val="tx2"/>
                </a:solidFill>
              </a:rPr>
              <a:t>12</a:t>
            </a:r>
            <a:r>
              <a:rPr lang="ko-KR" altLang="en-US" dirty="0" smtClean="0">
                <a:solidFill>
                  <a:schemeClr val="tx2"/>
                </a:solidFill>
              </a:rPr>
              <a:t>도</a:t>
            </a:r>
            <a:endParaRPr lang="ko-KR" altLang="en-US" dirty="0">
              <a:solidFill>
                <a:schemeClr val="tx2"/>
              </a:solidFill>
            </a:endParaRPr>
          </a:p>
          <a:p>
            <a:pPr fontAlgn="base" latinLnBrk="1"/>
            <a:r>
              <a:rPr lang="ko-KR" altLang="en-US" dirty="0">
                <a:solidFill>
                  <a:schemeClr val="tx2"/>
                </a:solidFill>
              </a:rPr>
              <a:t>강수량</a:t>
            </a:r>
            <a:r>
              <a:rPr lang="en-US" altLang="ko-KR" dirty="0">
                <a:solidFill>
                  <a:schemeClr val="tx2"/>
                </a:solidFill>
              </a:rPr>
              <a:t>: </a:t>
            </a:r>
            <a:r>
              <a:rPr lang="ko-KR" altLang="en-US" sz="2200" dirty="0" smtClean="0">
                <a:solidFill>
                  <a:schemeClr val="tx2"/>
                </a:solidFill>
              </a:rPr>
              <a:t>겨울철 대부분적설의 형태</a:t>
            </a:r>
            <a:endParaRPr lang="ko-KR" altLang="en-US" sz="2200" dirty="0">
              <a:solidFill>
                <a:schemeClr val="tx2"/>
              </a:solidFill>
            </a:endParaRPr>
          </a:p>
          <a:p>
            <a:pPr fontAlgn="base" latinLnBrk="1"/>
            <a:r>
              <a:rPr lang="ko-KR" altLang="en-US" dirty="0" smtClean="0">
                <a:solidFill>
                  <a:schemeClr val="tx2"/>
                </a:solidFill>
              </a:rPr>
              <a:t>                해양성 </a:t>
            </a:r>
            <a:r>
              <a:rPr lang="ko-KR" altLang="en-US" dirty="0">
                <a:solidFill>
                  <a:schemeClr val="tx2"/>
                </a:solidFill>
              </a:rPr>
              <a:t>기후</a:t>
            </a:r>
          </a:p>
          <a:p>
            <a:pPr fontAlgn="base" latinLnBrk="1"/>
            <a:r>
              <a:rPr lang="ko-KR" altLang="en-US" dirty="0" smtClean="0">
                <a:solidFill>
                  <a:schemeClr val="tx2"/>
                </a:solidFill>
              </a:rPr>
              <a:t>                맑은 날 약 </a:t>
            </a:r>
            <a:r>
              <a:rPr lang="en-US" altLang="ko-KR" dirty="0" smtClean="0">
                <a:solidFill>
                  <a:schemeClr val="tx2"/>
                </a:solidFill>
              </a:rPr>
              <a:t>45</a:t>
            </a:r>
            <a:r>
              <a:rPr lang="ko-KR" altLang="en-US" dirty="0" smtClean="0">
                <a:solidFill>
                  <a:schemeClr val="tx2"/>
                </a:solidFill>
              </a:rPr>
              <a:t>일</a:t>
            </a:r>
            <a:endParaRPr lang="ko-KR" alt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458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255290" y="5225"/>
            <a:ext cx="3174826" cy="852512"/>
          </a:xfrm>
        </p:spPr>
        <p:txBody>
          <a:bodyPr>
            <a:normAutofit fontScale="90000"/>
          </a:bodyPr>
          <a:lstStyle/>
          <a:p>
            <a:r>
              <a:rPr lang="ko-KR" altLang="en-US" dirty="0" smtClean="0"/>
              <a:t>자연 및 자원</a:t>
            </a:r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02" t="29897" r="17934" b="15389"/>
          <a:stretch/>
        </p:blipFill>
        <p:spPr>
          <a:xfrm>
            <a:off x="1629916" y="857737"/>
            <a:ext cx="9144028" cy="552359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1764" y="6440088"/>
            <a:ext cx="9289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/>
              <a:t>자연환경 </a:t>
            </a:r>
            <a:r>
              <a:rPr lang="en-US" altLang="ko-KR" sz="2000" dirty="0"/>
              <a:t>https://</a:t>
            </a:r>
            <a:r>
              <a:rPr lang="en-US" altLang="ko-KR" sz="2000" dirty="0" smtClean="0"/>
              <a:t>dokdo.mofa.go.kr/kor/introduce/nature.jsp</a:t>
            </a:r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929612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5290" y="6073170"/>
            <a:ext cx="116652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err="1" smtClean="0"/>
              <a:t>가스하이드레이트</a:t>
            </a:r>
            <a:r>
              <a:rPr lang="ko-KR" altLang="en-US" sz="1500" dirty="0" smtClean="0"/>
              <a:t> </a:t>
            </a:r>
            <a:r>
              <a:rPr lang="en-US" altLang="ko-KR" sz="1500" dirty="0"/>
              <a:t>https://</a:t>
            </a:r>
            <a:r>
              <a:rPr lang="en-US" altLang="ko-KR" sz="1500" dirty="0" smtClean="0"/>
              <a:t>blog.naver.com/vividgrape/150145910881</a:t>
            </a:r>
          </a:p>
          <a:p>
            <a:r>
              <a:rPr lang="ko-KR" altLang="en-US" sz="1500" dirty="0" err="1" smtClean="0"/>
              <a:t>인산염암</a:t>
            </a:r>
            <a:r>
              <a:rPr lang="ko-KR" altLang="en-US" sz="1500" dirty="0" smtClean="0"/>
              <a:t> </a:t>
            </a:r>
            <a:r>
              <a:rPr lang="en-US" altLang="ko-KR" sz="1500" dirty="0"/>
              <a:t>https://</a:t>
            </a:r>
            <a:r>
              <a:rPr lang="en-US" altLang="ko-KR" sz="1500" dirty="0" smtClean="0"/>
              <a:t>m.post.naver.com/viewer/postView.nhn?volumeNo=26643109&amp;memberNo=387676&amp;vType=VERTICAL</a:t>
            </a:r>
          </a:p>
          <a:p>
            <a:r>
              <a:rPr lang="ko-KR" altLang="en-US" sz="1500" dirty="0" err="1" smtClean="0"/>
              <a:t>해양심층수</a:t>
            </a:r>
            <a:r>
              <a:rPr lang="ko-KR" altLang="en-US" sz="1500" dirty="0" smtClean="0"/>
              <a:t> </a:t>
            </a:r>
            <a:r>
              <a:rPr lang="en-US" altLang="ko-KR" sz="1500" dirty="0"/>
              <a:t>https://m.post.naver.com/viewer/postView.nhn?volumeNo=26643109&amp;memberNo=387676&amp;vType=VERTICAL</a:t>
            </a:r>
            <a:endParaRPr lang="ko-KR" altLang="en-US" sz="1500" dirty="0"/>
          </a:p>
        </p:txBody>
      </p:sp>
      <p:grpSp>
        <p:nvGrpSpPr>
          <p:cNvPr id="11" name="그룹 10"/>
          <p:cNvGrpSpPr/>
          <p:nvPr/>
        </p:nvGrpSpPr>
        <p:grpSpPr>
          <a:xfrm>
            <a:off x="286122" y="1134116"/>
            <a:ext cx="3720058" cy="4687827"/>
            <a:chOff x="286122" y="1134116"/>
            <a:chExt cx="3720058" cy="4687827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058" y="1134116"/>
              <a:ext cx="3595091" cy="2639752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286122" y="3882951"/>
              <a:ext cx="3720058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 latinLnBrk="1"/>
              <a:r>
                <a:rPr lang="ko-KR" altLang="en-US" dirty="0">
                  <a:solidFill>
                    <a:schemeClr val="tx2"/>
                  </a:solidFill>
                </a:rPr>
                <a:t></a:t>
              </a:r>
              <a:r>
                <a:rPr lang="ko-KR" altLang="en-US" dirty="0" err="1" smtClean="0">
                  <a:solidFill>
                    <a:schemeClr val="tx2"/>
                  </a:solidFill>
                </a:rPr>
                <a:t>가스하이드레이트</a:t>
              </a:r>
              <a:endParaRPr lang="en-US" altLang="ko-KR" dirty="0" smtClean="0">
                <a:solidFill>
                  <a:schemeClr val="tx2"/>
                </a:solidFill>
              </a:endParaRPr>
            </a:p>
            <a:p>
              <a:pPr fontAlgn="base" latinLnBrk="1"/>
              <a:r>
                <a:rPr lang="en-US" altLang="ko-KR" dirty="0" smtClean="0">
                  <a:solidFill>
                    <a:schemeClr val="tx2"/>
                  </a:solidFill>
                </a:rPr>
                <a:t>-</a:t>
              </a:r>
              <a:r>
                <a:rPr lang="ko-KR" altLang="en-US" dirty="0" smtClean="0">
                  <a:solidFill>
                    <a:schemeClr val="tx2"/>
                  </a:solidFill>
                </a:rPr>
                <a:t>훌륭한 </a:t>
              </a:r>
              <a:r>
                <a:rPr lang="ko-KR" altLang="en-US" dirty="0">
                  <a:solidFill>
                    <a:schemeClr val="tx2"/>
                  </a:solidFill>
                </a:rPr>
                <a:t>청정에너지원</a:t>
              </a:r>
            </a:p>
            <a:p>
              <a:pPr fontAlgn="base" latinLnBrk="1"/>
              <a:r>
                <a:rPr lang="en-US" altLang="ko-KR" dirty="0">
                  <a:solidFill>
                    <a:schemeClr val="tx2"/>
                  </a:solidFill>
                </a:rPr>
                <a:t>-</a:t>
              </a:r>
              <a:r>
                <a:rPr lang="ko-KR" altLang="en-US" dirty="0" err="1">
                  <a:solidFill>
                    <a:schemeClr val="tx2"/>
                  </a:solidFill>
                </a:rPr>
                <a:t>지시자원</a:t>
              </a:r>
              <a:r>
                <a:rPr lang="en-US" altLang="ko-KR" dirty="0">
                  <a:solidFill>
                    <a:schemeClr val="tx2"/>
                  </a:solidFill>
                </a:rPr>
                <a:t>: </a:t>
              </a:r>
              <a:r>
                <a:rPr lang="ko-KR" altLang="en-US" dirty="0">
                  <a:solidFill>
                    <a:schemeClr val="tx2"/>
                  </a:solidFill>
                </a:rPr>
                <a:t>석유자원이 묻혀 있는 여부를 알려준다</a:t>
              </a:r>
              <a:r>
                <a:rPr lang="en-US" altLang="ko-KR" dirty="0">
                  <a:solidFill>
                    <a:schemeClr val="tx2"/>
                  </a:solidFill>
                </a:rPr>
                <a:t>.</a:t>
              </a:r>
              <a:endParaRPr lang="ko-KR" altLang="en-US" dirty="0">
                <a:solidFill>
                  <a:schemeClr val="tx2"/>
                </a:solidFill>
              </a:endParaRPr>
            </a:p>
            <a:p>
              <a:endParaRPr lang="ko-KR" altLang="en-US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4110132" y="1117672"/>
            <a:ext cx="3720058" cy="3960657"/>
            <a:chOff x="4110132" y="1117672"/>
            <a:chExt cx="3720058" cy="3960657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513" y="1117672"/>
              <a:ext cx="3485297" cy="2639752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4110132" y="3878000"/>
              <a:ext cx="372005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 latinLnBrk="1"/>
              <a:r>
                <a:rPr lang="ko-KR" altLang="en-US" dirty="0">
                  <a:solidFill>
                    <a:schemeClr val="tx2"/>
                  </a:solidFill>
                </a:rPr>
                <a:t></a:t>
              </a:r>
              <a:r>
                <a:rPr lang="ko-KR" altLang="en-US" dirty="0" err="1">
                  <a:solidFill>
                    <a:schemeClr val="tx2"/>
                  </a:solidFill>
                </a:rPr>
                <a:t>인산염암</a:t>
              </a:r>
              <a:endParaRPr lang="ko-KR" altLang="en-US" dirty="0">
                <a:solidFill>
                  <a:schemeClr val="tx2"/>
                </a:solidFill>
              </a:endParaRPr>
            </a:p>
            <a:p>
              <a:pPr fontAlgn="base" latinLnBrk="1"/>
              <a:r>
                <a:rPr lang="en-US" altLang="ko-KR" dirty="0">
                  <a:solidFill>
                    <a:schemeClr val="tx2"/>
                  </a:solidFill>
                </a:rPr>
                <a:t>-</a:t>
              </a:r>
              <a:r>
                <a:rPr lang="ko-KR" altLang="en-US" dirty="0">
                  <a:solidFill>
                    <a:schemeClr val="tx2"/>
                  </a:solidFill>
                </a:rPr>
                <a:t>무공해 </a:t>
              </a:r>
              <a:r>
                <a:rPr lang="ko-KR" altLang="en-US" dirty="0" err="1">
                  <a:solidFill>
                    <a:schemeClr val="tx2"/>
                  </a:solidFill>
                </a:rPr>
                <a:t>천연비료의</a:t>
              </a:r>
              <a:r>
                <a:rPr lang="ko-KR" altLang="en-US" dirty="0">
                  <a:solidFill>
                    <a:schemeClr val="tx2"/>
                  </a:solidFill>
                </a:rPr>
                <a:t> 원료나 </a:t>
              </a:r>
              <a:r>
                <a:rPr lang="ko-KR" altLang="en-US" dirty="0" err="1">
                  <a:solidFill>
                    <a:schemeClr val="tx2"/>
                  </a:solidFill>
                </a:rPr>
                <a:t>기초소재로</a:t>
              </a:r>
              <a:r>
                <a:rPr lang="ko-KR" altLang="en-US" dirty="0">
                  <a:solidFill>
                    <a:schemeClr val="tx2"/>
                  </a:solidFill>
                </a:rPr>
                <a:t> 활용</a:t>
              </a: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8067966" y="1268760"/>
            <a:ext cx="3784420" cy="4068644"/>
            <a:chOff x="8067966" y="1268760"/>
            <a:chExt cx="3784420" cy="4068644"/>
          </a:xfrm>
        </p:grpSpPr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51" t="5530" r="52100" b="23841"/>
            <a:stretch/>
          </p:blipFill>
          <p:spPr>
            <a:xfrm>
              <a:off x="8067966" y="1268760"/>
              <a:ext cx="3784420" cy="237626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8100147" y="3767744"/>
              <a:ext cx="372005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 latinLnBrk="1"/>
              <a:r>
                <a:rPr lang="ko-KR" altLang="en-US" dirty="0">
                  <a:solidFill>
                    <a:schemeClr val="tx2"/>
                  </a:solidFill>
                </a:rPr>
                <a:t></a:t>
              </a:r>
              <a:r>
                <a:rPr lang="ko-KR" altLang="en-US" dirty="0" err="1" smtClean="0">
                  <a:solidFill>
                    <a:schemeClr val="tx2"/>
                  </a:solidFill>
                </a:rPr>
                <a:t>해양심층수</a:t>
              </a:r>
              <a:endParaRPr lang="en-US" altLang="ko-KR" dirty="0" smtClean="0">
                <a:solidFill>
                  <a:schemeClr val="tx2"/>
                </a:solidFill>
              </a:endParaRPr>
            </a:p>
            <a:p>
              <a:pPr fontAlgn="base" latinLnBrk="1"/>
              <a:r>
                <a:rPr lang="en-US" altLang="ko-KR" dirty="0" smtClean="0">
                  <a:solidFill>
                    <a:schemeClr val="tx2"/>
                  </a:solidFill>
                </a:rPr>
                <a:t>-</a:t>
              </a:r>
              <a:r>
                <a:rPr lang="ko-KR" altLang="en-US" dirty="0" smtClean="0">
                  <a:solidFill>
                    <a:schemeClr val="tx2"/>
                  </a:solidFill>
                </a:rPr>
                <a:t>다양한 </a:t>
              </a:r>
              <a:r>
                <a:rPr lang="ko-KR" altLang="en-US" dirty="0">
                  <a:solidFill>
                    <a:schemeClr val="tx2"/>
                  </a:solidFill>
                </a:rPr>
                <a:t>분야에서 활용 가능한 고부가가치 </a:t>
              </a:r>
              <a:r>
                <a:rPr lang="ko-KR" altLang="en-US" dirty="0" smtClean="0">
                  <a:solidFill>
                    <a:schemeClr val="tx2"/>
                  </a:solidFill>
                </a:rPr>
                <a:t>해양자원으로</a:t>
              </a:r>
              <a:endParaRPr lang="ko-KR" altLang="en-US" dirty="0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870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255290" y="5224"/>
            <a:ext cx="9439522" cy="1263535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1905</a:t>
            </a:r>
            <a:r>
              <a:rPr lang="ko-KR" altLang="en-US" dirty="0" smtClean="0"/>
              <a:t>년의 일본의 </a:t>
            </a:r>
            <a:r>
              <a:rPr lang="ko-KR" altLang="en-US" dirty="0" err="1" smtClean="0"/>
              <a:t>시마네현</a:t>
            </a:r>
            <a:r>
              <a:rPr lang="ko-KR" altLang="en-US" dirty="0" smtClean="0"/>
              <a:t> 고시에 의한 독도 편입은 유효한가</a:t>
            </a:r>
            <a:r>
              <a:rPr lang="en-US" altLang="ko-KR" dirty="0" smtClean="0"/>
              <a:t>?</a:t>
            </a:r>
            <a:endParaRPr lang="ko-KR" altLang="en-US" dirty="0"/>
          </a:p>
        </p:txBody>
      </p:sp>
      <p:grpSp>
        <p:nvGrpSpPr>
          <p:cNvPr id="11" name="그룹 10"/>
          <p:cNvGrpSpPr/>
          <p:nvPr/>
        </p:nvGrpSpPr>
        <p:grpSpPr>
          <a:xfrm>
            <a:off x="1269876" y="1700808"/>
            <a:ext cx="10009112" cy="4174378"/>
            <a:chOff x="1269876" y="1700808"/>
            <a:chExt cx="10009112" cy="4174378"/>
          </a:xfrm>
        </p:grpSpPr>
        <p:pic>
          <p:nvPicPr>
            <p:cNvPr id="8" name="그림 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668"/>
            <a:stretch/>
          </p:blipFill>
          <p:spPr>
            <a:xfrm>
              <a:off x="1269876" y="1700808"/>
              <a:ext cx="4104456" cy="4174378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 flipH="1">
              <a:off x="5518348" y="1868080"/>
              <a:ext cx="576064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 latinLnBrk="1"/>
              <a:r>
                <a:rPr lang="ko-KR" altLang="en-US" dirty="0">
                  <a:solidFill>
                    <a:schemeClr val="tx2"/>
                  </a:solidFill>
                </a:rPr>
                <a:t></a:t>
              </a:r>
              <a:r>
                <a:rPr lang="ko-KR" altLang="en-US" dirty="0" err="1">
                  <a:solidFill>
                    <a:schemeClr val="tx2"/>
                  </a:solidFill>
                </a:rPr>
                <a:t>시마네현고시</a:t>
              </a:r>
              <a:r>
                <a:rPr lang="ko-KR" altLang="en-US" dirty="0">
                  <a:solidFill>
                    <a:schemeClr val="tx2"/>
                  </a:solidFill>
                </a:rPr>
                <a:t> 제</a:t>
              </a:r>
              <a:r>
                <a:rPr lang="en-US" altLang="ko-KR" dirty="0">
                  <a:solidFill>
                    <a:schemeClr val="tx2"/>
                  </a:solidFill>
                </a:rPr>
                <a:t>40</a:t>
              </a:r>
              <a:r>
                <a:rPr lang="ko-KR" altLang="en-US" dirty="0">
                  <a:solidFill>
                    <a:schemeClr val="tx2"/>
                  </a:solidFill>
                </a:rPr>
                <a:t>호</a:t>
              </a:r>
            </a:p>
            <a:p>
              <a:pPr fontAlgn="base" latinLnBrk="1"/>
              <a:r>
                <a:rPr lang="en-US" altLang="ko-KR" dirty="0">
                  <a:solidFill>
                    <a:schemeClr val="tx2"/>
                  </a:solidFill>
                </a:rPr>
                <a:t>-</a:t>
              </a:r>
              <a:r>
                <a:rPr lang="ko-KR" altLang="en-US" dirty="0">
                  <a:solidFill>
                    <a:schemeClr val="tx2"/>
                  </a:solidFill>
                </a:rPr>
                <a:t>독도를 </a:t>
              </a:r>
              <a:r>
                <a:rPr lang="ko-KR" altLang="en-US" dirty="0" err="1" smtClean="0">
                  <a:solidFill>
                    <a:schemeClr val="tx2"/>
                  </a:solidFill>
                </a:rPr>
                <a:t>무주지라며</a:t>
              </a:r>
              <a:r>
                <a:rPr lang="ko-KR" altLang="en-US" dirty="0" smtClean="0">
                  <a:solidFill>
                    <a:schemeClr val="tx2"/>
                  </a:solidFill>
                </a:rPr>
                <a:t> 편입</a:t>
              </a:r>
              <a:endParaRPr lang="en-US" altLang="ko-KR" dirty="0" smtClean="0">
                <a:solidFill>
                  <a:schemeClr val="tx2"/>
                </a:solidFill>
              </a:endParaRPr>
            </a:p>
            <a:p>
              <a:pPr fontAlgn="base" latinLnBrk="1"/>
              <a:r>
                <a:rPr lang="en-US" altLang="ko-KR" dirty="0" smtClean="0">
                  <a:solidFill>
                    <a:schemeClr val="tx2"/>
                  </a:solidFill>
                </a:rPr>
                <a:t>-</a:t>
              </a:r>
              <a:r>
                <a:rPr lang="ko-KR" altLang="en-US" dirty="0" smtClean="0">
                  <a:solidFill>
                    <a:schemeClr val="tx2"/>
                  </a:solidFill>
                </a:rPr>
                <a:t>반박</a:t>
              </a:r>
              <a:r>
                <a:rPr lang="en-US" altLang="ko-KR" dirty="0" smtClean="0">
                  <a:solidFill>
                    <a:schemeClr val="tx2"/>
                  </a:solidFill>
                </a:rPr>
                <a:t>: </a:t>
              </a:r>
              <a:r>
                <a:rPr lang="ko-KR" altLang="en-US" dirty="0">
                  <a:solidFill>
                    <a:schemeClr val="tx2"/>
                  </a:solidFill>
                </a:rPr>
                <a:t>국제법적 </a:t>
              </a:r>
              <a:r>
                <a:rPr lang="ko-KR" altLang="en-US" dirty="0" smtClean="0">
                  <a:solidFill>
                    <a:schemeClr val="tx2"/>
                  </a:solidFill>
                </a:rPr>
                <a:t>효력</a:t>
              </a:r>
              <a:r>
                <a:rPr lang="en-US" altLang="ko-KR" dirty="0" smtClean="0">
                  <a:solidFill>
                    <a:schemeClr val="tx2"/>
                  </a:solidFill>
                </a:rPr>
                <a:t>X</a:t>
              </a:r>
              <a:endParaRPr lang="ko-KR" altLang="en-US" dirty="0">
                <a:solidFill>
                  <a:schemeClr val="tx2"/>
                </a:solidFill>
              </a:endParaRPr>
            </a:p>
            <a:p>
              <a:pPr fontAlgn="base" latinLnBrk="1"/>
              <a:r>
                <a:rPr lang="ko-KR" altLang="en-US" dirty="0" smtClean="0">
                  <a:solidFill>
                    <a:schemeClr val="tx2"/>
                  </a:solidFill>
                </a:rPr>
                <a:t>          오랜 기간에 걸쳐 확고히 확립</a:t>
              </a:r>
              <a:endParaRPr lang="en-US" altLang="ko-KR" dirty="0" smtClean="0">
                <a:solidFill>
                  <a:schemeClr val="tx2"/>
                </a:solidFill>
              </a:endParaRPr>
            </a:p>
            <a:p>
              <a:pPr fontAlgn="base" latinLnBrk="1"/>
              <a:r>
                <a:rPr lang="en-US" altLang="ko-KR" dirty="0">
                  <a:solidFill>
                    <a:schemeClr val="tx2"/>
                  </a:solidFill>
                </a:rPr>
                <a:t> </a:t>
              </a:r>
              <a:r>
                <a:rPr lang="en-US" altLang="ko-KR" dirty="0" smtClean="0">
                  <a:solidFill>
                    <a:schemeClr val="tx2"/>
                  </a:solidFill>
                </a:rPr>
                <a:t>       </a:t>
              </a:r>
              <a:r>
                <a:rPr lang="ko-KR" altLang="en-US" dirty="0" smtClean="0">
                  <a:solidFill>
                    <a:schemeClr val="tx2"/>
                  </a:solidFill>
                </a:rPr>
                <a:t>  독도 영유권을 침해한 불법행위</a:t>
              </a:r>
              <a:endParaRPr lang="ko-KR" altLang="en-US" dirty="0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99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255290" y="5224"/>
            <a:ext cx="10951690" cy="1263535"/>
          </a:xfrm>
        </p:spPr>
        <p:txBody>
          <a:bodyPr>
            <a:normAutofit/>
          </a:bodyPr>
          <a:lstStyle/>
          <a:p>
            <a:r>
              <a:rPr lang="ko-KR" altLang="en-US" dirty="0" smtClean="0"/>
              <a:t>제</a:t>
            </a:r>
            <a:r>
              <a:rPr lang="en-US" altLang="ko-KR" dirty="0" smtClean="0"/>
              <a:t>2</a:t>
            </a:r>
            <a:r>
              <a:rPr lang="ko-KR" altLang="en-US" dirty="0" smtClean="0"/>
              <a:t>차 세계대전 후의 연합군 최고사령부에 의한 독도 처분의 해석은 어떠한가</a:t>
            </a:r>
            <a:r>
              <a:rPr lang="en-US" altLang="ko-KR" dirty="0" smtClean="0"/>
              <a:t>?</a:t>
            </a:r>
            <a:endParaRPr lang="ko-KR" altLang="en-US" dirty="0"/>
          </a:p>
        </p:txBody>
      </p:sp>
      <p:grpSp>
        <p:nvGrpSpPr>
          <p:cNvPr id="8" name="그룹 7"/>
          <p:cNvGrpSpPr/>
          <p:nvPr/>
        </p:nvGrpSpPr>
        <p:grpSpPr>
          <a:xfrm>
            <a:off x="299443" y="1228376"/>
            <a:ext cx="5616624" cy="4435501"/>
            <a:chOff x="299443" y="1228376"/>
            <a:chExt cx="5616624" cy="4435501"/>
          </a:xfrm>
        </p:grpSpPr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601"/>
            <a:stretch/>
          </p:blipFill>
          <p:spPr>
            <a:xfrm>
              <a:off x="1197868" y="1228376"/>
              <a:ext cx="3259629" cy="3317901"/>
            </a:xfrm>
            <a:prstGeom prst="rect">
              <a:avLst/>
            </a:prstGeom>
          </p:spPr>
        </p:pic>
        <p:sp>
          <p:nvSpPr>
            <p:cNvPr id="2" name="TextBox 1"/>
            <p:cNvSpPr txBox="1"/>
            <p:nvPr/>
          </p:nvSpPr>
          <p:spPr>
            <a:xfrm>
              <a:off x="299443" y="4586659"/>
              <a:ext cx="561662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 latinLnBrk="1"/>
              <a:r>
                <a:rPr lang="ko-KR" altLang="en-US" dirty="0">
                  <a:solidFill>
                    <a:schemeClr val="tx2"/>
                  </a:solidFill>
                </a:rPr>
                <a:t></a:t>
              </a:r>
              <a:r>
                <a:rPr lang="en-US" altLang="ko-KR" dirty="0">
                  <a:solidFill>
                    <a:schemeClr val="tx2"/>
                  </a:solidFill>
                </a:rPr>
                <a:t>(SCAPIN) </a:t>
              </a:r>
              <a:r>
                <a:rPr lang="ko-KR" altLang="en-US" dirty="0">
                  <a:solidFill>
                    <a:schemeClr val="tx2"/>
                  </a:solidFill>
                </a:rPr>
                <a:t>제</a:t>
              </a:r>
              <a:r>
                <a:rPr lang="en-US" altLang="ko-KR" dirty="0">
                  <a:solidFill>
                    <a:schemeClr val="tx2"/>
                  </a:solidFill>
                </a:rPr>
                <a:t>677</a:t>
              </a:r>
              <a:r>
                <a:rPr lang="ko-KR" altLang="en-US" dirty="0">
                  <a:solidFill>
                    <a:schemeClr val="tx2"/>
                  </a:solidFill>
                </a:rPr>
                <a:t>호</a:t>
              </a:r>
            </a:p>
            <a:p>
              <a:pPr fontAlgn="base" latinLnBrk="1"/>
              <a:r>
                <a:rPr lang="ko-KR" altLang="en-US" sz="2000" dirty="0">
                  <a:solidFill>
                    <a:schemeClr val="tx2"/>
                  </a:solidFill>
                </a:rPr>
                <a:t>“일본의 </a:t>
              </a:r>
              <a:r>
                <a:rPr lang="ko-KR" altLang="en-US" sz="2000" dirty="0" smtClean="0">
                  <a:solidFill>
                    <a:schemeClr val="tx2"/>
                  </a:solidFill>
                </a:rPr>
                <a:t>영역에서</a:t>
              </a:r>
              <a:endParaRPr lang="en-US" altLang="ko-KR" sz="2000" dirty="0" smtClean="0">
                <a:solidFill>
                  <a:schemeClr val="tx2"/>
                </a:solidFill>
              </a:endParaRPr>
            </a:p>
            <a:p>
              <a:pPr fontAlgn="base" latinLnBrk="1"/>
              <a:r>
                <a:rPr lang="ko-KR" altLang="en-US" sz="2000" dirty="0" smtClean="0">
                  <a:solidFill>
                    <a:schemeClr val="tx2"/>
                  </a:solidFill>
                </a:rPr>
                <a:t>울릉도</a:t>
              </a:r>
              <a:r>
                <a:rPr lang="en-US" altLang="ko-KR" sz="2000" dirty="0">
                  <a:solidFill>
                    <a:schemeClr val="tx2"/>
                  </a:solidFill>
                </a:rPr>
                <a:t>, </a:t>
              </a:r>
              <a:r>
                <a:rPr lang="ko-KR" altLang="en-US" sz="2000" dirty="0" err="1">
                  <a:solidFill>
                    <a:schemeClr val="tx2"/>
                  </a:solidFill>
                </a:rPr>
                <a:t>리앙쿠르암</a:t>
              </a:r>
              <a:r>
                <a:rPr lang="en-US" altLang="ko-KR" sz="2000" dirty="0">
                  <a:solidFill>
                    <a:schemeClr val="tx2"/>
                  </a:solidFill>
                </a:rPr>
                <a:t>(</a:t>
              </a:r>
              <a:r>
                <a:rPr lang="ko-KR" altLang="en-US" sz="2000" dirty="0">
                  <a:solidFill>
                    <a:schemeClr val="tx2"/>
                  </a:solidFill>
                </a:rPr>
                <a:t>독도</a:t>
              </a:r>
              <a:r>
                <a:rPr lang="en-US" altLang="ko-KR" sz="2000" dirty="0">
                  <a:solidFill>
                    <a:schemeClr val="tx2"/>
                  </a:solidFill>
                </a:rPr>
                <a:t>)</a:t>
              </a:r>
              <a:r>
                <a:rPr lang="ko-KR" altLang="en-US" sz="2000" dirty="0">
                  <a:solidFill>
                    <a:schemeClr val="tx2"/>
                  </a:solidFill>
                </a:rPr>
                <a:t>과 제주도는 제외된다</a:t>
              </a:r>
              <a:r>
                <a:rPr lang="en-US" altLang="ko-KR" sz="2000" dirty="0" smtClean="0">
                  <a:solidFill>
                    <a:schemeClr val="tx2"/>
                  </a:solidFill>
                </a:rPr>
                <a:t>.”</a:t>
              </a:r>
              <a:endParaRPr lang="ko-KR" altLang="en-US" sz="20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5806380" y="1228376"/>
            <a:ext cx="6264696" cy="4702896"/>
            <a:chOff x="5806380" y="1228376"/>
            <a:chExt cx="6264696" cy="4702896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1669"/>
            <a:stretch/>
          </p:blipFill>
          <p:spPr>
            <a:xfrm>
              <a:off x="6526460" y="1228376"/>
              <a:ext cx="3930751" cy="3317901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5806380" y="4546277"/>
              <a:ext cx="626469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 latinLnBrk="1"/>
              <a:r>
                <a:rPr lang="ko-KR" altLang="en-US" dirty="0">
                  <a:solidFill>
                    <a:schemeClr val="tx2"/>
                  </a:solidFill>
                </a:rPr>
                <a:t>샌프란시스코 강화조약 제</a:t>
              </a:r>
              <a:r>
                <a:rPr lang="en-US" altLang="ko-KR" dirty="0">
                  <a:solidFill>
                    <a:schemeClr val="tx2"/>
                  </a:solidFill>
                </a:rPr>
                <a:t>2</a:t>
              </a:r>
              <a:r>
                <a:rPr lang="ko-KR" altLang="en-US" dirty="0">
                  <a:solidFill>
                    <a:schemeClr val="tx2"/>
                  </a:solidFill>
                </a:rPr>
                <a:t>조</a:t>
              </a:r>
              <a:r>
                <a:rPr lang="en-US" altLang="ko-KR" dirty="0">
                  <a:solidFill>
                    <a:schemeClr val="tx2"/>
                  </a:solidFill>
                </a:rPr>
                <a:t>(a)</a:t>
              </a:r>
              <a:endParaRPr lang="ko-KR" altLang="en-US" dirty="0">
                <a:solidFill>
                  <a:schemeClr val="tx2"/>
                </a:solidFill>
              </a:endParaRPr>
            </a:p>
            <a:p>
              <a:pPr fontAlgn="base" latinLnBrk="1"/>
              <a:r>
                <a:rPr lang="ko-KR" altLang="en-US" sz="2000" dirty="0">
                  <a:solidFill>
                    <a:schemeClr val="tx2"/>
                  </a:solidFill>
                </a:rPr>
                <a:t>“일본은 한국의 독립을 인정하고</a:t>
              </a:r>
              <a:r>
                <a:rPr lang="en-US" altLang="ko-KR" sz="2000" dirty="0" smtClean="0">
                  <a:solidFill>
                    <a:schemeClr val="tx2"/>
                  </a:solidFill>
                </a:rPr>
                <a:t>,</a:t>
              </a:r>
            </a:p>
            <a:p>
              <a:pPr fontAlgn="base" latinLnBrk="1"/>
              <a:r>
                <a:rPr lang="en-US" altLang="ko-KR" sz="2000" dirty="0">
                  <a:solidFill>
                    <a:schemeClr val="tx2"/>
                  </a:solidFill>
                </a:rPr>
                <a:t> </a:t>
              </a:r>
              <a:r>
                <a:rPr lang="ko-KR" altLang="en-US" sz="2000" dirty="0" smtClean="0">
                  <a:solidFill>
                    <a:schemeClr val="tx2"/>
                  </a:solidFill>
                </a:rPr>
                <a:t>제주도</a:t>
              </a:r>
              <a:r>
                <a:rPr lang="en-US" altLang="ko-KR" sz="2000" dirty="0">
                  <a:solidFill>
                    <a:schemeClr val="tx2"/>
                  </a:solidFill>
                </a:rPr>
                <a:t>, </a:t>
              </a:r>
              <a:r>
                <a:rPr lang="ko-KR" altLang="en-US" sz="2000" dirty="0">
                  <a:solidFill>
                    <a:schemeClr val="tx2"/>
                  </a:solidFill>
                </a:rPr>
                <a:t>거문도 및 울릉도를 </a:t>
              </a:r>
              <a:r>
                <a:rPr lang="ko-KR" altLang="en-US" sz="2000" dirty="0" smtClean="0">
                  <a:solidFill>
                    <a:schemeClr val="tx2"/>
                  </a:solidFill>
                </a:rPr>
                <a:t>포함한</a:t>
              </a:r>
              <a:endParaRPr lang="en-US" altLang="ko-KR" sz="2000" dirty="0" smtClean="0">
                <a:solidFill>
                  <a:schemeClr val="tx2"/>
                </a:solidFill>
              </a:endParaRPr>
            </a:p>
            <a:p>
              <a:pPr fontAlgn="base" latinLnBrk="1"/>
              <a:r>
                <a:rPr lang="en-US" altLang="ko-KR" sz="2000" dirty="0">
                  <a:solidFill>
                    <a:schemeClr val="tx2"/>
                  </a:solidFill>
                </a:rPr>
                <a:t> </a:t>
              </a:r>
              <a:r>
                <a:rPr lang="ko-KR" altLang="en-US" sz="2000" dirty="0" smtClean="0">
                  <a:solidFill>
                    <a:schemeClr val="tx2"/>
                  </a:solidFill>
                </a:rPr>
                <a:t>한국에 </a:t>
              </a:r>
              <a:r>
                <a:rPr lang="ko-KR" altLang="en-US" sz="2000" dirty="0">
                  <a:solidFill>
                    <a:schemeClr val="tx2"/>
                  </a:solidFill>
                </a:rPr>
                <a:t>대한 모든 권리</a:t>
              </a:r>
              <a:r>
                <a:rPr lang="en-US" altLang="ko-KR" sz="2000" dirty="0">
                  <a:solidFill>
                    <a:schemeClr val="tx2"/>
                  </a:solidFill>
                </a:rPr>
                <a:t>, </a:t>
              </a:r>
              <a:r>
                <a:rPr lang="ko-KR" altLang="en-US" sz="2000" dirty="0">
                  <a:solidFill>
                    <a:schemeClr val="tx2"/>
                  </a:solidFill>
                </a:rPr>
                <a:t>권원 및 청구권을 포기한다</a:t>
              </a:r>
              <a:r>
                <a:rPr lang="en-US" altLang="ko-KR" sz="2000" dirty="0" smtClean="0">
                  <a:solidFill>
                    <a:schemeClr val="tx2"/>
                  </a:solidFill>
                </a:rPr>
                <a:t>.”</a:t>
              </a:r>
              <a:endParaRPr lang="ko-KR" altLang="en-US" dirty="0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4530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책 16x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MS Gothic"/>
        <a:font script="Hang" typeface="HY중고딕"/>
        <a:font script="Hans" typeface="幼圆"/>
        <a:font script="Hant" typeface="Microsoft JhengHei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MS Gothic"/>
        <a:font script="Hang" typeface="HY중고딕"/>
        <a:font script="Hans" typeface="幼圆"/>
        <a:font script="Hant" typeface="Microsoft JhengHei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테마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MS Gothic"/>
        <a:font script="Hang" typeface="HY중고딕"/>
        <a:font script="Hans" typeface="幼圆"/>
        <a:font script="Hant" typeface="Microsoft JhengHei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MS Gothic"/>
        <a:font script="Hang" typeface="HY중고딕"/>
        <a:font script="Hans" typeface="幼圆"/>
        <a:font script="Hant" typeface="Microsoft JhengHei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</a:theme>
</file>

<file path=ppt/theme/theme3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테마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MS Gothic"/>
        <a:font script="Hang" typeface="HY중고딕"/>
        <a:font script="Hans" typeface="幼圆"/>
        <a:font script="Hant" typeface="Microsoft JhengHei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MS Gothic"/>
        <a:font script="Hang" typeface="HY중고딕"/>
        <a:font script="Hans" typeface="幼圆"/>
        <a:font script="Hant" typeface="Microsoft JhengHei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287</ep:Words>
  <ep:PresentationFormat>사용자 지정</ep:PresentationFormat>
  <ep:Paragraphs>99</ep:Paragraphs>
  <ep:Slides>22</ep:Slides>
  <ep:Notes>15</ep:Notes>
  <ep:TotalTime>0</ep:TotalTime>
  <ep:HiddenSlides>0</ep:HiddenSlides>
  <ep:MMClips>5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22</vt:i4>
      </vt:variant>
    </vt:vector>
  </ep:HeadingPairs>
  <ep:TitlesOfParts>
    <vt:vector size="23" baseType="lpstr">
      <vt:lpstr>책 16x9</vt:lpstr>
      <vt:lpstr>우리땅, 독도</vt:lpstr>
      <vt:lpstr>차례</vt:lpstr>
      <vt:lpstr>명칭</vt:lpstr>
      <vt:lpstr>행정&amp;지리&amp;기후</vt:lpstr>
      <vt:lpstr>슬라이드 5</vt:lpstr>
      <vt:lpstr>자연 및 자원</vt:lpstr>
      <vt:lpstr>슬라이드 7</vt:lpstr>
      <vt:lpstr>1905년의 일본의 시마네현 고시에 의한 독도 편입은 유효한가?</vt:lpstr>
      <vt:lpstr>제2차 세계대전 후의 연합군 최고사령부에 의한 독도 처분의 해석은 어떠한가?</vt:lpstr>
      <vt:lpstr>거리 비교</vt:lpstr>
      <vt:lpstr>슬라이드 11</vt:lpstr>
      <vt:lpstr>지질학적 근거</vt:lpstr>
      <vt:lpstr>울릉도와 독도 인지 비교</vt:lpstr>
      <vt:lpstr>신라~현재</vt:lpstr>
      <vt:lpstr>슬라이드 15</vt:lpstr>
      <vt:lpstr>슬라이드 16</vt:lpstr>
      <vt:lpstr>슬라이드 17</vt:lpstr>
      <vt:lpstr>이사부, 안용복, 이규원, 홍순철</vt:lpstr>
      <vt:lpstr>슬라이드 19</vt:lpstr>
      <vt:lpstr>슬라이드 20</vt:lpstr>
      <vt:lpstr>슬라이드 21</vt:lpstr>
      <vt:lpstr>대한민국 보존 관리 현황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2020-09-28T08:23:53.000</dcterms:created>
  <cp:lastModifiedBy>USER</cp:lastModifiedBy>
  <dcterms:modified xsi:type="dcterms:W3CDTF">2020-09-30T13:07:57.443</dcterms:modified>
  <cp:revision>3</cp:revision>
  <cp:version/>
</cp:coreProperties>
</file>

<file path=docProps/custom.xml><?xml version="1.0" encoding="utf-8"?>
<cfp:Properties xmlns:r="http://schemas.openxmlformats.org/officeDocument/2006/relationships" xmlns:cfp="http://schemas.openxmlformats.org/officeDocument/2006/custom-properties" xmlns:vt="http://schemas.openxmlformats.org/officeDocument/2006/docPropsVTypes"/>
</file>