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14"/>
  </p:notesMasterIdLst>
  <p:handoutMasterIdLst>
    <p:handoutMasterId r:id="rId15"/>
  </p:handoutMasterIdLst>
  <p:sldIdLst>
    <p:sldId id="322" r:id="rId2"/>
    <p:sldId id="323" r:id="rId3"/>
    <p:sldId id="324" r:id="rId4"/>
    <p:sldId id="325" r:id="rId5"/>
    <p:sldId id="326" r:id="rId6"/>
    <p:sldId id="327" r:id="rId7"/>
    <p:sldId id="328" r:id="rId8"/>
    <p:sldId id="329" r:id="rId9"/>
    <p:sldId id="330" r:id="rId10"/>
    <p:sldId id="331" r:id="rId11"/>
    <p:sldId id="332" r:id="rId12"/>
    <p:sldId id="333" r:id="rId13"/>
  </p:sldIdLst>
  <p:sldSz cx="9144000" cy="6858000" type="screen4x3"/>
  <p:notesSz cx="6858000" cy="9144000"/>
  <p:embeddedFontLst>
    <p:embeddedFont>
      <p:font typeface="맑은 고딕" panose="020B0503020000020004" pitchFamily="50" charset="-127"/>
      <p:regular r:id="rId16"/>
      <p:bold r:id="rId17"/>
    </p:embeddedFont>
    <p:embeddedFont>
      <p:font typeface="Calibri" panose="020F0502020204030204" pitchFamily="34" charset="0"/>
      <p:regular r:id="rId18"/>
      <p:bold r:id="rId19"/>
      <p:italic r:id="rId20"/>
      <p:boldItalic r:id="rId21"/>
    </p:embeddedFont>
    <p:embeddedFont>
      <p:font typeface="Calibri Light" panose="020F0302020204030204" pitchFamily="34" charset="0"/>
      <p:regular r:id="rId22"/>
      <p:italic r:id="rId23"/>
    </p:embeddedFont>
  </p:embeddedFont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E6F10"/>
    <a:srgbClr val="396C87"/>
    <a:srgbClr val="F8AB4A"/>
    <a:srgbClr val="7C2A3B"/>
    <a:srgbClr val="3F6603"/>
    <a:srgbClr val="F07E28"/>
    <a:srgbClr val="070805"/>
    <a:srgbClr val="F6B100"/>
    <a:srgbClr val="D8453E"/>
    <a:srgbClr val="56565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F5AB1C69-6EDB-4FF4-983F-18BD219EF322}" styleName="보통 스타일 2 - 강조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horzBarState="maximized">
    <p:restoredLeft sz="10031" autoAdjust="0"/>
    <p:restoredTop sz="96005" autoAdjust="0"/>
  </p:normalViewPr>
  <p:slideViewPr>
    <p:cSldViewPr>
      <p:cViewPr varScale="1">
        <p:scale>
          <a:sx n="110" d="100"/>
          <a:sy n="110" d="100"/>
        </p:scale>
        <p:origin x="1968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>
      <p:cViewPr varScale="1">
        <p:scale>
          <a:sx n="88" d="100"/>
          <a:sy n="88" d="100"/>
        </p:scale>
        <p:origin x="-3870" y="-12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3.fntdata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font" Target="fonts/font6.fntdata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2.fntdata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font" Target="fonts/font1.fntdata"/><Relationship Id="rId20" Type="http://schemas.openxmlformats.org/officeDocument/2006/relationships/font" Target="fonts/font5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23" Type="http://schemas.openxmlformats.org/officeDocument/2006/relationships/font" Target="fonts/font8.fntdata"/><Relationship Id="rId28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Relationship Id="rId22" Type="http://schemas.openxmlformats.org/officeDocument/2006/relationships/font" Target="fonts/font7.fntdata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4CCFBE2-2B8D-499C-81C9-2CD5B3EB8E93}" type="datetimeFigureOut">
              <a:rPr lang="ko-KR" altLang="en-US" smtClean="0"/>
              <a:pPr/>
              <a:t>2021-04-01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554DD7E-3179-445A-81DB-781C4554AFF2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6953669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B545AC5-813F-4ED1-B011-8EA17CB93331}" type="datetimeFigureOut">
              <a:rPr lang="ko-KR" altLang="en-US" smtClean="0"/>
              <a:pPr/>
              <a:t>2021-04-01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504B90-27FD-422C-8CC6-2AADAD122D08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687072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algn="l">
              <a:defRPr/>
            </a:lvl1pPr>
          </a:lstStyle>
          <a:p>
            <a:fld id="{ED3D6733-6F27-4404-AB51-585418F146E5}" type="datetimeFigureOut">
              <a:rPr lang="ko-KR" altLang="en-US" smtClean="0"/>
              <a:pPr/>
              <a:t>2021-04-01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algn="l">
              <a:defRPr/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algn="l">
              <a:defRPr/>
            </a:lvl1pPr>
          </a:lstStyle>
          <a:p>
            <a:fld id="{EE6BC638-39B7-4287-91A7-2A3DDA573295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9" name="제목 1"/>
          <p:cNvSpPr>
            <a:spLocks noGrp="1"/>
          </p:cNvSpPr>
          <p:nvPr>
            <p:ph type="ctrTitle"/>
          </p:nvPr>
        </p:nvSpPr>
        <p:spPr>
          <a:xfrm>
            <a:off x="337240" y="2276872"/>
            <a:ext cx="4507119" cy="1801255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>
            <a:lvl1pPr marL="0" indent="0" algn="l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hlink"/>
              </a:buClr>
              <a:buFont typeface="굴림체" pitchFamily="49" charset="-127"/>
              <a:buNone/>
              <a:defRPr lang="en-US" altLang="ko-KR" sz="5400" kern="1200" baseline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+mj-lt"/>
                <a:ea typeface="맑은 고딕" pitchFamily="50" charset="-127"/>
                <a:cs typeface="+mj-cs"/>
              </a:defRPr>
            </a:lvl1pPr>
          </a:lstStyle>
          <a:p>
            <a:endParaRPr lang="en-US" altLang="ko-KR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3D6733-6F27-4404-AB51-585418F146E5}" type="datetimeFigureOut">
              <a:rPr lang="ko-KR" altLang="en-US" smtClean="0"/>
              <a:pPr/>
              <a:t>2021-04-01</a:t>
            </a:fld>
            <a:endParaRPr lang="ko-KR" alt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6BC638-39B7-4287-91A7-2A3DDA57329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구역 머리글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날짜 개체 틀 1"/>
          <p:cNvSpPr>
            <a:spLocks noGrp="1"/>
          </p:cNvSpPr>
          <p:nvPr>
            <p:ph type="dt" sz="half" idx="10"/>
          </p:nvPr>
        </p:nvSpPr>
        <p:spPr>
          <a:xfrm>
            <a:off x="457200" y="6429396"/>
            <a:ext cx="2133600" cy="292079"/>
          </a:xfrm>
        </p:spPr>
        <p:txBody>
          <a:bodyPr/>
          <a:lstStyle/>
          <a:p>
            <a:fld id="{ED3D6733-6F27-4404-AB51-585418F146E5}" type="datetimeFigureOut">
              <a:rPr lang="ko-KR" altLang="en-US" smtClean="0"/>
              <a:pPr/>
              <a:t>2021-04-01</a:t>
            </a:fld>
            <a:endParaRPr lang="ko-KR" altLang="en-US"/>
          </a:p>
        </p:txBody>
      </p:sp>
      <p:sp>
        <p:nvSpPr>
          <p:cNvPr id="9" name="바닥글 개체 틀 2"/>
          <p:cNvSpPr>
            <a:spLocks noGrp="1"/>
          </p:cNvSpPr>
          <p:nvPr>
            <p:ph type="ftr" sz="quarter" idx="11"/>
          </p:nvPr>
        </p:nvSpPr>
        <p:spPr>
          <a:xfrm>
            <a:off x="3124200" y="6429396"/>
            <a:ext cx="2895600" cy="292079"/>
          </a:xfrm>
        </p:spPr>
        <p:txBody>
          <a:bodyPr/>
          <a:lstStyle/>
          <a:p>
            <a:endParaRPr lang="ko-KR" altLang="en-US"/>
          </a:p>
        </p:txBody>
      </p:sp>
      <p:sp>
        <p:nvSpPr>
          <p:cNvPr id="10" name="슬라이드 번호 개체 틀 3"/>
          <p:cNvSpPr>
            <a:spLocks noGrp="1"/>
          </p:cNvSpPr>
          <p:nvPr>
            <p:ph type="sldNum" sz="quarter" idx="12"/>
          </p:nvPr>
        </p:nvSpPr>
        <p:spPr>
          <a:xfrm>
            <a:off x="6553200" y="6429396"/>
            <a:ext cx="2133600" cy="292079"/>
          </a:xfrm>
        </p:spPr>
        <p:txBody>
          <a:bodyPr/>
          <a:lstStyle/>
          <a:p>
            <a:fld id="{EE6BC638-39B7-4287-91A7-2A3DDA57329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3D6733-6F27-4404-AB51-585418F146E5}" type="datetimeFigureOut">
              <a:rPr lang="ko-KR" altLang="en-US" smtClean="0"/>
              <a:pPr/>
              <a:t>2021-04-01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6BC638-39B7-4287-91A7-2A3DDA573295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6" name="내용 개체 틀 2"/>
          <p:cNvSpPr>
            <a:spLocks noGrp="1"/>
          </p:cNvSpPr>
          <p:nvPr>
            <p:ph idx="1"/>
          </p:nvPr>
        </p:nvSpPr>
        <p:spPr>
          <a:xfrm>
            <a:off x="395536" y="1268760"/>
            <a:ext cx="8402525" cy="5097710"/>
          </a:xfrm>
        </p:spPr>
        <p:txBody>
          <a:bodyPr>
            <a:normAutofit/>
          </a:bodyPr>
          <a:lstStyle>
            <a:lvl1pPr algn="l">
              <a:buNone/>
              <a:defRPr sz="1600" i="1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맑은 고딕" pitchFamily="50" charset="-127"/>
              </a:defRPr>
            </a:lvl1pPr>
            <a:lvl2pPr algn="l">
              <a:buNone/>
              <a:defRPr sz="1600" i="1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맑은 고딕" pitchFamily="50" charset="-127"/>
              </a:defRPr>
            </a:lvl2pPr>
            <a:lvl3pPr algn="l">
              <a:buNone/>
              <a:defRPr sz="1600" i="1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맑은 고딕" pitchFamily="50" charset="-127"/>
              </a:defRPr>
            </a:lvl3pPr>
            <a:lvl4pPr algn="l">
              <a:buNone/>
              <a:defRPr sz="1600" i="1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맑은 고딕" pitchFamily="50" charset="-127"/>
              </a:defRPr>
            </a:lvl4pPr>
            <a:lvl5pPr algn="l">
              <a:buNone/>
              <a:defRPr sz="1600" i="1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맑은 고딕" pitchFamily="50" charset="-127"/>
              </a:defRPr>
            </a:lvl5pPr>
          </a:lstStyle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8" name="제목 1"/>
          <p:cNvSpPr>
            <a:spLocks noGrp="1"/>
          </p:cNvSpPr>
          <p:nvPr>
            <p:ph type="title"/>
          </p:nvPr>
        </p:nvSpPr>
        <p:spPr>
          <a:xfrm>
            <a:off x="179512" y="30839"/>
            <a:ext cx="7661196" cy="796908"/>
          </a:xfr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spcBef>
                <a:spcPct val="0"/>
              </a:spcBef>
              <a:buNone/>
              <a:defRPr lang="ko-KR" altLang="en-US" sz="2500" b="1" kern="1200" baseline="0" dirty="0">
                <a:solidFill>
                  <a:schemeClr val="bg1"/>
                </a:solidFill>
                <a:effectLst>
                  <a:outerShdw blurRad="63500" algn="ctr" rotWithShape="0">
                    <a:prstClr val="black">
                      <a:alpha val="13000"/>
                    </a:prstClr>
                  </a:outerShdw>
                </a:effectLst>
                <a:latin typeface="+mj-lt"/>
                <a:ea typeface="맑은 고딕" pitchFamily="50" charset="-127"/>
                <a:cs typeface="+mj-cs"/>
              </a:defRPr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및 내용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>
          <a:xfrm>
            <a:off x="457200" y="6500834"/>
            <a:ext cx="2133600" cy="220641"/>
          </a:xfrm>
        </p:spPr>
        <p:txBody>
          <a:bodyPr/>
          <a:lstStyle/>
          <a:p>
            <a:fld id="{ED3D6733-6F27-4404-AB51-585418F146E5}" type="datetimeFigureOut">
              <a:rPr lang="ko-KR" altLang="en-US" smtClean="0"/>
              <a:pPr/>
              <a:t>2021-04-01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>
          <a:xfrm>
            <a:off x="3124200" y="6500834"/>
            <a:ext cx="2895600" cy="220641"/>
          </a:xfrm>
        </p:spPr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6553200" y="6500834"/>
            <a:ext cx="2133600" cy="220641"/>
          </a:xfrm>
        </p:spPr>
        <p:txBody>
          <a:bodyPr/>
          <a:lstStyle/>
          <a:p>
            <a:fld id="{EE6BC638-39B7-4287-91A7-2A3DDA573295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11" name="내용 개체 틀 2"/>
          <p:cNvSpPr>
            <a:spLocks noGrp="1"/>
          </p:cNvSpPr>
          <p:nvPr>
            <p:ph idx="1"/>
          </p:nvPr>
        </p:nvSpPr>
        <p:spPr>
          <a:xfrm>
            <a:off x="395536" y="1268760"/>
            <a:ext cx="8402525" cy="5097710"/>
          </a:xfrm>
        </p:spPr>
        <p:txBody>
          <a:bodyPr>
            <a:normAutofit/>
          </a:bodyPr>
          <a:lstStyle>
            <a:lvl1pPr algn="l">
              <a:buNone/>
              <a:defRPr sz="1600" i="1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맑은 고딕" pitchFamily="50" charset="-127"/>
              </a:defRPr>
            </a:lvl1pPr>
            <a:lvl2pPr algn="l">
              <a:buNone/>
              <a:defRPr sz="1600" i="1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맑은 고딕" pitchFamily="50" charset="-127"/>
              </a:defRPr>
            </a:lvl2pPr>
            <a:lvl3pPr algn="l">
              <a:buNone/>
              <a:defRPr sz="1600" i="1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맑은 고딕" pitchFamily="50" charset="-127"/>
              </a:defRPr>
            </a:lvl3pPr>
            <a:lvl4pPr algn="l">
              <a:buNone/>
              <a:defRPr sz="1600" i="1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맑은 고딕" pitchFamily="50" charset="-127"/>
              </a:defRPr>
            </a:lvl4pPr>
            <a:lvl5pPr algn="l">
              <a:buNone/>
              <a:defRPr sz="1600" i="1" baseline="0">
                <a:solidFill>
                  <a:schemeClr val="tx1">
                    <a:lumMod val="65000"/>
                    <a:lumOff val="35000"/>
                  </a:schemeClr>
                </a:solidFill>
                <a:latin typeface="+mj-lt"/>
                <a:ea typeface="맑은 고딕" pitchFamily="50" charset="-127"/>
              </a:defRPr>
            </a:lvl5pPr>
          </a:lstStyle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9" name="제목 1"/>
          <p:cNvSpPr>
            <a:spLocks noGrp="1"/>
          </p:cNvSpPr>
          <p:nvPr>
            <p:ph type="title"/>
          </p:nvPr>
        </p:nvSpPr>
        <p:spPr>
          <a:xfrm>
            <a:off x="179512" y="30839"/>
            <a:ext cx="7661196" cy="796908"/>
          </a:xfr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1" hangingPunct="1">
              <a:spcBef>
                <a:spcPct val="0"/>
              </a:spcBef>
              <a:buNone/>
              <a:defRPr lang="ko-KR" altLang="en-US" sz="2500" b="1" kern="1200" baseline="0" dirty="0">
                <a:solidFill>
                  <a:schemeClr val="bg1"/>
                </a:solidFill>
                <a:effectLst>
                  <a:outerShdw blurRad="63500" algn="ctr" rotWithShape="0">
                    <a:prstClr val="black">
                      <a:alpha val="13000"/>
                    </a:prstClr>
                  </a:outerShdw>
                </a:effectLst>
                <a:latin typeface="+mj-lt"/>
                <a:ea typeface="맑은 고딕" pitchFamily="50" charset="-127"/>
                <a:cs typeface="+mj-cs"/>
              </a:defRPr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사용자 지정 레이아웃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3D6733-6F27-4404-AB51-585418F146E5}" type="datetimeFigureOut">
              <a:rPr lang="ko-KR" altLang="en-US" smtClean="0"/>
              <a:pPr/>
              <a:t>2021-04-01</a:t>
            </a:fld>
            <a:endParaRPr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E6BC638-39B7-4287-91A7-2A3DDA573295}" type="slidenum">
              <a:rPr lang="ko-KR" altLang="en-US" smtClean="0"/>
              <a:pPr/>
              <a:t>‹#›</a:t>
            </a:fld>
            <a:endParaRPr lang="ko-KR" altLang="en-US"/>
          </a:p>
        </p:txBody>
      </p:sp>
      <p:sp>
        <p:nvSpPr>
          <p:cNvPr id="6" name="제목 1"/>
          <p:cNvSpPr>
            <a:spLocks noGrp="1"/>
          </p:cNvSpPr>
          <p:nvPr>
            <p:ph type="ctrTitle"/>
          </p:nvPr>
        </p:nvSpPr>
        <p:spPr>
          <a:xfrm>
            <a:off x="1927149" y="2803920"/>
            <a:ext cx="5289702" cy="1250159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  <a:noAutofit/>
          </a:bodyPr>
          <a:lstStyle>
            <a:lvl1pPr marL="0" indent="0" algn="ctr" defTabSz="914400" rtl="0" eaLnBrk="1" fontAlgn="base" latinLnBrk="1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>
                <a:schemeClr val="hlink"/>
              </a:buClr>
              <a:buFont typeface="굴림체" pitchFamily="49" charset="-127"/>
              <a:buNone/>
              <a:defRPr lang="ko-KR" altLang="en-US" sz="7000" kern="1200" baseline="0" dirty="0">
                <a:solidFill>
                  <a:schemeClr val="tx1">
                    <a:lumMod val="65000"/>
                    <a:lumOff val="35000"/>
                  </a:schemeClr>
                </a:solidFill>
                <a:effectLst/>
                <a:latin typeface="+mj-lt"/>
                <a:ea typeface="맑은 고딕" pitchFamily="50" charset="-127"/>
                <a:cs typeface="+mj-cs"/>
              </a:defRPr>
            </a:lvl1pPr>
          </a:lstStyle>
          <a:p>
            <a:endParaRPr lang="en-US" altLang="ko-KR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457200" y="19026"/>
            <a:ext cx="8229600" cy="79690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457200" y="1062021"/>
            <a:ext cx="8229600" cy="52864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 dirty="0"/>
              <a:t>마스터 텍스트 스타일을 편집합니다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457200" y="6429396"/>
            <a:ext cx="2133600" cy="2920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3D6733-6F27-4404-AB51-585418F146E5}" type="datetimeFigureOut">
              <a:rPr lang="ko-KR" altLang="en-US" smtClean="0"/>
              <a:pPr/>
              <a:t>2021-04-01</a:t>
            </a:fld>
            <a:endParaRPr lang="ko-KR" alt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3124200" y="6429396"/>
            <a:ext cx="2895600" cy="2920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6553200" y="6429396"/>
            <a:ext cx="2133600" cy="29207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6BC638-39B7-4287-91A7-2A3DDA573295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5" r:id="rId2"/>
    <p:sldLayoutId id="2147483651" r:id="rId3"/>
    <p:sldLayoutId id="2147483656" r:id="rId4"/>
    <p:sldLayoutId id="2147483650" r:id="rId5"/>
    <p:sldLayoutId id="2147483657" r:id="rId6"/>
  </p:sldLayoutIdLst>
  <p:txStyles>
    <p:titleStyle>
      <a:lvl1pPr algn="l" defTabSz="914400" rtl="0" eaLnBrk="1" latinLnBrk="1" hangingPunct="1">
        <a:spcBef>
          <a:spcPct val="0"/>
        </a:spcBef>
        <a:buNone/>
        <a:defRPr lang="ko-KR" altLang="en-US" sz="3500" kern="1200">
          <a:solidFill>
            <a:sysClr val="windowText" lastClr="000000"/>
          </a:solidFill>
          <a:latin typeface="맑은 고딕" pitchFamily="50" charset="-127"/>
          <a:ea typeface="맑은 고딕" pitchFamily="50" charset="-127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lang="ko-KR" altLang="en-US" sz="2500" kern="1200" smtClean="0">
          <a:solidFill>
            <a:schemeClr val="tx1"/>
          </a:solidFill>
          <a:latin typeface="맑은 고딕" pitchFamily="50" charset="-127"/>
          <a:ea typeface="맑은 고딕" pitchFamily="50" charset="-127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lang="ko-KR" altLang="en-US" sz="1800" kern="1200" smtClean="0">
          <a:solidFill>
            <a:schemeClr val="tx1"/>
          </a:solidFill>
          <a:latin typeface="맑은 고딕" pitchFamily="50" charset="-127"/>
          <a:ea typeface="맑은 고딕" pitchFamily="50" charset="-127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lang="ko-KR" altLang="en-US" sz="1800" kern="1200" smtClean="0">
          <a:solidFill>
            <a:schemeClr val="tx1"/>
          </a:solidFill>
          <a:latin typeface="맑은 고딕" pitchFamily="50" charset="-127"/>
          <a:ea typeface="맑은 고딕" pitchFamily="50" charset="-127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lang="ko-KR" altLang="en-US" sz="1800" kern="1200" smtClean="0">
          <a:solidFill>
            <a:schemeClr val="tx1"/>
          </a:solidFill>
          <a:latin typeface="맑은 고딕" pitchFamily="50" charset="-127"/>
          <a:ea typeface="맑은 고딕" pitchFamily="50" charset="-127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lang="ko-KR" altLang="en-US" sz="1800" kern="1200">
          <a:solidFill>
            <a:schemeClr val="tx1"/>
          </a:solidFill>
          <a:latin typeface="맑은 고딕" pitchFamily="50" charset="-127"/>
          <a:ea typeface="맑은 고딕" pitchFamily="50" charset="-127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a-KnfWBDbRY" TargetMode="External"/><Relationship Id="rId2" Type="http://schemas.openxmlformats.org/officeDocument/2006/relationships/hyperlink" Target="https://www.youtube.com/watch?v=hoEVrYOJT0" TargetMode="External"/><Relationship Id="rId1" Type="http://schemas.openxmlformats.org/officeDocument/2006/relationships/slideLayout" Target="../slideLayouts/slideLayout5.xml"/><Relationship Id="rId4" Type="http://schemas.openxmlformats.org/officeDocument/2006/relationships/hyperlink" Target="https://www.youtube.com/watch?v=EwDmfWILRa8" TargetMode="Externa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blog.naver.com/suwonloves/10186089092" TargetMode="External"/><Relationship Id="rId2" Type="http://schemas.openxmlformats.org/officeDocument/2006/relationships/hyperlink" Target="https://dokdo.mofa.go.kr/" TargetMode="External"/><Relationship Id="rId1" Type="http://schemas.openxmlformats.org/officeDocument/2006/relationships/slideLayout" Target="../slideLayouts/slideLayout5.xml"/><Relationship Id="rId4" Type="http://schemas.openxmlformats.org/officeDocument/2006/relationships/hyperlink" Target="https://blog.naver.com/okjdy7/222187655849" TargetMode="Externa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ko-KR" altLang="en-US" sz="2400" dirty="0" smtClean="0">
                <a:hlinkClick r:id="rId2"/>
              </a:rPr>
              <a:t>영상을 한번 보자</a:t>
            </a:r>
            <a:endParaRPr lang="en-US" altLang="ko-KR" sz="2400" dirty="0" smtClean="0">
              <a:hlinkClick r:id="rId2"/>
            </a:endParaRPr>
          </a:p>
          <a:p>
            <a:r>
              <a:rPr lang="en-US" altLang="ko-KR" sz="2400" dirty="0" smtClean="0">
                <a:hlinkClick r:id="rId2"/>
              </a:rPr>
              <a:t>https</a:t>
            </a:r>
            <a:r>
              <a:rPr lang="en-US" altLang="ko-KR" sz="2400" dirty="0">
                <a:hlinkClick r:id="rId2"/>
              </a:rPr>
              <a:t>://</a:t>
            </a:r>
            <a:r>
              <a:rPr lang="en-US" altLang="ko-KR" sz="2400" dirty="0" smtClean="0">
                <a:hlinkClick r:id="rId2"/>
              </a:rPr>
              <a:t>www.youtube.com/watch?v=hoEVrYOJT0</a:t>
            </a:r>
            <a:endParaRPr lang="en-US" altLang="ko-KR" sz="2400" dirty="0" smtClean="0"/>
          </a:p>
          <a:p>
            <a:r>
              <a:rPr lang="en-US" altLang="ko-KR" sz="2400" dirty="0">
                <a:hlinkClick r:id="rId3"/>
              </a:rPr>
              <a:t>https://</a:t>
            </a:r>
            <a:r>
              <a:rPr lang="en-US" altLang="ko-KR" sz="2400" dirty="0" smtClean="0">
                <a:hlinkClick r:id="rId3"/>
              </a:rPr>
              <a:t>www.youtube.com/watch?v=a-KnfWBDbRY</a:t>
            </a:r>
            <a:endParaRPr lang="en-US" altLang="ko-KR" sz="2400" dirty="0" smtClean="0"/>
          </a:p>
          <a:p>
            <a:r>
              <a:rPr lang="en-US" altLang="ko-KR" sz="2400" dirty="0">
                <a:hlinkClick r:id="rId4"/>
              </a:rPr>
              <a:t>https://</a:t>
            </a:r>
            <a:r>
              <a:rPr lang="en-US" altLang="ko-KR" sz="2400" dirty="0" smtClean="0">
                <a:hlinkClick r:id="rId4"/>
              </a:rPr>
              <a:t>www.youtube.com/watch?v=EwDmfWILRa8</a:t>
            </a:r>
            <a:endParaRPr lang="en-US" altLang="ko-KR" sz="2400" dirty="0" smtClean="0"/>
          </a:p>
          <a:p>
            <a:endParaRPr lang="en-US" altLang="ko-KR" sz="2400" dirty="0" smtClean="0"/>
          </a:p>
          <a:p>
            <a:endParaRPr lang="ko-KR" altLang="en-US" sz="2400" dirty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smtClean="0"/>
              <a:t>독도의 역사적 근거</a:t>
            </a:r>
            <a:r>
              <a:rPr lang="en-US" altLang="ko-KR" dirty="0" smtClean="0"/>
              <a:t>D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9703871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sz="2400" dirty="0"/>
              <a:t>-</a:t>
            </a:r>
            <a:r>
              <a:rPr lang="en-US" altLang="ko-KR" sz="2400" dirty="0" smtClean="0"/>
              <a:t>SCAPIN </a:t>
            </a:r>
            <a:r>
              <a:rPr lang="en-US" altLang="ko-KR" sz="2400" dirty="0"/>
              <a:t>NO. </a:t>
            </a:r>
            <a:r>
              <a:rPr lang="en-US" altLang="ko-KR" sz="2400" dirty="0" smtClean="0"/>
              <a:t>677</a:t>
            </a:r>
            <a:r>
              <a:rPr lang="ko-KR" altLang="en-US" sz="2400" dirty="0" smtClean="0"/>
              <a:t>에서도 드러나듯이</a:t>
            </a:r>
            <a:endParaRPr lang="en-US" altLang="ko-KR" sz="2400" dirty="0" smtClean="0"/>
          </a:p>
          <a:p>
            <a:r>
              <a:rPr lang="ko-KR" altLang="en-US" sz="2400" dirty="0" smtClean="0"/>
              <a:t>독도가 </a:t>
            </a:r>
            <a:r>
              <a:rPr lang="ko-KR" altLang="en-US" sz="2400" dirty="0" err="1" smtClean="0"/>
              <a:t>한국영토에</a:t>
            </a:r>
            <a:r>
              <a:rPr lang="ko-KR" altLang="en-US" sz="2400" dirty="0" smtClean="0"/>
              <a:t> 포함되어 있다고 </a:t>
            </a:r>
            <a:endParaRPr lang="en-US" altLang="ko-KR" sz="2400" dirty="0" smtClean="0"/>
          </a:p>
          <a:p>
            <a:r>
              <a:rPr lang="ko-KR" altLang="en-US" sz="2400" dirty="0" smtClean="0"/>
              <a:t>전세계적으로 드러남</a:t>
            </a:r>
            <a:endParaRPr lang="ko-KR" altLang="en-US" sz="2400" dirty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smtClean="0"/>
              <a:t>독도의 국제법적 지위</a:t>
            </a:r>
            <a:r>
              <a:rPr lang="en-US" altLang="ko-KR" dirty="0" smtClean="0"/>
              <a:t>B</a:t>
            </a:r>
            <a:endParaRPr lang="ko-KR" altLang="en-US" dirty="0"/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3568" y="2664378"/>
            <a:ext cx="2760581" cy="3682259"/>
          </a:xfrm>
          <a:prstGeom prst="rect">
            <a:avLst/>
          </a:prstGeom>
        </p:spPr>
      </p:pic>
      <p:pic>
        <p:nvPicPr>
          <p:cNvPr id="5" name="그림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18674" y="2348880"/>
            <a:ext cx="4341225" cy="4104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37880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sz="2000" i="0" dirty="0" smtClean="0">
                <a:hlinkClick r:id="rId2"/>
              </a:rPr>
              <a:t>dokdo.mofa.go.kr</a:t>
            </a:r>
            <a:r>
              <a:rPr lang="en-US" altLang="ko-KR" sz="2000" i="0" dirty="0" smtClean="0"/>
              <a:t>  </a:t>
            </a:r>
            <a:r>
              <a:rPr lang="ko-KR" altLang="en-US" sz="2000" i="0" dirty="0" smtClean="0"/>
              <a:t>외교부 독도 사이트</a:t>
            </a:r>
            <a:endParaRPr lang="en-US" altLang="ko-KR" sz="2000" i="0" dirty="0" smtClean="0"/>
          </a:p>
          <a:p>
            <a:r>
              <a:rPr lang="en-US" altLang="ko-KR" sz="2000" i="0" dirty="0">
                <a:hlinkClick r:id="rId3"/>
              </a:rPr>
              <a:t>https://</a:t>
            </a:r>
            <a:r>
              <a:rPr lang="en-US" altLang="ko-KR" sz="2000" i="0" dirty="0" smtClean="0">
                <a:hlinkClick r:id="rId3"/>
              </a:rPr>
              <a:t>blog.naver.com/suwonloves/10186089092</a:t>
            </a:r>
            <a:r>
              <a:rPr lang="en-US" altLang="ko-KR" sz="2000" i="0" dirty="0" smtClean="0"/>
              <a:t> </a:t>
            </a:r>
            <a:r>
              <a:rPr lang="ko-KR" altLang="en-US" sz="2000" i="0" dirty="0" smtClean="0"/>
              <a:t>근거가 담긴 블로그</a:t>
            </a:r>
            <a:r>
              <a:rPr lang="en-US" altLang="ko-KR" sz="2000" i="0" dirty="0" smtClean="0"/>
              <a:t>1</a:t>
            </a:r>
          </a:p>
          <a:p>
            <a:r>
              <a:rPr lang="en-US" altLang="ko-KR" sz="2000" i="0" dirty="0">
                <a:hlinkClick r:id="rId4"/>
              </a:rPr>
              <a:t>https://</a:t>
            </a:r>
            <a:r>
              <a:rPr lang="en-US" altLang="ko-KR" sz="2000" i="0" dirty="0" smtClean="0">
                <a:hlinkClick r:id="rId4"/>
              </a:rPr>
              <a:t>blog.naver.com/okjdy7/222187655849</a:t>
            </a:r>
            <a:r>
              <a:rPr lang="en-US" altLang="ko-KR" sz="2000" i="0" dirty="0" smtClean="0"/>
              <a:t> </a:t>
            </a:r>
            <a:r>
              <a:rPr lang="ko-KR" altLang="en-US" sz="2000" i="0" dirty="0" smtClean="0"/>
              <a:t>근거가 담긴 블로그</a:t>
            </a:r>
            <a:r>
              <a:rPr lang="en-US" altLang="ko-KR" sz="2000" i="0" dirty="0" smtClean="0"/>
              <a:t>2</a:t>
            </a:r>
          </a:p>
          <a:p>
            <a:endParaRPr lang="ko-KR" altLang="en-US" sz="2000" dirty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smtClean="0"/>
              <a:t>자료 출처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638936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제목 4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ko-KR" altLang="en-US" sz="5400" dirty="0" smtClean="0"/>
              <a:t>감사합니다</a:t>
            </a:r>
            <a:r>
              <a:rPr lang="en-US" altLang="ko-KR" sz="5400" dirty="0" smtClean="0">
                <a:sym typeface="Wingdings" panose="05000000000000000000" pitchFamily="2" charset="2"/>
              </a:rPr>
              <a:t></a:t>
            </a:r>
            <a:endParaRPr lang="ko-KR" altLang="en-US" sz="5400" dirty="0"/>
          </a:p>
        </p:txBody>
      </p:sp>
    </p:spTree>
    <p:extLst>
      <p:ext uri="{BB962C8B-B14F-4D97-AF65-F5344CB8AC3E}">
        <p14:creationId xmlns:p14="http://schemas.microsoft.com/office/powerpoint/2010/main" val="1347267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sz="2400" dirty="0"/>
              <a:t>-</a:t>
            </a:r>
            <a:r>
              <a:rPr lang="ko-KR" altLang="en-US" sz="2400" dirty="0" err="1" smtClean="0"/>
              <a:t>울도군</a:t>
            </a:r>
            <a:r>
              <a:rPr lang="ko-KR" altLang="en-US" sz="2400" dirty="0" smtClean="0"/>
              <a:t> 절목을 보면  </a:t>
            </a:r>
            <a:r>
              <a:rPr lang="ko-KR" altLang="en-US" sz="2400" dirty="0" err="1" smtClean="0"/>
              <a:t>모든화물에</a:t>
            </a:r>
            <a:r>
              <a:rPr lang="ko-KR" altLang="en-US" sz="2400" dirty="0" smtClean="0"/>
              <a:t> 대한</a:t>
            </a:r>
            <a:endParaRPr lang="en-US" altLang="ko-KR" sz="2400" dirty="0" smtClean="0"/>
          </a:p>
          <a:p>
            <a:r>
              <a:rPr lang="ko-KR" altLang="en-US" sz="2400" dirty="0" smtClean="0"/>
              <a:t>세금을 거두는 </a:t>
            </a:r>
            <a:r>
              <a:rPr lang="ko-KR" altLang="en-US" sz="2400" dirty="0" err="1" smtClean="0"/>
              <a:t>운영세칙이</a:t>
            </a:r>
            <a:r>
              <a:rPr lang="ko-KR" altLang="en-US" sz="2400" dirty="0" smtClean="0"/>
              <a:t> 담겨져 있음</a:t>
            </a:r>
            <a:endParaRPr lang="en-US" altLang="ko-KR" sz="2400" dirty="0" smtClean="0"/>
          </a:p>
          <a:p>
            <a:endParaRPr lang="en-US" altLang="ko-KR" sz="2400" dirty="0"/>
          </a:p>
          <a:p>
            <a:endParaRPr lang="en-US" altLang="ko-KR" sz="2400" dirty="0" smtClean="0"/>
          </a:p>
          <a:p>
            <a:endParaRPr lang="en-US" altLang="ko-KR" sz="2400" dirty="0"/>
          </a:p>
          <a:p>
            <a:endParaRPr lang="en-US" altLang="ko-KR" sz="2400" dirty="0" smtClean="0"/>
          </a:p>
          <a:p>
            <a:endParaRPr lang="en-US" altLang="ko-KR" sz="2400" dirty="0"/>
          </a:p>
          <a:p>
            <a:endParaRPr lang="en-US" altLang="ko-KR" sz="2400" dirty="0" smtClean="0"/>
          </a:p>
          <a:p>
            <a:endParaRPr lang="en-US" altLang="ko-KR" sz="2400" dirty="0"/>
          </a:p>
          <a:p>
            <a:r>
              <a:rPr lang="en-US" altLang="ko-KR" sz="2400" dirty="0" smtClean="0"/>
              <a:t>-&gt;</a:t>
            </a:r>
            <a:r>
              <a:rPr lang="ko-KR" altLang="en-US" sz="2400" dirty="0" err="1" smtClean="0"/>
              <a:t>울도군</a:t>
            </a:r>
            <a:r>
              <a:rPr lang="ko-KR" altLang="en-US" sz="2400" dirty="0" smtClean="0"/>
              <a:t> 절목</a:t>
            </a:r>
            <a:endParaRPr lang="en-US" altLang="ko-KR" sz="2400" dirty="0" smtClean="0"/>
          </a:p>
          <a:p>
            <a:endParaRPr lang="en-US" altLang="ko-KR" sz="2400" dirty="0"/>
          </a:p>
          <a:p>
            <a:endParaRPr lang="ko-KR" altLang="en-US" dirty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smtClean="0"/>
              <a:t>독도의 역사적 근거</a:t>
            </a:r>
            <a:r>
              <a:rPr lang="en-US" altLang="ko-KR" dirty="0" smtClean="0"/>
              <a:t>E</a:t>
            </a:r>
            <a:endParaRPr lang="ko-KR" altLang="en-US" dirty="0"/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83768" y="2420888"/>
            <a:ext cx="6191250" cy="4133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12625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그룹 6"/>
          <p:cNvGrpSpPr/>
          <p:nvPr/>
        </p:nvGrpSpPr>
        <p:grpSpPr>
          <a:xfrm>
            <a:off x="2070420" y="2126740"/>
            <a:ext cx="5001910" cy="1209491"/>
            <a:chOff x="3781312" y="2419353"/>
            <a:chExt cx="4720711" cy="1209491"/>
          </a:xfrm>
        </p:grpSpPr>
        <p:sp>
          <p:nvSpPr>
            <p:cNvPr id="8" name="Text Box 4"/>
            <p:cNvSpPr txBox="1">
              <a:spLocks noChangeArrowheads="1"/>
            </p:cNvSpPr>
            <p:nvPr/>
          </p:nvSpPr>
          <p:spPr bwMode="auto">
            <a:xfrm>
              <a:off x="5857851" y="2419353"/>
              <a:ext cx="567635" cy="58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non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32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EE6F10"/>
                  </a:solidFill>
                  <a:effectLst/>
                  <a:uLnTx/>
                  <a:uFillTx/>
                  <a:latin typeface="Calibri"/>
                  <a:ea typeface="맑은 고딕" pitchFamily="50" charset="-127"/>
                  <a:cs typeface="굴림" pitchFamily="50" charset="-127"/>
                </a:rPr>
                <a:t>03</a:t>
              </a:r>
              <a:endParaRPr kumimoji="1" lang="ko-KR" altLang="ko-KR" sz="3200" b="1" i="0" u="none" strike="noStrike" kern="1200" cap="none" spc="0" normalizeH="0" baseline="0" noProof="0" dirty="0">
                <a:ln>
                  <a:noFill/>
                </a:ln>
                <a:solidFill>
                  <a:srgbClr val="EE6F10"/>
                </a:solidFill>
                <a:effectLst/>
                <a:uLnTx/>
                <a:uFillTx/>
                <a:latin typeface="Calibri"/>
                <a:ea typeface="맑은 고딕" pitchFamily="50" charset="-127"/>
                <a:cs typeface="굴림" pitchFamily="50" charset="-127"/>
              </a:endParaRPr>
            </a:p>
          </p:txBody>
        </p:sp>
        <p:sp>
          <p:nvSpPr>
            <p:cNvPr id="9" name="Text Box 5"/>
            <p:cNvSpPr txBox="1">
              <a:spLocks noChangeArrowheads="1"/>
            </p:cNvSpPr>
            <p:nvPr/>
          </p:nvSpPr>
          <p:spPr bwMode="auto">
            <a:xfrm>
              <a:off x="4833264" y="3167179"/>
              <a:ext cx="2616806" cy="46166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ko-KR" altLang="en-US" sz="24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맑은 고딕" pitchFamily="50" charset="-127"/>
                  <a:cs typeface="굴림" pitchFamily="50" charset="-127"/>
                </a:rPr>
                <a:t>독도의 지리적 근거</a:t>
              </a:r>
              <a:endParaRPr kumimoji="1" lang="en-US" altLang="ko-KR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맑은 고딕" pitchFamily="50" charset="-127"/>
                <a:cs typeface="굴림" pitchFamily="50" charset="-127"/>
              </a:endParaRPr>
            </a:p>
          </p:txBody>
        </p:sp>
        <p:sp>
          <p:nvSpPr>
            <p:cNvPr id="10" name="직사각형 9"/>
            <p:cNvSpPr/>
            <p:nvPr/>
          </p:nvSpPr>
          <p:spPr>
            <a:xfrm>
              <a:off x="3781312" y="3190072"/>
              <a:ext cx="4720711" cy="2462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1" hangingPunct="1">
                <a:lnSpc>
                  <a:spcPts val="12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ko-KR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맑은 고딕" pitchFamily="50" charset="-127"/>
                <a:cs typeface="굴림" pitchFamily="50" charset="-127"/>
              </a:endParaRPr>
            </a:p>
          </p:txBody>
        </p:sp>
      </p:grpSp>
      <p:sp>
        <p:nvSpPr>
          <p:cNvPr id="11" name="직사각형 10"/>
          <p:cNvSpPr/>
          <p:nvPr/>
        </p:nvSpPr>
        <p:spPr>
          <a:xfrm>
            <a:off x="2389712" y="3295117"/>
            <a:ext cx="4364576" cy="234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맑은 고딕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268866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>
          <a:xfrm>
            <a:off x="179512" y="1052736"/>
            <a:ext cx="8402525" cy="5097710"/>
          </a:xfrm>
        </p:spPr>
        <p:txBody>
          <a:bodyPr>
            <a:normAutofit/>
          </a:bodyPr>
          <a:lstStyle/>
          <a:p>
            <a:r>
              <a:rPr lang="en-US" altLang="ko-KR" sz="2400" dirty="0" smtClean="0"/>
              <a:t>-</a:t>
            </a:r>
            <a:r>
              <a:rPr lang="ko-KR" altLang="en-US" sz="2400" dirty="0" smtClean="0"/>
              <a:t>북위 </a:t>
            </a:r>
            <a:r>
              <a:rPr lang="en-US" altLang="ko-KR" sz="2400" dirty="0" smtClean="0"/>
              <a:t>37</a:t>
            </a:r>
            <a:r>
              <a:rPr lang="ko-KR" altLang="en-US" sz="2400" dirty="0" smtClean="0"/>
              <a:t>도 </a:t>
            </a:r>
            <a:r>
              <a:rPr lang="en-US" altLang="ko-KR" sz="2400" dirty="0" smtClean="0"/>
              <a:t>14</a:t>
            </a:r>
            <a:r>
              <a:rPr lang="ko-KR" altLang="en-US" sz="2400" dirty="0" smtClean="0"/>
              <a:t>분 </a:t>
            </a:r>
            <a:r>
              <a:rPr lang="en-US" altLang="ko-KR" sz="2400" dirty="0" smtClean="0"/>
              <a:t>18</a:t>
            </a:r>
            <a:r>
              <a:rPr lang="ko-KR" altLang="en-US" sz="2400" dirty="0" smtClean="0"/>
              <a:t>초</a:t>
            </a:r>
            <a:endParaRPr lang="en-US" altLang="ko-KR" sz="2400" dirty="0" smtClean="0"/>
          </a:p>
          <a:p>
            <a:r>
              <a:rPr lang="en-US" altLang="ko-KR" sz="2400" dirty="0" smtClean="0"/>
              <a:t>-</a:t>
            </a:r>
            <a:r>
              <a:rPr lang="ko-KR" altLang="en-US" sz="2400" dirty="0" smtClean="0"/>
              <a:t>동경 </a:t>
            </a:r>
            <a:r>
              <a:rPr lang="en-US" altLang="ko-KR" sz="2400" dirty="0" smtClean="0"/>
              <a:t>131</a:t>
            </a:r>
            <a:r>
              <a:rPr lang="ko-KR" altLang="en-US" sz="2400" dirty="0" smtClean="0"/>
              <a:t>도 </a:t>
            </a:r>
            <a:r>
              <a:rPr lang="en-US" altLang="ko-KR" sz="2400" dirty="0" smtClean="0"/>
              <a:t>52</a:t>
            </a:r>
            <a:r>
              <a:rPr lang="ko-KR" altLang="en-US" sz="2400" dirty="0" smtClean="0"/>
              <a:t>분 </a:t>
            </a:r>
            <a:r>
              <a:rPr lang="en-US" altLang="ko-KR" sz="2400" dirty="0" smtClean="0"/>
              <a:t>22</a:t>
            </a:r>
            <a:r>
              <a:rPr lang="ko-KR" altLang="en-US" sz="2400" dirty="0" smtClean="0"/>
              <a:t>초</a:t>
            </a:r>
            <a:endParaRPr lang="en-US" altLang="ko-KR" sz="2400" dirty="0" smtClean="0"/>
          </a:p>
          <a:p>
            <a:r>
              <a:rPr lang="en-US" altLang="ko-KR" sz="2400" dirty="0" smtClean="0"/>
              <a:t>-</a:t>
            </a:r>
            <a:r>
              <a:rPr lang="ko-KR" altLang="en-US" sz="2400" dirty="0" smtClean="0"/>
              <a:t>경상북도 울릉군 </a:t>
            </a:r>
            <a:r>
              <a:rPr lang="ko-KR" altLang="en-US" sz="2400" dirty="0" err="1" smtClean="0"/>
              <a:t>울릉읍</a:t>
            </a:r>
            <a:r>
              <a:rPr lang="ko-KR" altLang="en-US" sz="2400" dirty="0" smtClean="0"/>
              <a:t> </a:t>
            </a:r>
            <a:r>
              <a:rPr lang="ko-KR" altLang="en-US" sz="2400" dirty="0" err="1" smtClean="0"/>
              <a:t>독도리</a:t>
            </a:r>
            <a:r>
              <a:rPr lang="ko-KR" altLang="en-US" sz="2400" dirty="0" smtClean="0"/>
              <a:t> 소속</a:t>
            </a:r>
            <a:endParaRPr lang="ko-KR" altLang="en-US" sz="2400" dirty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smtClean="0"/>
              <a:t>독도의 지리적 근거</a:t>
            </a:r>
            <a:r>
              <a:rPr lang="en-US" altLang="ko-KR" dirty="0" smtClean="0"/>
              <a:t>A</a:t>
            </a:r>
            <a:endParaRPr lang="ko-KR" altLang="en-US" dirty="0"/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536" y="2485256"/>
            <a:ext cx="4757067" cy="4372744"/>
          </a:xfrm>
          <a:prstGeom prst="rect">
            <a:avLst/>
          </a:prstGeom>
        </p:spPr>
      </p:pic>
      <p:pic>
        <p:nvPicPr>
          <p:cNvPr id="5" name="그림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20072" y="3456223"/>
            <a:ext cx="3810000" cy="304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28643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sz="2400" dirty="0" smtClean="0"/>
              <a:t>-</a:t>
            </a:r>
            <a:r>
              <a:rPr lang="ko-KR" altLang="en-US" sz="2400" dirty="0" smtClean="0"/>
              <a:t>일본과의 거리</a:t>
            </a:r>
            <a:r>
              <a:rPr lang="en-US" altLang="ko-KR" sz="2400" dirty="0" smtClean="0"/>
              <a:t>&gt;</a:t>
            </a:r>
            <a:r>
              <a:rPr lang="ko-KR" altLang="en-US" sz="2400" dirty="0" smtClean="0"/>
              <a:t>울릉도와 </a:t>
            </a:r>
            <a:r>
              <a:rPr lang="ko-KR" altLang="en-US" sz="2400" dirty="0" err="1" smtClean="0"/>
              <a:t>독도사이의</a:t>
            </a:r>
            <a:r>
              <a:rPr lang="ko-KR" altLang="en-US" sz="2400" dirty="0" smtClean="0"/>
              <a:t> 거리</a:t>
            </a:r>
            <a:endParaRPr lang="en-US" altLang="ko-KR" sz="2400" dirty="0" smtClean="0"/>
          </a:p>
          <a:p>
            <a:r>
              <a:rPr lang="en-US" altLang="ko-KR" sz="2400" dirty="0" smtClean="0"/>
              <a:t>(157.5KM&gt;87.4KM)</a:t>
            </a:r>
          </a:p>
          <a:p>
            <a:r>
              <a:rPr lang="en-US" altLang="ko-KR" sz="2400" dirty="0" smtClean="0"/>
              <a:t>-</a:t>
            </a:r>
            <a:r>
              <a:rPr lang="ko-KR" altLang="en-US" sz="2400" dirty="0" smtClean="0"/>
              <a:t>세종실록 </a:t>
            </a:r>
            <a:r>
              <a:rPr lang="ko-KR" altLang="en-US" sz="2400" dirty="0" err="1" smtClean="0"/>
              <a:t>지리지에도</a:t>
            </a:r>
            <a:r>
              <a:rPr lang="ko-KR" altLang="en-US" sz="2400" dirty="0" smtClean="0"/>
              <a:t> 육안으로 확인 가능하다는 기록 존재</a:t>
            </a:r>
            <a:endParaRPr lang="en-US" altLang="ko-KR" sz="2400" dirty="0" smtClean="0"/>
          </a:p>
          <a:p>
            <a:endParaRPr lang="en-US" altLang="ko-KR" sz="2400" dirty="0"/>
          </a:p>
          <a:p>
            <a:endParaRPr lang="en-US" altLang="ko-KR" sz="2400" dirty="0" smtClean="0"/>
          </a:p>
          <a:p>
            <a:endParaRPr lang="en-US" altLang="ko-KR" sz="2400" dirty="0"/>
          </a:p>
          <a:p>
            <a:endParaRPr lang="en-US" altLang="ko-KR" sz="2400" dirty="0" smtClean="0"/>
          </a:p>
          <a:p>
            <a:r>
              <a:rPr lang="en-US" altLang="ko-KR" sz="2400" dirty="0" smtClean="0"/>
              <a:t> </a:t>
            </a:r>
            <a:r>
              <a:rPr lang="en-US" altLang="ko-KR" sz="1200" dirty="0" smtClean="0"/>
              <a:t>-&gt;</a:t>
            </a:r>
            <a:r>
              <a:rPr lang="ko-KR" altLang="en-US" sz="1200" dirty="0" smtClean="0"/>
              <a:t>세종실록지리지                                                                                    </a:t>
            </a:r>
            <a:r>
              <a:rPr lang="en-US" altLang="ko-KR" sz="1200" dirty="0" smtClean="0"/>
              <a:t>-&gt;</a:t>
            </a:r>
            <a:r>
              <a:rPr lang="ko-KR" altLang="en-US" sz="1200" dirty="0" smtClean="0"/>
              <a:t>울릉도에서 본 독도</a:t>
            </a:r>
            <a:endParaRPr lang="ko-KR" altLang="en-US" sz="1200" dirty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smtClean="0"/>
              <a:t>독도의 지리적 근거</a:t>
            </a:r>
            <a:r>
              <a:rPr lang="en-US" altLang="ko-KR" dirty="0"/>
              <a:t>B</a:t>
            </a:r>
            <a:endParaRPr lang="ko-KR" altLang="en-US" dirty="0"/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5696" y="3429000"/>
            <a:ext cx="2828925" cy="2438400"/>
          </a:xfrm>
          <a:prstGeom prst="rect">
            <a:avLst/>
          </a:prstGeom>
        </p:spPr>
      </p:pic>
      <p:pic>
        <p:nvPicPr>
          <p:cNvPr id="5" name="그림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28184" y="2924944"/>
            <a:ext cx="2429290" cy="3240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5359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ko-KR" dirty="0" smtClean="0"/>
              <a:t>-1</a:t>
            </a:r>
            <a:r>
              <a:rPr lang="ko-KR" altLang="en-US" dirty="0" smtClean="0"/>
              <a:t>년 </a:t>
            </a:r>
            <a:r>
              <a:rPr lang="en-US" altLang="ko-KR" dirty="0" smtClean="0"/>
              <a:t>6</a:t>
            </a:r>
            <a:r>
              <a:rPr lang="ko-KR" altLang="en-US" dirty="0" smtClean="0"/>
              <a:t>개월 간의 관측 결과</a:t>
            </a:r>
            <a:endParaRPr lang="en-US" altLang="ko-KR" dirty="0" smtClean="0"/>
          </a:p>
          <a:p>
            <a:r>
              <a:rPr lang="en-US" altLang="ko-KR" dirty="0" smtClean="0"/>
              <a:t>-</a:t>
            </a:r>
            <a:r>
              <a:rPr lang="ko-KR" altLang="en-US" dirty="0" smtClean="0"/>
              <a:t>월 평균 </a:t>
            </a:r>
            <a:r>
              <a:rPr lang="en-US" altLang="ko-KR" dirty="0" smtClean="0"/>
              <a:t>3~4</a:t>
            </a:r>
            <a:r>
              <a:rPr lang="ko-KR" altLang="en-US" dirty="0" smtClean="0"/>
              <a:t>회 정도 관측 가능</a:t>
            </a:r>
            <a:endParaRPr lang="en-US" altLang="ko-KR" dirty="0" smtClean="0"/>
          </a:p>
          <a:p>
            <a:r>
              <a:rPr lang="en-US" altLang="ko-KR" dirty="0" smtClean="0"/>
              <a:t>-</a:t>
            </a:r>
            <a:r>
              <a:rPr lang="ko-KR" altLang="en-US" dirty="0" err="1" smtClean="0"/>
              <a:t>해무가</a:t>
            </a:r>
            <a:r>
              <a:rPr lang="ko-KR" altLang="en-US" dirty="0" smtClean="0"/>
              <a:t> 낀 여름</a:t>
            </a:r>
            <a:r>
              <a:rPr lang="en-US" altLang="ko-KR" dirty="0" smtClean="0"/>
              <a:t>&lt;</a:t>
            </a:r>
            <a:r>
              <a:rPr lang="ko-KR" altLang="en-US" dirty="0" smtClean="0"/>
              <a:t>찬바람이 부는 겨울</a:t>
            </a:r>
            <a:r>
              <a:rPr lang="en-US" altLang="ko-KR" dirty="0" smtClean="0"/>
              <a:t>OR</a:t>
            </a:r>
            <a:r>
              <a:rPr lang="ko-KR" altLang="en-US" dirty="0" smtClean="0"/>
              <a:t>가을이 </a:t>
            </a:r>
            <a:r>
              <a:rPr lang="ko-KR" altLang="en-US" dirty="0" err="1" smtClean="0"/>
              <a:t>더잘보임</a:t>
            </a:r>
            <a:r>
              <a:rPr lang="ko-KR" altLang="en-US" dirty="0" smtClean="0"/>
              <a:t> </a:t>
            </a:r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/>
          </a:p>
          <a:p>
            <a:r>
              <a:rPr lang="en-US" altLang="ko-KR" dirty="0" smtClean="0"/>
              <a:t>                                                                                    </a:t>
            </a:r>
          </a:p>
          <a:p>
            <a:r>
              <a:rPr lang="en-US" altLang="ko-KR" dirty="0"/>
              <a:t> </a:t>
            </a:r>
            <a:r>
              <a:rPr lang="en-US" altLang="ko-KR" dirty="0" smtClean="0"/>
              <a:t>                                              </a:t>
            </a:r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r>
              <a:rPr lang="en-US" altLang="ko-KR" dirty="0" smtClean="0"/>
              <a:t>-&gt;</a:t>
            </a:r>
            <a:r>
              <a:rPr lang="ko-KR" altLang="en-US" dirty="0" err="1" smtClean="0"/>
              <a:t>해무의</a:t>
            </a:r>
            <a:r>
              <a:rPr lang="ko-KR" altLang="en-US" dirty="0" smtClean="0"/>
              <a:t> 모습</a:t>
            </a:r>
            <a:r>
              <a:rPr lang="en-US" altLang="ko-KR" dirty="0" smtClean="0"/>
              <a:t>                                 </a:t>
            </a:r>
            <a:endParaRPr lang="ko-KR" altLang="en-US" dirty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smtClean="0"/>
              <a:t>독도의 지리적 근거</a:t>
            </a:r>
            <a:r>
              <a:rPr lang="en-US" altLang="ko-KR" dirty="0" smtClean="0"/>
              <a:t>C</a:t>
            </a:r>
            <a:endParaRPr lang="ko-KR" altLang="en-US" dirty="0"/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536" y="2276872"/>
            <a:ext cx="3730532" cy="2488877"/>
          </a:xfrm>
          <a:prstGeom prst="rect">
            <a:avLst/>
          </a:prstGeom>
        </p:spPr>
      </p:pic>
      <p:pic>
        <p:nvPicPr>
          <p:cNvPr id="5" name="그림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44008" y="2296606"/>
            <a:ext cx="3730532" cy="2488877"/>
          </a:xfrm>
          <a:prstGeom prst="rect">
            <a:avLst/>
          </a:prstGeom>
        </p:spPr>
      </p:pic>
      <p:pic>
        <p:nvPicPr>
          <p:cNvPr id="6" name="그림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979712" y="4856635"/>
            <a:ext cx="3469779" cy="19522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61393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>
                                            <p:txEl>
                                              <p:pRg st="15" end="1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그룹 6"/>
          <p:cNvGrpSpPr/>
          <p:nvPr/>
        </p:nvGrpSpPr>
        <p:grpSpPr>
          <a:xfrm>
            <a:off x="2123728" y="2109087"/>
            <a:ext cx="5001910" cy="1624989"/>
            <a:chOff x="3781312" y="2419353"/>
            <a:chExt cx="4720711" cy="1624989"/>
          </a:xfrm>
        </p:grpSpPr>
        <p:sp>
          <p:nvSpPr>
            <p:cNvPr id="8" name="Text Box 4"/>
            <p:cNvSpPr txBox="1">
              <a:spLocks noChangeArrowheads="1"/>
            </p:cNvSpPr>
            <p:nvPr/>
          </p:nvSpPr>
          <p:spPr bwMode="auto">
            <a:xfrm>
              <a:off x="5857851" y="2419353"/>
              <a:ext cx="567635" cy="58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non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32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EE6F10"/>
                  </a:solidFill>
                  <a:effectLst/>
                  <a:uLnTx/>
                  <a:uFillTx/>
                  <a:latin typeface="Calibri"/>
                  <a:ea typeface="맑은 고딕" pitchFamily="50" charset="-127"/>
                  <a:cs typeface="굴림" pitchFamily="50" charset="-127"/>
                </a:rPr>
                <a:t>04</a:t>
              </a:r>
              <a:endParaRPr kumimoji="1" lang="ko-KR" altLang="ko-KR" sz="3200" b="1" i="0" u="none" strike="noStrike" kern="1200" cap="none" spc="0" normalizeH="0" baseline="0" noProof="0" dirty="0">
                <a:ln>
                  <a:noFill/>
                </a:ln>
                <a:solidFill>
                  <a:srgbClr val="EE6F10"/>
                </a:solidFill>
                <a:effectLst/>
                <a:uLnTx/>
                <a:uFillTx/>
                <a:latin typeface="Calibri"/>
                <a:ea typeface="맑은 고딕" pitchFamily="50" charset="-127"/>
                <a:cs typeface="굴림" pitchFamily="50" charset="-127"/>
              </a:endParaRPr>
            </a:p>
          </p:txBody>
        </p:sp>
        <p:sp>
          <p:nvSpPr>
            <p:cNvPr id="9" name="Text Box 5"/>
            <p:cNvSpPr txBox="1">
              <a:spLocks noChangeArrowheads="1"/>
            </p:cNvSpPr>
            <p:nvPr/>
          </p:nvSpPr>
          <p:spPr bwMode="auto">
            <a:xfrm>
              <a:off x="4783543" y="3213345"/>
              <a:ext cx="2616806" cy="8309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0" algn="ctr" defTabSz="914400" rtl="0" eaLnBrk="1" fontAlgn="base" latinLnBrk="1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1" lang="en-US" altLang="ko-KR" sz="24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맑은 고딕" pitchFamily="50" charset="-127"/>
                  <a:cs typeface="굴림" pitchFamily="50" charset="-127"/>
                </a:rPr>
                <a:t> </a:t>
              </a:r>
              <a:r>
                <a:rPr kumimoji="1" lang="ko-KR" altLang="en-US" sz="2400" b="1" i="0" u="none" strike="noStrike" kern="1200" cap="none" spc="0" normalizeH="0" baseline="0" noProof="0" dirty="0" smtClean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맑은 고딕" pitchFamily="50" charset="-127"/>
                  <a:cs typeface="굴림" pitchFamily="50" charset="-127"/>
                </a:rPr>
                <a:t>독도의 국제법적 지위</a:t>
              </a:r>
              <a:endParaRPr kumimoji="1" lang="en-US" altLang="ko-KR" sz="24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맑은 고딕" pitchFamily="50" charset="-127"/>
                <a:cs typeface="굴림" pitchFamily="50" charset="-127"/>
              </a:endParaRPr>
            </a:p>
          </p:txBody>
        </p:sp>
        <p:sp>
          <p:nvSpPr>
            <p:cNvPr id="10" name="직사각형 9"/>
            <p:cNvSpPr/>
            <p:nvPr/>
          </p:nvSpPr>
          <p:spPr>
            <a:xfrm>
              <a:off x="3781312" y="3190072"/>
              <a:ext cx="4720711" cy="24622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1" hangingPunct="1">
                <a:lnSpc>
                  <a:spcPts val="12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altLang="ko-KR" sz="11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맑은 고딕" pitchFamily="50" charset="-127"/>
                <a:cs typeface="굴림" pitchFamily="50" charset="-127"/>
              </a:endParaRPr>
            </a:p>
          </p:txBody>
        </p:sp>
      </p:grpSp>
      <p:sp>
        <p:nvSpPr>
          <p:cNvPr id="11" name="직사각형 10"/>
          <p:cNvSpPr/>
          <p:nvPr/>
        </p:nvSpPr>
        <p:spPr>
          <a:xfrm>
            <a:off x="2389712" y="3295117"/>
            <a:ext cx="4364576" cy="2346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맑은 고딕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10925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sz="2400" dirty="0" smtClean="0"/>
              <a:t>-</a:t>
            </a:r>
            <a:r>
              <a:rPr lang="ko-KR" altLang="en-US" sz="2400" dirty="0" smtClean="0"/>
              <a:t>각서 </a:t>
            </a:r>
            <a:r>
              <a:rPr lang="en-US" altLang="ko-KR" sz="2400" dirty="0" smtClean="0"/>
              <a:t>‘</a:t>
            </a:r>
            <a:r>
              <a:rPr lang="ko-KR" altLang="en-US" sz="2400" dirty="0" smtClean="0"/>
              <a:t>일본의 정의</a:t>
            </a:r>
            <a:r>
              <a:rPr lang="en-US" altLang="ko-KR" sz="2400" dirty="0" smtClean="0"/>
              <a:t>‘</a:t>
            </a:r>
          </a:p>
          <a:p>
            <a:r>
              <a:rPr lang="en-US" altLang="ko-KR" sz="2400" dirty="0" smtClean="0"/>
              <a:t>-</a:t>
            </a:r>
            <a:r>
              <a:rPr lang="ko-KR" altLang="en-US" sz="2400" dirty="0" smtClean="0"/>
              <a:t>연합국최고사령관 각서 제 </a:t>
            </a:r>
            <a:r>
              <a:rPr lang="en-US" altLang="ko-KR" sz="2400" dirty="0" smtClean="0"/>
              <a:t>1033</a:t>
            </a:r>
            <a:r>
              <a:rPr lang="ko-KR" altLang="en-US" sz="2400" dirty="0" smtClean="0"/>
              <a:t>호</a:t>
            </a:r>
            <a:endParaRPr lang="en-US" altLang="ko-KR" sz="2400" dirty="0" smtClean="0"/>
          </a:p>
          <a:p>
            <a:r>
              <a:rPr lang="ko-KR" altLang="en-US" sz="2400" dirty="0" smtClean="0"/>
              <a:t>이를 통해  법적으로 행동을 제제</a:t>
            </a:r>
            <a:endParaRPr lang="ko-KR" altLang="en-US" sz="2400" dirty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smtClean="0"/>
              <a:t>독도의 국제법적 지위</a:t>
            </a:r>
            <a:r>
              <a:rPr lang="en-US" altLang="ko-KR" dirty="0"/>
              <a:t>A</a:t>
            </a:r>
            <a:endParaRPr lang="ko-KR" altLang="en-US" dirty="0"/>
          </a:p>
        </p:txBody>
      </p:sp>
      <p:pic>
        <p:nvPicPr>
          <p:cNvPr id="4" name="그림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5576" y="2708920"/>
            <a:ext cx="3384376" cy="3780420"/>
          </a:xfrm>
          <a:prstGeom prst="rect">
            <a:avLst/>
          </a:prstGeom>
        </p:spPr>
      </p:pic>
      <p:pic>
        <p:nvPicPr>
          <p:cNvPr id="5" name="그림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96798" y="2924944"/>
            <a:ext cx="3848807" cy="31252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8224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내용 개체 틀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ko-KR" sz="2400" dirty="0" smtClean="0"/>
              <a:t>-</a:t>
            </a:r>
            <a:r>
              <a:rPr lang="ko-KR" altLang="en-US" sz="2400" dirty="0" smtClean="0"/>
              <a:t>발표 당시 이 결정을 수정하기 위해서는</a:t>
            </a:r>
            <a:endParaRPr lang="en-US" altLang="ko-KR" sz="2400" dirty="0" smtClean="0"/>
          </a:p>
          <a:p>
            <a:r>
              <a:rPr lang="ko-KR" altLang="en-US" sz="2400" dirty="0" smtClean="0"/>
              <a:t>다른 결정이나 협정이 있어야 한다고 공표</a:t>
            </a:r>
            <a:endParaRPr lang="en-US" altLang="ko-KR" sz="2400" dirty="0" smtClean="0"/>
          </a:p>
          <a:p>
            <a:r>
              <a:rPr lang="en-US" altLang="ko-KR" sz="2400" dirty="0" smtClean="0"/>
              <a:t>-BUT </a:t>
            </a:r>
            <a:r>
              <a:rPr lang="ko-KR" altLang="en-US" sz="2400" dirty="0" smtClean="0"/>
              <a:t>아무것도 나오지 않았기에 아직까지도 유지</a:t>
            </a:r>
            <a:r>
              <a:rPr lang="en-US" altLang="ko-KR" sz="2400" dirty="0" smtClean="0"/>
              <a:t>!</a:t>
            </a:r>
          </a:p>
          <a:p>
            <a:r>
              <a:rPr lang="en-US" altLang="ko-KR" sz="2400" dirty="0"/>
              <a:t> </a:t>
            </a:r>
          </a:p>
          <a:p>
            <a:endParaRPr lang="en-US" altLang="ko-KR" sz="2400" dirty="0" smtClean="0"/>
          </a:p>
          <a:p>
            <a:endParaRPr lang="en-US" altLang="ko-KR" sz="2400" dirty="0"/>
          </a:p>
          <a:p>
            <a:r>
              <a:rPr lang="en-US" altLang="ko-KR" sz="2400" dirty="0" smtClean="0"/>
              <a:t>-</a:t>
            </a:r>
            <a:r>
              <a:rPr lang="ko-KR" altLang="en-US" sz="2400" dirty="0" smtClean="0"/>
              <a:t>국제법적으로 </a:t>
            </a:r>
            <a:r>
              <a:rPr lang="ko-KR" altLang="en-US" sz="2400" dirty="0" err="1" smtClean="0"/>
              <a:t>부속도시</a:t>
            </a:r>
            <a:r>
              <a:rPr lang="ko-KR" altLang="en-US" sz="2400" dirty="0" smtClean="0"/>
              <a:t> 인정</a:t>
            </a:r>
            <a:endParaRPr lang="en-US" altLang="ko-KR" sz="2400" dirty="0" smtClean="0"/>
          </a:p>
          <a:p>
            <a:r>
              <a:rPr lang="en-US" altLang="ko-KR" sz="2400" dirty="0" smtClean="0"/>
              <a:t>(</a:t>
            </a:r>
            <a:r>
              <a:rPr lang="ko-KR" altLang="en-US" sz="2400" dirty="0" smtClean="0"/>
              <a:t>주민의 일정한 생활 및 경제활동</a:t>
            </a:r>
            <a:r>
              <a:rPr lang="en-US" altLang="ko-KR" sz="2400" dirty="0" smtClean="0"/>
              <a:t>)</a:t>
            </a:r>
            <a:endParaRPr lang="ko-KR" altLang="en-US" sz="2400" dirty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 smtClean="0"/>
              <a:t>독도의 국제법적 지위</a:t>
            </a:r>
            <a:r>
              <a:rPr lang="en-US" altLang="ko-KR" dirty="0" smtClean="0"/>
              <a:t>A-1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562816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사용자 지정 1">
      <a:majorFont>
        <a:latin typeface="Calibri"/>
        <a:ea typeface="맑은 고딕"/>
        <a:cs typeface=""/>
      </a:majorFont>
      <a:minorFont>
        <a:latin typeface="Calibri Light"/>
        <a:ea typeface="맑은 고딕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10386</TotalTime>
  <Words>231</Words>
  <Application>Microsoft Office PowerPoint</Application>
  <PresentationFormat>화면 슬라이드 쇼(4:3)</PresentationFormat>
  <Paragraphs>72</Paragraphs>
  <Slides>12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7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12</vt:i4>
      </vt:variant>
    </vt:vector>
  </HeadingPairs>
  <TitlesOfParts>
    <vt:vector size="20" baseType="lpstr">
      <vt:lpstr>굴림</vt:lpstr>
      <vt:lpstr>맑은 고딕</vt:lpstr>
      <vt:lpstr>Arial</vt:lpstr>
      <vt:lpstr>Wingdings</vt:lpstr>
      <vt:lpstr>Calibri</vt:lpstr>
      <vt:lpstr>Calibri Light</vt:lpstr>
      <vt:lpstr>굴림체</vt:lpstr>
      <vt:lpstr>Office 테마</vt:lpstr>
      <vt:lpstr>독도의 역사적 근거D</vt:lpstr>
      <vt:lpstr>독도의 역사적 근거E</vt:lpstr>
      <vt:lpstr>PowerPoint 프레젠테이션</vt:lpstr>
      <vt:lpstr>독도의 지리적 근거A</vt:lpstr>
      <vt:lpstr>독도의 지리적 근거B</vt:lpstr>
      <vt:lpstr>독도의 지리적 근거C</vt:lpstr>
      <vt:lpstr>PowerPoint 프레젠테이션</vt:lpstr>
      <vt:lpstr>독도의 국제법적 지위A</vt:lpstr>
      <vt:lpstr>독도의 국제법적 지위A-1</vt:lpstr>
      <vt:lpstr>독도의 국제법적 지위B</vt:lpstr>
      <vt:lpstr>자료 출처</vt:lpstr>
      <vt:lpstr>감사합니다</vt:lpstr>
    </vt:vector>
  </TitlesOfParts>
  <Manager>Slide Members</Manager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Members</dc:title>
  <dc:subject>Powerpoint Templates , Diagram, Chart, Google slides, Keynote</dc:subject>
  <dc:creator>Slide Members by HS.SEO</dc:creator>
  <cp:keywords>SlideMembers, ppt, PPT Templates, Presentation, Diagram, Chart, Yesform, Google slides, Keynote, Free Slides</cp:keywords>
  <dc:description>The copyright of this document is at Slide Members. Unauthorized copying may result in legal sanctions.</dc:description>
  <cp:lastModifiedBy>문 형규</cp:lastModifiedBy>
  <cp:revision>1</cp:revision>
  <dcterms:created xsi:type="dcterms:W3CDTF">2010-02-01T08:03:16Z</dcterms:created>
  <dcterms:modified xsi:type="dcterms:W3CDTF">2021-04-01T14:34:28Z</dcterms:modified>
  <cp:category>www.slidemembers.com</cp:category>
  <cp:version>YESFORM Co.,Ltd.</cp:version>
</cp:coreProperties>
</file>