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974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878"/>
        <p:guide pos="2158"/>
      </p:guideLst>
    </p:cSldViewPr>
  </p:notes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handoutMaster" Target="handoutMasters/handout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presProps" Target="presProps.xml"  /><Relationship Id="rId36" Type="http://schemas.openxmlformats.org/officeDocument/2006/relationships/viewProps" Target="viewProps.xml"  /><Relationship Id="rId37" Type="http://schemas.openxmlformats.org/officeDocument/2006/relationships/theme" Target="theme/theme1.xml"  /><Relationship Id="rId38" Type="http://schemas.openxmlformats.org/officeDocument/2006/relationships/tableStyles" Target="tableStyles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2024-05-27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2024-05-27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24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jpeg"  /><Relationship Id="rId5" Type="http://schemas.openxmlformats.org/officeDocument/2006/relationships/image" Target="../media/image5.jpeg"  /><Relationship Id="rId6" Type="http://schemas.openxmlformats.org/officeDocument/2006/relationships/image" Target="../media/image6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0.jpeg"  /><Relationship Id="rId3" Type="http://schemas.openxmlformats.org/officeDocument/2006/relationships/image" Target="../media/image11.jpeg"  /><Relationship Id="rId4" Type="http://schemas.openxmlformats.org/officeDocument/2006/relationships/image" Target="../media/image12.jpeg"  /><Relationship Id="rId5" Type="http://schemas.openxmlformats.org/officeDocument/2006/relationships/image" Target="../media/image13.jpe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" descr="그림5.png"/>
          <p:cNvPicPr/>
          <p:nvPr/>
        </p:nvPicPr>
        <p:blipFill rotWithShape="1">
          <a:blip r:embed="rId2">
            <a:alphaModFix/>
            <a:grayscl/>
            <a:lum/>
          </a:blip>
          <a:stretch>
            <a:fillRect/>
          </a:stretch>
        </p:blipFill>
        <p:spPr>
          <a:xfrm>
            <a:off x="609599" y="198998"/>
            <a:ext cx="2224602" cy="2149866"/>
          </a:xfrm>
          <a:prstGeom prst="rect">
            <a:avLst/>
          </a:prstGeom>
        </p:spPr>
      </p:pic>
      <p:pic>
        <p:nvPicPr>
          <p:cNvPr id="108" name="" descr="책.png"/>
          <p:cNvPicPr/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7164323" y="476630"/>
            <a:ext cx="5102678" cy="6381369"/>
          </a:xfrm>
          <a:prstGeom prst="rect">
            <a:avLst/>
          </a:prstGeom>
        </p:spPr>
      </p:pic>
      <p:grpSp>
        <p:nvGrpSpPr>
          <p:cNvPr id="7" name=""/>
          <p:cNvGrpSpPr/>
          <p:nvPr/>
        </p:nvGrpSpPr>
        <p:grpSpPr>
          <a:xfrm rot="21154002">
            <a:off x="7360858" y="2322080"/>
            <a:ext cx="1780505" cy="381707"/>
            <a:chOff x="5214942" y="3143248"/>
            <a:chExt cx="2142299" cy="627832"/>
          </a:xfrm>
        </p:grpSpPr>
        <p:sp>
          <p:nvSpPr>
            <p:cNvPr id="10" name=""/>
            <p:cNvSpPr/>
            <p:nvPr/>
          </p:nvSpPr>
          <p:spPr>
            <a:xfrm>
              <a:off x="5214942" y="3265104"/>
              <a:ext cx="2142299" cy="505976"/>
            </a:xfrm>
            <a:prstGeom prst="rect">
              <a:avLst/>
            </a:prstGeom>
            <a:gradFill>
              <a:gsLst>
                <a:gs pos="0">
                  <a:srgbClr val="080808">
                    <a:alpha val="60000"/>
                  </a:srgbClr>
                </a:gs>
                <a:gs pos="74000">
                  <a:srgbClr val="080808">
                    <a:alpha val="69800"/>
                  </a:srgbClr>
                </a:gs>
                <a:gs pos="100000">
                  <a:srgbClr val="1c1c1c">
                    <a:alpha val="28630"/>
                  </a:srgbClr>
                </a:gs>
              </a:gsLst>
              <a:lin ang="120000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5214942" y="3143248"/>
              <a:ext cx="2024551" cy="578443"/>
            </a:xfrm>
            <a:custGeom>
              <a:avLst/>
              <a:gdLst/>
              <a:cxnLst>
                <a:cxn ang="0">
                  <a:pos x="1904" y="456"/>
                </a:cxn>
                <a:cxn ang="0">
                  <a:pos x="1496" y="544"/>
                </a:cxn>
                <a:cxn ang="0">
                  <a:pos x="0" y="544"/>
                </a:cxn>
                <a:cxn ang="0">
                  <a:pos x="0" y="88"/>
                </a:cxn>
                <a:cxn ang="0">
                  <a:pos x="1496" y="88"/>
                </a:cxn>
                <a:cxn ang="0">
                  <a:pos x="1904" y="0"/>
                </a:cxn>
                <a:cxn ang="0">
                  <a:pos x="1904" y="456"/>
                </a:cxn>
              </a:cxnLst>
              <a:rect l="0" t="0" r="r" b="b"/>
              <a:pathLst>
                <a:path w="1904" h="544">
                  <a:moveTo>
                    <a:pt x="1904" y="456"/>
                  </a:moveTo>
                  <a:lnTo>
                    <a:pt x="1496" y="544"/>
                  </a:lnTo>
                  <a:lnTo>
                    <a:pt x="0" y="544"/>
                  </a:lnTo>
                  <a:lnTo>
                    <a:pt x="0" y="88"/>
                  </a:lnTo>
                  <a:lnTo>
                    <a:pt x="1496" y="88"/>
                  </a:lnTo>
                  <a:lnTo>
                    <a:pt x="1904" y="0"/>
                  </a:lnTo>
                  <a:lnTo>
                    <a:pt x="1904" y="456"/>
                  </a:lnTo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74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  <a:alpha val="70000"/>
                  </a:schemeClr>
                </a:gs>
              </a:gsLst>
              <a:lin ang="12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9" name=""/>
          <p:cNvGrpSpPr/>
          <p:nvPr/>
        </p:nvGrpSpPr>
        <p:grpSpPr>
          <a:xfrm rot="0">
            <a:off x="8096262" y="3500438"/>
            <a:ext cx="2452485" cy="2143506"/>
            <a:chOff x="5027693" y="3909693"/>
            <a:chExt cx="2278073" cy="2450942"/>
          </a:xfrm>
        </p:grpSpPr>
        <p:grpSp>
          <p:nvGrpSpPr>
            <p:cNvPr id="12" name=""/>
            <p:cNvGrpSpPr/>
            <p:nvPr/>
          </p:nvGrpSpPr>
          <p:grpSpPr>
            <a:xfrm rot="526178">
              <a:off x="5027693" y="3909693"/>
              <a:ext cx="2278073" cy="2450942"/>
              <a:chOff x="3786182" y="3714752"/>
              <a:chExt cx="3377594" cy="3006674"/>
            </a:xfrm>
          </p:grpSpPr>
          <p:sp>
            <p:nvSpPr>
              <p:cNvPr id="15" name=""/>
              <p:cNvSpPr/>
              <p:nvPr/>
            </p:nvSpPr>
            <p:spPr>
              <a:xfrm>
                <a:off x="3786182" y="3714752"/>
                <a:ext cx="3377594" cy="30066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7" name=""/>
              <p:cNvSpPr/>
              <p:nvPr/>
            </p:nvSpPr>
            <p:spPr>
              <a:xfrm>
                <a:off x="3797806" y="5226650"/>
                <a:ext cx="3340088" cy="1446189"/>
              </a:xfrm>
              <a:prstGeom prst="rect">
                <a:avLst/>
              </a:prstGeom>
              <a:gradFill>
                <a:gsLst>
                  <a:gs pos="0">
                    <a:srgbClr val="eaeaea"/>
                  </a:gs>
                  <a:gs pos="50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  <p:sp>
          <p:nvSpPr>
            <p:cNvPr id="14" name=""/>
            <p:cNvSpPr/>
            <p:nvPr/>
          </p:nvSpPr>
          <p:spPr>
            <a:xfrm rot="526178">
              <a:off x="5176868" y="4026479"/>
              <a:ext cx="2031794" cy="1801790"/>
            </a:xfrm>
            <a:prstGeom prst="rect">
              <a:avLst/>
            </a:prstGeom>
            <a:blipFill rotWithShape="1">
              <a:blip r:embed="rId4">
                <a:alphaModFix/>
                <a:lum/>
              </a:blip>
              <a:stretch>
                <a:fillRect/>
              </a:stretch>
            </a:blipFill>
            <a:ln>
              <a:noFill/>
            </a:ln>
            <a:effectLst>
              <a:innerShdw blurRad="63500" dist="38100" dir="13560000">
                <a:prstClr val="black">
                  <a:alpha val="2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3" name=""/>
          <p:cNvGrpSpPr/>
          <p:nvPr/>
        </p:nvGrpSpPr>
        <p:grpSpPr>
          <a:xfrm rot="21252502">
            <a:off x="9917272" y="2785241"/>
            <a:ext cx="1854846" cy="1648872"/>
            <a:chOff x="6319248" y="3527686"/>
            <a:chExt cx="1787693" cy="2083236"/>
          </a:xfrm>
        </p:grpSpPr>
        <p:grpSp>
          <p:nvGrpSpPr>
            <p:cNvPr id="16" name=""/>
            <p:cNvGrpSpPr/>
            <p:nvPr/>
          </p:nvGrpSpPr>
          <p:grpSpPr>
            <a:xfrm rot="21206348">
              <a:off x="6319248" y="3527686"/>
              <a:ext cx="1787693" cy="2083236"/>
              <a:chOff x="3786182" y="3714752"/>
              <a:chExt cx="3377594" cy="3006674"/>
            </a:xfrm>
          </p:grpSpPr>
          <p:sp>
            <p:nvSpPr>
              <p:cNvPr id="21" name=""/>
              <p:cNvSpPr/>
              <p:nvPr/>
            </p:nvSpPr>
            <p:spPr>
              <a:xfrm>
                <a:off x="3786182" y="3714752"/>
                <a:ext cx="3377594" cy="30066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2" name=""/>
              <p:cNvSpPr/>
              <p:nvPr/>
            </p:nvSpPr>
            <p:spPr>
              <a:xfrm>
                <a:off x="3797806" y="5226650"/>
                <a:ext cx="3340088" cy="1446189"/>
              </a:xfrm>
              <a:prstGeom prst="rect">
                <a:avLst/>
              </a:prstGeom>
              <a:gradFill>
                <a:gsLst>
                  <a:gs pos="0">
                    <a:srgbClr val="eaeaea"/>
                  </a:gs>
                  <a:gs pos="50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  <p:sp>
          <p:nvSpPr>
            <p:cNvPr id="20" name=""/>
            <p:cNvSpPr/>
            <p:nvPr/>
          </p:nvSpPr>
          <p:spPr>
            <a:xfrm rot="21206348">
              <a:off x="6386518" y="3605677"/>
              <a:ext cx="1594430" cy="1531474"/>
            </a:xfrm>
            <a:prstGeom prst="rect">
              <a:avLst/>
            </a:prstGeom>
            <a:blipFill rotWithShape="1">
              <a:blip r:embed="rId5">
                <a:alphaModFix/>
                <a:lum/>
              </a:blip>
              <a:stretch>
                <a:fillRect/>
              </a:stretch>
            </a:blipFill>
            <a:ln>
              <a:noFill/>
            </a:ln>
            <a:effectLst>
              <a:innerShdw blurRad="63500" dist="38100" dir="13560000">
                <a:prstClr val="black">
                  <a:alpha val="2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3" name=""/>
          <p:cNvSpPr/>
          <p:nvPr/>
        </p:nvSpPr>
        <p:spPr>
          <a:xfrm rot="1891747">
            <a:off x="-1366348" y="3745163"/>
            <a:ext cx="13721120" cy="2784203"/>
          </a:xfrm>
          <a:custGeom>
            <a:avLst/>
            <a:gdLst>
              <a:gd name="connsiteX0" fmla="*/ 0 w 6660"/>
              <a:gd name="connsiteY0" fmla="*/ 1458 h 1688"/>
              <a:gd name="connsiteX1" fmla="*/ 0 w 6660"/>
              <a:gd name="connsiteY1" fmla="*/ 1458 h 1688"/>
              <a:gd name="connsiteX2" fmla="*/ 78 w 6660"/>
              <a:gd name="connsiteY2" fmla="*/ 1488 h 1688"/>
              <a:gd name="connsiteX3" fmla="*/ 153 w 6660"/>
              <a:gd name="connsiteY3" fmla="*/ 1516 h 1688"/>
              <a:gd name="connsiteX4" fmla="*/ 229 w 6660"/>
              <a:gd name="connsiteY4" fmla="*/ 1542 h 1688"/>
              <a:gd name="connsiteX5" fmla="*/ 302 w 6660"/>
              <a:gd name="connsiteY5" fmla="*/ 1565 h 1688"/>
              <a:gd name="connsiteX6" fmla="*/ 377 w 6660"/>
              <a:gd name="connsiteY6" fmla="*/ 1587 h 1688"/>
              <a:gd name="connsiteX7" fmla="*/ 453 w 6660"/>
              <a:gd name="connsiteY7" fmla="*/ 1607 h 1688"/>
              <a:gd name="connsiteX8" fmla="*/ 526 w 6660"/>
              <a:gd name="connsiteY8" fmla="*/ 1625 h 1688"/>
              <a:gd name="connsiteX9" fmla="*/ 599 w 6660"/>
              <a:gd name="connsiteY9" fmla="*/ 1639 h 1688"/>
              <a:gd name="connsiteX10" fmla="*/ 672 w 6660"/>
              <a:gd name="connsiteY10" fmla="*/ 1652 h 1688"/>
              <a:gd name="connsiteX11" fmla="*/ 746 w 6660"/>
              <a:gd name="connsiteY11" fmla="*/ 1662 h 1688"/>
              <a:gd name="connsiteX12" fmla="*/ 819 w 6660"/>
              <a:gd name="connsiteY12" fmla="*/ 1670 h 1688"/>
              <a:gd name="connsiteX13" fmla="*/ 892 w 6660"/>
              <a:gd name="connsiteY13" fmla="*/ 1678 h 1688"/>
              <a:gd name="connsiteX14" fmla="*/ 965 w 6660"/>
              <a:gd name="connsiteY14" fmla="*/ 1682 h 1688"/>
              <a:gd name="connsiteX15" fmla="*/ 1036 w 6660"/>
              <a:gd name="connsiteY15" fmla="*/ 1686 h 1688"/>
              <a:gd name="connsiteX16" fmla="*/ 1109 w 6660"/>
              <a:gd name="connsiteY16" fmla="*/ 1688 h 1688"/>
              <a:gd name="connsiteX17" fmla="*/ 1180 w 6660"/>
              <a:gd name="connsiteY17" fmla="*/ 1686 h 1688"/>
              <a:gd name="connsiteX18" fmla="*/ 1251 w 6660"/>
              <a:gd name="connsiteY18" fmla="*/ 1684 h 1688"/>
              <a:gd name="connsiteX19" fmla="*/ 1324 w 6660"/>
              <a:gd name="connsiteY19" fmla="*/ 1680 h 1688"/>
              <a:gd name="connsiteX20" fmla="*/ 1395 w 6660"/>
              <a:gd name="connsiteY20" fmla="*/ 1674 h 1688"/>
              <a:gd name="connsiteX21" fmla="*/ 1464 w 6660"/>
              <a:gd name="connsiteY21" fmla="*/ 1668 h 1688"/>
              <a:gd name="connsiteX22" fmla="*/ 1535 w 6660"/>
              <a:gd name="connsiteY22" fmla="*/ 1658 h 1688"/>
              <a:gd name="connsiteX23" fmla="*/ 1606 w 6660"/>
              <a:gd name="connsiteY23" fmla="*/ 1648 h 1688"/>
              <a:gd name="connsiteX24" fmla="*/ 1674 w 6660"/>
              <a:gd name="connsiteY24" fmla="*/ 1637 h 1688"/>
              <a:gd name="connsiteX25" fmla="*/ 1743 w 6660"/>
              <a:gd name="connsiteY25" fmla="*/ 1623 h 1688"/>
              <a:gd name="connsiteX26" fmla="*/ 1814 w 6660"/>
              <a:gd name="connsiteY26" fmla="*/ 1609 h 1688"/>
              <a:gd name="connsiteX27" fmla="*/ 1882 w 6660"/>
              <a:gd name="connsiteY27" fmla="*/ 1593 h 1688"/>
              <a:gd name="connsiteX28" fmla="*/ 1951 w 6660"/>
              <a:gd name="connsiteY28" fmla="*/ 1575 h 1688"/>
              <a:gd name="connsiteX29" fmla="*/ 2019 w 6660"/>
              <a:gd name="connsiteY29" fmla="*/ 1555 h 1688"/>
              <a:gd name="connsiteX30" fmla="*/ 2086 w 6660"/>
              <a:gd name="connsiteY30" fmla="*/ 1536 h 1688"/>
              <a:gd name="connsiteX31" fmla="*/ 2154 w 6660"/>
              <a:gd name="connsiteY31" fmla="*/ 1514 h 1688"/>
              <a:gd name="connsiteX32" fmla="*/ 2289 w 6660"/>
              <a:gd name="connsiteY32" fmla="*/ 1468 h 1688"/>
              <a:gd name="connsiteX33" fmla="*/ 2422 w 6660"/>
              <a:gd name="connsiteY33" fmla="*/ 1419 h 1688"/>
              <a:gd name="connsiteX34" fmla="*/ 2555 w 6660"/>
              <a:gd name="connsiteY34" fmla="*/ 1365 h 1688"/>
              <a:gd name="connsiteX35" fmla="*/ 2685 w 6660"/>
              <a:gd name="connsiteY35" fmla="*/ 1306 h 1688"/>
              <a:gd name="connsiteX36" fmla="*/ 2815 w 6660"/>
              <a:gd name="connsiteY36" fmla="*/ 1245 h 1688"/>
              <a:gd name="connsiteX37" fmla="*/ 2943 w 6660"/>
              <a:gd name="connsiteY37" fmla="*/ 1181 h 1688"/>
              <a:gd name="connsiteX38" fmla="*/ 3072 w 6660"/>
              <a:gd name="connsiteY38" fmla="*/ 1114 h 1688"/>
              <a:gd name="connsiteX39" fmla="*/ 3200 w 6660"/>
              <a:gd name="connsiteY39" fmla="*/ 1045 h 1688"/>
              <a:gd name="connsiteX40" fmla="*/ 3323 w 6660"/>
              <a:gd name="connsiteY40" fmla="*/ 974 h 1688"/>
              <a:gd name="connsiteX41" fmla="*/ 3449 w 6660"/>
              <a:gd name="connsiteY41" fmla="*/ 900 h 1688"/>
              <a:gd name="connsiteX42" fmla="*/ 3572 w 6660"/>
              <a:gd name="connsiteY42" fmla="*/ 827 h 1688"/>
              <a:gd name="connsiteX43" fmla="*/ 3694 w 6660"/>
              <a:gd name="connsiteY43" fmla="*/ 752 h 1688"/>
              <a:gd name="connsiteX44" fmla="*/ 3815 w 6660"/>
              <a:gd name="connsiteY44" fmla="*/ 677 h 1688"/>
              <a:gd name="connsiteX45" fmla="*/ 4053 w 6660"/>
              <a:gd name="connsiteY45" fmla="*/ 522 h 1688"/>
              <a:gd name="connsiteX46" fmla="*/ 4286 w 6660"/>
              <a:gd name="connsiteY46" fmla="*/ 372 h 1688"/>
              <a:gd name="connsiteX47" fmla="*/ 4286 w 6660"/>
              <a:gd name="connsiteY47" fmla="*/ 372 h 1688"/>
              <a:gd name="connsiteX48" fmla="*/ 4343 w 6660"/>
              <a:gd name="connsiteY48" fmla="*/ 336 h 1688"/>
              <a:gd name="connsiteX49" fmla="*/ 4400 w 6660"/>
              <a:gd name="connsiteY49" fmla="*/ 301 h 1688"/>
              <a:gd name="connsiteX50" fmla="*/ 4458 w 6660"/>
              <a:gd name="connsiteY50" fmla="*/ 269 h 1688"/>
              <a:gd name="connsiteX51" fmla="*/ 4515 w 6660"/>
              <a:gd name="connsiteY51" fmla="*/ 239 h 1688"/>
              <a:gd name="connsiteX52" fmla="*/ 4572 w 6660"/>
              <a:gd name="connsiteY52" fmla="*/ 212 h 1688"/>
              <a:gd name="connsiteX53" fmla="*/ 4629 w 6660"/>
              <a:gd name="connsiteY53" fmla="*/ 186 h 1688"/>
              <a:gd name="connsiteX54" fmla="*/ 4684 w 6660"/>
              <a:gd name="connsiteY54" fmla="*/ 162 h 1688"/>
              <a:gd name="connsiteX55" fmla="*/ 4741 w 6660"/>
              <a:gd name="connsiteY55" fmla="*/ 141 h 1688"/>
              <a:gd name="connsiteX56" fmla="*/ 4796 w 6660"/>
              <a:gd name="connsiteY56" fmla="*/ 119 h 1688"/>
              <a:gd name="connsiteX57" fmla="*/ 4851 w 6660"/>
              <a:gd name="connsiteY57" fmla="*/ 101 h 1688"/>
              <a:gd name="connsiteX58" fmla="*/ 4906 w 6660"/>
              <a:gd name="connsiteY58" fmla="*/ 85 h 1688"/>
              <a:gd name="connsiteX59" fmla="*/ 4961 w 6660"/>
              <a:gd name="connsiteY59" fmla="*/ 69 h 1688"/>
              <a:gd name="connsiteX60" fmla="*/ 5016 w 6660"/>
              <a:gd name="connsiteY60" fmla="*/ 55 h 1688"/>
              <a:gd name="connsiteX61" fmla="*/ 5068 w 6660"/>
              <a:gd name="connsiteY61" fmla="*/ 44 h 1688"/>
              <a:gd name="connsiteX62" fmla="*/ 5121 w 6660"/>
              <a:gd name="connsiteY62" fmla="*/ 34 h 1688"/>
              <a:gd name="connsiteX63" fmla="*/ 5173 w 6660"/>
              <a:gd name="connsiteY63" fmla="*/ 24 h 1688"/>
              <a:gd name="connsiteX64" fmla="*/ 5226 w 6660"/>
              <a:gd name="connsiteY64" fmla="*/ 18 h 1688"/>
              <a:gd name="connsiteX65" fmla="*/ 5276 w 6660"/>
              <a:gd name="connsiteY65" fmla="*/ 12 h 1688"/>
              <a:gd name="connsiteX66" fmla="*/ 5329 w 6660"/>
              <a:gd name="connsiteY66" fmla="*/ 6 h 1688"/>
              <a:gd name="connsiteX67" fmla="*/ 5379 w 6660"/>
              <a:gd name="connsiteY67" fmla="*/ 2 h 1688"/>
              <a:gd name="connsiteX68" fmla="*/ 5478 w 6660"/>
              <a:gd name="connsiteY68" fmla="*/ 0 h 1688"/>
              <a:gd name="connsiteX69" fmla="*/ 5574 w 6660"/>
              <a:gd name="connsiteY69" fmla="*/ 0 h 1688"/>
              <a:gd name="connsiteX70" fmla="*/ 5667 w 6660"/>
              <a:gd name="connsiteY70" fmla="*/ 6 h 1688"/>
              <a:gd name="connsiteX71" fmla="*/ 5757 w 6660"/>
              <a:gd name="connsiteY71" fmla="*/ 14 h 1688"/>
              <a:gd name="connsiteX72" fmla="*/ 5844 w 6660"/>
              <a:gd name="connsiteY72" fmla="*/ 26 h 1688"/>
              <a:gd name="connsiteX73" fmla="*/ 5928 w 6660"/>
              <a:gd name="connsiteY73" fmla="*/ 40 h 1688"/>
              <a:gd name="connsiteX74" fmla="*/ 6008 w 6660"/>
              <a:gd name="connsiteY74" fmla="*/ 57 h 1688"/>
              <a:gd name="connsiteX75" fmla="*/ 6084 w 6660"/>
              <a:gd name="connsiteY75" fmla="*/ 75 h 1688"/>
              <a:gd name="connsiteX76" fmla="*/ 6157 w 6660"/>
              <a:gd name="connsiteY76" fmla="*/ 95 h 1688"/>
              <a:gd name="connsiteX77" fmla="*/ 6223 w 6660"/>
              <a:gd name="connsiteY77" fmla="*/ 117 h 1688"/>
              <a:gd name="connsiteX78" fmla="*/ 6287 w 6660"/>
              <a:gd name="connsiteY78" fmla="*/ 139 h 1688"/>
              <a:gd name="connsiteX79" fmla="*/ 6347 w 6660"/>
              <a:gd name="connsiteY79" fmla="*/ 160 h 1688"/>
              <a:gd name="connsiteX80" fmla="*/ 6402 w 6660"/>
              <a:gd name="connsiteY80" fmla="*/ 184 h 1688"/>
              <a:gd name="connsiteX81" fmla="*/ 6450 w 6660"/>
              <a:gd name="connsiteY81" fmla="*/ 204 h 1688"/>
              <a:gd name="connsiteX82" fmla="*/ 6534 w 6660"/>
              <a:gd name="connsiteY82" fmla="*/ 243 h 1688"/>
              <a:gd name="connsiteX83" fmla="*/ 6596 w 6660"/>
              <a:gd name="connsiteY83" fmla="*/ 277 h 1688"/>
              <a:gd name="connsiteX84" fmla="*/ 6633 w 6660"/>
              <a:gd name="connsiteY84" fmla="*/ 299 h 1688"/>
              <a:gd name="connsiteX85" fmla="*/ 6646 w 6660"/>
              <a:gd name="connsiteY85" fmla="*/ 307 h 1688"/>
              <a:gd name="connsiteX86" fmla="*/ 6660 w 6660"/>
              <a:gd name="connsiteY86" fmla="*/ 843 h 1688"/>
              <a:gd name="connsiteX87" fmla="*/ 6660 w 6660"/>
              <a:gd name="connsiteY87" fmla="*/ 843 h 1688"/>
              <a:gd name="connsiteX88" fmla="*/ 6649 w 6660"/>
              <a:gd name="connsiteY88" fmla="*/ 831 h 1688"/>
              <a:gd name="connsiteX89" fmla="*/ 6612 w 6660"/>
              <a:gd name="connsiteY89" fmla="*/ 801 h 1688"/>
              <a:gd name="connsiteX90" fmla="*/ 6557 w 6660"/>
              <a:gd name="connsiteY90" fmla="*/ 756 h 1688"/>
              <a:gd name="connsiteX91" fmla="*/ 6479 w 6660"/>
              <a:gd name="connsiteY91" fmla="*/ 699 h 1688"/>
              <a:gd name="connsiteX92" fmla="*/ 6434 w 6660"/>
              <a:gd name="connsiteY92" fmla="*/ 665 h 1688"/>
              <a:gd name="connsiteX93" fmla="*/ 6383 w 6660"/>
              <a:gd name="connsiteY93" fmla="*/ 631 h 1688"/>
              <a:gd name="connsiteX94" fmla="*/ 6326 w 6660"/>
              <a:gd name="connsiteY94" fmla="*/ 596 h 1688"/>
              <a:gd name="connsiteX95" fmla="*/ 6267 w 6660"/>
              <a:gd name="connsiteY95" fmla="*/ 560 h 1688"/>
              <a:gd name="connsiteX96" fmla="*/ 6203 w 6660"/>
              <a:gd name="connsiteY96" fmla="*/ 524 h 1688"/>
              <a:gd name="connsiteX97" fmla="*/ 6134 w 6660"/>
              <a:gd name="connsiteY97" fmla="*/ 489 h 1688"/>
              <a:gd name="connsiteX98" fmla="*/ 6061 w 6660"/>
              <a:gd name="connsiteY98" fmla="*/ 453 h 1688"/>
              <a:gd name="connsiteX99" fmla="*/ 5985 w 6660"/>
              <a:gd name="connsiteY99" fmla="*/ 418 h 1688"/>
              <a:gd name="connsiteX100" fmla="*/ 5905 w 6660"/>
              <a:gd name="connsiteY100" fmla="*/ 386 h 1688"/>
              <a:gd name="connsiteX101" fmla="*/ 5821 w 6660"/>
              <a:gd name="connsiteY101" fmla="*/ 354 h 1688"/>
              <a:gd name="connsiteX102" fmla="*/ 5734 w 6660"/>
              <a:gd name="connsiteY102" fmla="*/ 327 h 1688"/>
              <a:gd name="connsiteX103" fmla="*/ 5642 w 6660"/>
              <a:gd name="connsiteY103" fmla="*/ 301 h 1688"/>
              <a:gd name="connsiteX104" fmla="*/ 5548 w 6660"/>
              <a:gd name="connsiteY104" fmla="*/ 279 h 1688"/>
              <a:gd name="connsiteX105" fmla="*/ 5450 w 6660"/>
              <a:gd name="connsiteY105" fmla="*/ 261 h 1688"/>
              <a:gd name="connsiteX106" fmla="*/ 5402 w 6660"/>
              <a:gd name="connsiteY106" fmla="*/ 253 h 1688"/>
              <a:gd name="connsiteX107" fmla="*/ 5352 w 6660"/>
              <a:gd name="connsiteY107" fmla="*/ 245 h 1688"/>
              <a:gd name="connsiteX108" fmla="*/ 5299 w 6660"/>
              <a:gd name="connsiteY108" fmla="*/ 241 h 1688"/>
              <a:gd name="connsiteX109" fmla="*/ 5247 w 6660"/>
              <a:gd name="connsiteY109" fmla="*/ 237 h 1688"/>
              <a:gd name="connsiteX110" fmla="*/ 5194 w 6660"/>
              <a:gd name="connsiteY110" fmla="*/ 234 h 1688"/>
              <a:gd name="connsiteX111" fmla="*/ 5141 w 6660"/>
              <a:gd name="connsiteY111" fmla="*/ 234 h 1688"/>
              <a:gd name="connsiteX112" fmla="*/ 5089 w 6660"/>
              <a:gd name="connsiteY112" fmla="*/ 234 h 1688"/>
              <a:gd name="connsiteX113" fmla="*/ 5034 w 6660"/>
              <a:gd name="connsiteY113" fmla="*/ 234 h 1688"/>
              <a:gd name="connsiteX114" fmla="*/ 4979 w 6660"/>
              <a:gd name="connsiteY114" fmla="*/ 237 h 1688"/>
              <a:gd name="connsiteX115" fmla="*/ 4922 w 6660"/>
              <a:gd name="connsiteY115" fmla="*/ 241 h 1688"/>
              <a:gd name="connsiteX116" fmla="*/ 4867 w 6660"/>
              <a:gd name="connsiteY116" fmla="*/ 247 h 1688"/>
              <a:gd name="connsiteX117" fmla="*/ 4810 w 6660"/>
              <a:gd name="connsiteY117" fmla="*/ 255 h 1688"/>
              <a:gd name="connsiteX118" fmla="*/ 4753 w 6660"/>
              <a:gd name="connsiteY118" fmla="*/ 265 h 1688"/>
              <a:gd name="connsiteX119" fmla="*/ 4695 w 6660"/>
              <a:gd name="connsiteY119" fmla="*/ 277 h 1688"/>
              <a:gd name="connsiteX120" fmla="*/ 4636 w 6660"/>
              <a:gd name="connsiteY120" fmla="*/ 291 h 1688"/>
              <a:gd name="connsiteX121" fmla="*/ 4576 w 6660"/>
              <a:gd name="connsiteY121" fmla="*/ 305 h 1688"/>
              <a:gd name="connsiteX122" fmla="*/ 4517 w 6660"/>
              <a:gd name="connsiteY122" fmla="*/ 323 h 1688"/>
              <a:gd name="connsiteX123" fmla="*/ 4458 w 6660"/>
              <a:gd name="connsiteY123" fmla="*/ 342 h 1688"/>
              <a:gd name="connsiteX124" fmla="*/ 4398 w 6660"/>
              <a:gd name="connsiteY124" fmla="*/ 362 h 1688"/>
              <a:gd name="connsiteX125" fmla="*/ 4336 w 6660"/>
              <a:gd name="connsiteY125" fmla="*/ 386 h 1688"/>
              <a:gd name="connsiteX126" fmla="*/ 4336 w 6660"/>
              <a:gd name="connsiteY126" fmla="*/ 386 h 1688"/>
              <a:gd name="connsiteX127" fmla="*/ 4092 w 6660"/>
              <a:gd name="connsiteY127" fmla="*/ 485 h 1688"/>
              <a:gd name="connsiteX128" fmla="*/ 3840 w 6660"/>
              <a:gd name="connsiteY128" fmla="*/ 584 h 1688"/>
              <a:gd name="connsiteX129" fmla="*/ 3714 w 6660"/>
              <a:gd name="connsiteY129" fmla="*/ 633 h 1688"/>
              <a:gd name="connsiteX130" fmla="*/ 3586 w 6660"/>
              <a:gd name="connsiteY130" fmla="*/ 681 h 1688"/>
              <a:gd name="connsiteX131" fmla="*/ 3458 w 6660"/>
              <a:gd name="connsiteY131" fmla="*/ 728 h 1688"/>
              <a:gd name="connsiteX132" fmla="*/ 3328 w 6660"/>
              <a:gd name="connsiteY132" fmla="*/ 774 h 1688"/>
              <a:gd name="connsiteX133" fmla="*/ 3195 w 6660"/>
              <a:gd name="connsiteY133" fmla="*/ 815 h 1688"/>
              <a:gd name="connsiteX134" fmla="*/ 3065 w 6660"/>
              <a:gd name="connsiteY134" fmla="*/ 857 h 1688"/>
              <a:gd name="connsiteX135" fmla="*/ 2932 w 6660"/>
              <a:gd name="connsiteY135" fmla="*/ 894 h 1688"/>
              <a:gd name="connsiteX136" fmla="*/ 2797 w 6660"/>
              <a:gd name="connsiteY136" fmla="*/ 930 h 1688"/>
              <a:gd name="connsiteX137" fmla="*/ 2664 w 6660"/>
              <a:gd name="connsiteY137" fmla="*/ 964 h 1688"/>
              <a:gd name="connsiteX138" fmla="*/ 2527 w 6660"/>
              <a:gd name="connsiteY138" fmla="*/ 991 h 1688"/>
              <a:gd name="connsiteX139" fmla="*/ 2392 w 6660"/>
              <a:gd name="connsiteY139" fmla="*/ 1017 h 1688"/>
              <a:gd name="connsiteX140" fmla="*/ 2255 w 6660"/>
              <a:gd name="connsiteY140" fmla="*/ 1037 h 1688"/>
              <a:gd name="connsiteX141" fmla="*/ 2186 w 6660"/>
              <a:gd name="connsiteY141" fmla="*/ 1045 h 1688"/>
              <a:gd name="connsiteX142" fmla="*/ 2118 w 6660"/>
              <a:gd name="connsiteY142" fmla="*/ 1053 h 1688"/>
              <a:gd name="connsiteX143" fmla="*/ 2049 w 6660"/>
              <a:gd name="connsiteY143" fmla="*/ 1059 h 1688"/>
              <a:gd name="connsiteX144" fmla="*/ 1981 w 6660"/>
              <a:gd name="connsiteY144" fmla="*/ 1063 h 1688"/>
              <a:gd name="connsiteX145" fmla="*/ 1912 w 6660"/>
              <a:gd name="connsiteY145" fmla="*/ 1067 h 1688"/>
              <a:gd name="connsiteX146" fmla="*/ 1843 w 6660"/>
              <a:gd name="connsiteY146" fmla="*/ 1069 h 1688"/>
              <a:gd name="connsiteX147" fmla="*/ 1772 w 6660"/>
              <a:gd name="connsiteY147" fmla="*/ 1071 h 1688"/>
              <a:gd name="connsiteX148" fmla="*/ 1704 w 6660"/>
              <a:gd name="connsiteY148" fmla="*/ 1071 h 1688"/>
              <a:gd name="connsiteX149" fmla="*/ 1635 w 6660"/>
              <a:gd name="connsiteY149" fmla="*/ 1067 h 1688"/>
              <a:gd name="connsiteX150" fmla="*/ 1564 w 6660"/>
              <a:gd name="connsiteY150" fmla="*/ 1065 h 1688"/>
              <a:gd name="connsiteX151" fmla="*/ 1496 w 6660"/>
              <a:gd name="connsiteY151" fmla="*/ 1059 h 1688"/>
              <a:gd name="connsiteX152" fmla="*/ 1425 w 6660"/>
              <a:gd name="connsiteY152" fmla="*/ 1053 h 1688"/>
              <a:gd name="connsiteX153" fmla="*/ 1356 w 6660"/>
              <a:gd name="connsiteY153" fmla="*/ 1045 h 1688"/>
              <a:gd name="connsiteX154" fmla="*/ 1285 w 6660"/>
              <a:gd name="connsiteY154" fmla="*/ 1033 h 1688"/>
              <a:gd name="connsiteX155" fmla="*/ 1214 w 6660"/>
              <a:gd name="connsiteY155" fmla="*/ 1023 h 1688"/>
              <a:gd name="connsiteX156" fmla="*/ 1146 w 6660"/>
              <a:gd name="connsiteY156" fmla="*/ 1009 h 1688"/>
              <a:gd name="connsiteX157" fmla="*/ 1075 w 6660"/>
              <a:gd name="connsiteY157" fmla="*/ 993 h 1688"/>
              <a:gd name="connsiteX158" fmla="*/ 1004 w 6660"/>
              <a:gd name="connsiteY158" fmla="*/ 976 h 1688"/>
              <a:gd name="connsiteX159" fmla="*/ 933 w 6660"/>
              <a:gd name="connsiteY159" fmla="*/ 958 h 1688"/>
              <a:gd name="connsiteX160" fmla="*/ 862 w 6660"/>
              <a:gd name="connsiteY160" fmla="*/ 936 h 1688"/>
              <a:gd name="connsiteX161" fmla="*/ 791 w 6660"/>
              <a:gd name="connsiteY161" fmla="*/ 914 h 1688"/>
              <a:gd name="connsiteX162" fmla="*/ 723 w 6660"/>
              <a:gd name="connsiteY162" fmla="*/ 889 h 1688"/>
              <a:gd name="connsiteX163" fmla="*/ 652 w 6660"/>
              <a:gd name="connsiteY163" fmla="*/ 861 h 1688"/>
              <a:gd name="connsiteX164" fmla="*/ 581 w 6660"/>
              <a:gd name="connsiteY164" fmla="*/ 833 h 1688"/>
              <a:gd name="connsiteX165" fmla="*/ 510 w 6660"/>
              <a:gd name="connsiteY165" fmla="*/ 801 h 1688"/>
              <a:gd name="connsiteX166" fmla="*/ 439 w 6660"/>
              <a:gd name="connsiteY166" fmla="*/ 768 h 1688"/>
              <a:gd name="connsiteX167" fmla="*/ 368 w 6660"/>
              <a:gd name="connsiteY167" fmla="*/ 732 h 1688"/>
              <a:gd name="connsiteX168" fmla="*/ 297 w 6660"/>
              <a:gd name="connsiteY168" fmla="*/ 695 h 1688"/>
              <a:gd name="connsiteX169" fmla="*/ 226 w 6660"/>
              <a:gd name="connsiteY169" fmla="*/ 655 h 1688"/>
              <a:gd name="connsiteX170" fmla="*/ 156 w 6660"/>
              <a:gd name="connsiteY170" fmla="*/ 613 h 1688"/>
              <a:gd name="connsiteX171" fmla="*/ 85 w 6660"/>
              <a:gd name="connsiteY171" fmla="*/ 568 h 1688"/>
              <a:gd name="connsiteX172" fmla="*/ 5 w 6660"/>
              <a:gd name="connsiteY172" fmla="*/ 505 h 1688"/>
              <a:gd name="connsiteX173" fmla="*/ 0 w 6660"/>
              <a:gd name="connsiteY173" fmla="*/ 1458 h 1688"/>
              <a:gd name="connsiteX0" fmla="*/ 0 w 6660"/>
              <a:gd name="connsiteY0" fmla="*/ 1458 h 1688"/>
              <a:gd name="connsiteX1" fmla="*/ 0 w 6660"/>
              <a:gd name="connsiteY1" fmla="*/ 1458 h 1688"/>
              <a:gd name="connsiteX2" fmla="*/ 78 w 6660"/>
              <a:gd name="connsiteY2" fmla="*/ 1488 h 1688"/>
              <a:gd name="connsiteX3" fmla="*/ 153 w 6660"/>
              <a:gd name="connsiteY3" fmla="*/ 1516 h 1688"/>
              <a:gd name="connsiteX4" fmla="*/ 229 w 6660"/>
              <a:gd name="connsiteY4" fmla="*/ 1542 h 1688"/>
              <a:gd name="connsiteX5" fmla="*/ 302 w 6660"/>
              <a:gd name="connsiteY5" fmla="*/ 1565 h 1688"/>
              <a:gd name="connsiteX6" fmla="*/ 377 w 6660"/>
              <a:gd name="connsiteY6" fmla="*/ 1587 h 1688"/>
              <a:gd name="connsiteX7" fmla="*/ 453 w 6660"/>
              <a:gd name="connsiteY7" fmla="*/ 1607 h 1688"/>
              <a:gd name="connsiteX8" fmla="*/ 526 w 6660"/>
              <a:gd name="connsiteY8" fmla="*/ 1625 h 1688"/>
              <a:gd name="connsiteX9" fmla="*/ 599 w 6660"/>
              <a:gd name="connsiteY9" fmla="*/ 1639 h 1688"/>
              <a:gd name="connsiteX10" fmla="*/ 672 w 6660"/>
              <a:gd name="connsiteY10" fmla="*/ 1652 h 1688"/>
              <a:gd name="connsiteX11" fmla="*/ 746 w 6660"/>
              <a:gd name="connsiteY11" fmla="*/ 1662 h 1688"/>
              <a:gd name="connsiteX12" fmla="*/ 819 w 6660"/>
              <a:gd name="connsiteY12" fmla="*/ 1670 h 1688"/>
              <a:gd name="connsiteX13" fmla="*/ 892 w 6660"/>
              <a:gd name="connsiteY13" fmla="*/ 1678 h 1688"/>
              <a:gd name="connsiteX14" fmla="*/ 965 w 6660"/>
              <a:gd name="connsiteY14" fmla="*/ 1682 h 1688"/>
              <a:gd name="connsiteX15" fmla="*/ 1036 w 6660"/>
              <a:gd name="connsiteY15" fmla="*/ 1686 h 1688"/>
              <a:gd name="connsiteX16" fmla="*/ 1109 w 6660"/>
              <a:gd name="connsiteY16" fmla="*/ 1688 h 1688"/>
              <a:gd name="connsiteX17" fmla="*/ 1180 w 6660"/>
              <a:gd name="connsiteY17" fmla="*/ 1686 h 1688"/>
              <a:gd name="connsiteX18" fmla="*/ 1251 w 6660"/>
              <a:gd name="connsiteY18" fmla="*/ 1684 h 1688"/>
              <a:gd name="connsiteX19" fmla="*/ 1324 w 6660"/>
              <a:gd name="connsiteY19" fmla="*/ 1680 h 1688"/>
              <a:gd name="connsiteX20" fmla="*/ 1395 w 6660"/>
              <a:gd name="connsiteY20" fmla="*/ 1674 h 1688"/>
              <a:gd name="connsiteX21" fmla="*/ 1464 w 6660"/>
              <a:gd name="connsiteY21" fmla="*/ 1668 h 1688"/>
              <a:gd name="connsiteX22" fmla="*/ 1535 w 6660"/>
              <a:gd name="connsiteY22" fmla="*/ 1658 h 1688"/>
              <a:gd name="connsiteX23" fmla="*/ 1606 w 6660"/>
              <a:gd name="connsiteY23" fmla="*/ 1648 h 1688"/>
              <a:gd name="connsiteX24" fmla="*/ 1674 w 6660"/>
              <a:gd name="connsiteY24" fmla="*/ 1637 h 1688"/>
              <a:gd name="connsiteX25" fmla="*/ 1743 w 6660"/>
              <a:gd name="connsiteY25" fmla="*/ 1623 h 1688"/>
              <a:gd name="connsiteX26" fmla="*/ 1814 w 6660"/>
              <a:gd name="connsiteY26" fmla="*/ 1609 h 1688"/>
              <a:gd name="connsiteX27" fmla="*/ 1882 w 6660"/>
              <a:gd name="connsiteY27" fmla="*/ 1593 h 1688"/>
              <a:gd name="connsiteX28" fmla="*/ 1951 w 6660"/>
              <a:gd name="connsiteY28" fmla="*/ 1575 h 1688"/>
              <a:gd name="connsiteX29" fmla="*/ 2019 w 6660"/>
              <a:gd name="connsiteY29" fmla="*/ 1555 h 1688"/>
              <a:gd name="connsiteX30" fmla="*/ 2086 w 6660"/>
              <a:gd name="connsiteY30" fmla="*/ 1536 h 1688"/>
              <a:gd name="connsiteX31" fmla="*/ 2154 w 6660"/>
              <a:gd name="connsiteY31" fmla="*/ 1514 h 1688"/>
              <a:gd name="connsiteX32" fmla="*/ 2289 w 6660"/>
              <a:gd name="connsiteY32" fmla="*/ 1468 h 1688"/>
              <a:gd name="connsiteX33" fmla="*/ 2422 w 6660"/>
              <a:gd name="connsiteY33" fmla="*/ 1419 h 1688"/>
              <a:gd name="connsiteX34" fmla="*/ 2555 w 6660"/>
              <a:gd name="connsiteY34" fmla="*/ 1365 h 1688"/>
              <a:gd name="connsiteX35" fmla="*/ 2685 w 6660"/>
              <a:gd name="connsiteY35" fmla="*/ 1306 h 1688"/>
              <a:gd name="connsiteX36" fmla="*/ 2815 w 6660"/>
              <a:gd name="connsiteY36" fmla="*/ 1245 h 1688"/>
              <a:gd name="connsiteX37" fmla="*/ 2943 w 6660"/>
              <a:gd name="connsiteY37" fmla="*/ 1181 h 1688"/>
              <a:gd name="connsiteX38" fmla="*/ 3072 w 6660"/>
              <a:gd name="connsiteY38" fmla="*/ 1114 h 1688"/>
              <a:gd name="connsiteX39" fmla="*/ 3200 w 6660"/>
              <a:gd name="connsiteY39" fmla="*/ 1045 h 1688"/>
              <a:gd name="connsiteX40" fmla="*/ 3323 w 6660"/>
              <a:gd name="connsiteY40" fmla="*/ 974 h 1688"/>
              <a:gd name="connsiteX41" fmla="*/ 3449 w 6660"/>
              <a:gd name="connsiteY41" fmla="*/ 900 h 1688"/>
              <a:gd name="connsiteX42" fmla="*/ 3572 w 6660"/>
              <a:gd name="connsiteY42" fmla="*/ 827 h 1688"/>
              <a:gd name="connsiteX43" fmla="*/ 3694 w 6660"/>
              <a:gd name="connsiteY43" fmla="*/ 752 h 1688"/>
              <a:gd name="connsiteX44" fmla="*/ 3815 w 6660"/>
              <a:gd name="connsiteY44" fmla="*/ 677 h 1688"/>
              <a:gd name="connsiteX45" fmla="*/ 4053 w 6660"/>
              <a:gd name="connsiteY45" fmla="*/ 522 h 1688"/>
              <a:gd name="connsiteX46" fmla="*/ 4286 w 6660"/>
              <a:gd name="connsiteY46" fmla="*/ 372 h 1688"/>
              <a:gd name="connsiteX47" fmla="*/ 4286 w 6660"/>
              <a:gd name="connsiteY47" fmla="*/ 372 h 1688"/>
              <a:gd name="connsiteX48" fmla="*/ 4343 w 6660"/>
              <a:gd name="connsiteY48" fmla="*/ 336 h 1688"/>
              <a:gd name="connsiteX49" fmla="*/ 4400 w 6660"/>
              <a:gd name="connsiteY49" fmla="*/ 301 h 1688"/>
              <a:gd name="connsiteX50" fmla="*/ 4458 w 6660"/>
              <a:gd name="connsiteY50" fmla="*/ 269 h 1688"/>
              <a:gd name="connsiteX51" fmla="*/ 4515 w 6660"/>
              <a:gd name="connsiteY51" fmla="*/ 239 h 1688"/>
              <a:gd name="connsiteX52" fmla="*/ 4572 w 6660"/>
              <a:gd name="connsiteY52" fmla="*/ 212 h 1688"/>
              <a:gd name="connsiteX53" fmla="*/ 4629 w 6660"/>
              <a:gd name="connsiteY53" fmla="*/ 186 h 1688"/>
              <a:gd name="connsiteX54" fmla="*/ 4684 w 6660"/>
              <a:gd name="connsiteY54" fmla="*/ 162 h 1688"/>
              <a:gd name="connsiteX55" fmla="*/ 4741 w 6660"/>
              <a:gd name="connsiteY55" fmla="*/ 141 h 1688"/>
              <a:gd name="connsiteX56" fmla="*/ 4796 w 6660"/>
              <a:gd name="connsiteY56" fmla="*/ 119 h 1688"/>
              <a:gd name="connsiteX57" fmla="*/ 4851 w 6660"/>
              <a:gd name="connsiteY57" fmla="*/ 101 h 1688"/>
              <a:gd name="connsiteX58" fmla="*/ 4906 w 6660"/>
              <a:gd name="connsiteY58" fmla="*/ 85 h 1688"/>
              <a:gd name="connsiteX59" fmla="*/ 4961 w 6660"/>
              <a:gd name="connsiteY59" fmla="*/ 69 h 1688"/>
              <a:gd name="connsiteX60" fmla="*/ 5016 w 6660"/>
              <a:gd name="connsiteY60" fmla="*/ 55 h 1688"/>
              <a:gd name="connsiteX61" fmla="*/ 5068 w 6660"/>
              <a:gd name="connsiteY61" fmla="*/ 44 h 1688"/>
              <a:gd name="connsiteX62" fmla="*/ 5121 w 6660"/>
              <a:gd name="connsiteY62" fmla="*/ 34 h 1688"/>
              <a:gd name="connsiteX63" fmla="*/ 5173 w 6660"/>
              <a:gd name="connsiteY63" fmla="*/ 24 h 1688"/>
              <a:gd name="connsiteX64" fmla="*/ 5226 w 6660"/>
              <a:gd name="connsiteY64" fmla="*/ 18 h 1688"/>
              <a:gd name="connsiteX65" fmla="*/ 5276 w 6660"/>
              <a:gd name="connsiteY65" fmla="*/ 12 h 1688"/>
              <a:gd name="connsiteX66" fmla="*/ 5329 w 6660"/>
              <a:gd name="connsiteY66" fmla="*/ 6 h 1688"/>
              <a:gd name="connsiteX67" fmla="*/ 5379 w 6660"/>
              <a:gd name="connsiteY67" fmla="*/ 2 h 1688"/>
              <a:gd name="connsiteX68" fmla="*/ 5478 w 6660"/>
              <a:gd name="connsiteY68" fmla="*/ 0 h 1688"/>
              <a:gd name="connsiteX69" fmla="*/ 5574 w 6660"/>
              <a:gd name="connsiteY69" fmla="*/ 0 h 1688"/>
              <a:gd name="connsiteX70" fmla="*/ 5667 w 6660"/>
              <a:gd name="connsiteY70" fmla="*/ 6 h 1688"/>
              <a:gd name="connsiteX71" fmla="*/ 5757 w 6660"/>
              <a:gd name="connsiteY71" fmla="*/ 14 h 1688"/>
              <a:gd name="connsiteX72" fmla="*/ 5844 w 6660"/>
              <a:gd name="connsiteY72" fmla="*/ 26 h 1688"/>
              <a:gd name="connsiteX73" fmla="*/ 5928 w 6660"/>
              <a:gd name="connsiteY73" fmla="*/ 40 h 1688"/>
              <a:gd name="connsiteX74" fmla="*/ 6008 w 6660"/>
              <a:gd name="connsiteY74" fmla="*/ 57 h 1688"/>
              <a:gd name="connsiteX75" fmla="*/ 6084 w 6660"/>
              <a:gd name="connsiteY75" fmla="*/ 75 h 1688"/>
              <a:gd name="connsiteX76" fmla="*/ 6157 w 6660"/>
              <a:gd name="connsiteY76" fmla="*/ 95 h 1688"/>
              <a:gd name="connsiteX77" fmla="*/ 6223 w 6660"/>
              <a:gd name="connsiteY77" fmla="*/ 117 h 1688"/>
              <a:gd name="connsiteX78" fmla="*/ 6287 w 6660"/>
              <a:gd name="connsiteY78" fmla="*/ 139 h 1688"/>
              <a:gd name="connsiteX79" fmla="*/ 6347 w 6660"/>
              <a:gd name="connsiteY79" fmla="*/ 160 h 1688"/>
              <a:gd name="connsiteX80" fmla="*/ 6402 w 6660"/>
              <a:gd name="connsiteY80" fmla="*/ 184 h 1688"/>
              <a:gd name="connsiteX81" fmla="*/ 6450 w 6660"/>
              <a:gd name="connsiteY81" fmla="*/ 204 h 1688"/>
              <a:gd name="connsiteX82" fmla="*/ 6534 w 6660"/>
              <a:gd name="connsiteY82" fmla="*/ 243 h 1688"/>
              <a:gd name="connsiteX83" fmla="*/ 6596 w 6660"/>
              <a:gd name="connsiteY83" fmla="*/ 277 h 1688"/>
              <a:gd name="connsiteX84" fmla="*/ 6633 w 6660"/>
              <a:gd name="connsiteY84" fmla="*/ 299 h 1688"/>
              <a:gd name="connsiteX85" fmla="*/ 6646 w 6660"/>
              <a:gd name="connsiteY85" fmla="*/ 307 h 1688"/>
              <a:gd name="connsiteX86" fmla="*/ 6660 w 6660"/>
              <a:gd name="connsiteY86" fmla="*/ 843 h 1688"/>
              <a:gd name="connsiteX87" fmla="*/ 6660 w 6660"/>
              <a:gd name="connsiteY87" fmla="*/ 843 h 1688"/>
              <a:gd name="connsiteX88" fmla="*/ 6649 w 6660"/>
              <a:gd name="connsiteY88" fmla="*/ 831 h 1688"/>
              <a:gd name="connsiteX89" fmla="*/ 6612 w 6660"/>
              <a:gd name="connsiteY89" fmla="*/ 801 h 1688"/>
              <a:gd name="connsiteX90" fmla="*/ 6557 w 6660"/>
              <a:gd name="connsiteY90" fmla="*/ 756 h 1688"/>
              <a:gd name="connsiteX91" fmla="*/ 6479 w 6660"/>
              <a:gd name="connsiteY91" fmla="*/ 699 h 1688"/>
              <a:gd name="connsiteX92" fmla="*/ 6434 w 6660"/>
              <a:gd name="connsiteY92" fmla="*/ 665 h 1688"/>
              <a:gd name="connsiteX93" fmla="*/ 6383 w 6660"/>
              <a:gd name="connsiteY93" fmla="*/ 631 h 1688"/>
              <a:gd name="connsiteX94" fmla="*/ 6326 w 6660"/>
              <a:gd name="connsiteY94" fmla="*/ 596 h 1688"/>
              <a:gd name="connsiteX95" fmla="*/ 6267 w 6660"/>
              <a:gd name="connsiteY95" fmla="*/ 560 h 1688"/>
              <a:gd name="connsiteX96" fmla="*/ 6203 w 6660"/>
              <a:gd name="connsiteY96" fmla="*/ 524 h 1688"/>
              <a:gd name="connsiteX97" fmla="*/ 6134 w 6660"/>
              <a:gd name="connsiteY97" fmla="*/ 489 h 1688"/>
              <a:gd name="connsiteX98" fmla="*/ 6061 w 6660"/>
              <a:gd name="connsiteY98" fmla="*/ 453 h 1688"/>
              <a:gd name="connsiteX99" fmla="*/ 5985 w 6660"/>
              <a:gd name="connsiteY99" fmla="*/ 418 h 1688"/>
              <a:gd name="connsiteX100" fmla="*/ 5905 w 6660"/>
              <a:gd name="connsiteY100" fmla="*/ 386 h 1688"/>
              <a:gd name="connsiteX101" fmla="*/ 5821 w 6660"/>
              <a:gd name="connsiteY101" fmla="*/ 354 h 1688"/>
              <a:gd name="connsiteX102" fmla="*/ 5734 w 6660"/>
              <a:gd name="connsiteY102" fmla="*/ 327 h 1688"/>
              <a:gd name="connsiteX103" fmla="*/ 5642 w 6660"/>
              <a:gd name="connsiteY103" fmla="*/ 301 h 1688"/>
              <a:gd name="connsiteX104" fmla="*/ 5548 w 6660"/>
              <a:gd name="connsiteY104" fmla="*/ 279 h 1688"/>
              <a:gd name="connsiteX105" fmla="*/ 5450 w 6660"/>
              <a:gd name="connsiteY105" fmla="*/ 261 h 1688"/>
              <a:gd name="connsiteX106" fmla="*/ 5402 w 6660"/>
              <a:gd name="connsiteY106" fmla="*/ 253 h 1688"/>
              <a:gd name="connsiteX107" fmla="*/ 5352 w 6660"/>
              <a:gd name="connsiteY107" fmla="*/ 245 h 1688"/>
              <a:gd name="connsiteX108" fmla="*/ 5299 w 6660"/>
              <a:gd name="connsiteY108" fmla="*/ 241 h 1688"/>
              <a:gd name="connsiteX109" fmla="*/ 5247 w 6660"/>
              <a:gd name="connsiteY109" fmla="*/ 237 h 1688"/>
              <a:gd name="connsiteX110" fmla="*/ 5194 w 6660"/>
              <a:gd name="connsiteY110" fmla="*/ 234 h 1688"/>
              <a:gd name="connsiteX111" fmla="*/ 5141 w 6660"/>
              <a:gd name="connsiteY111" fmla="*/ 234 h 1688"/>
              <a:gd name="connsiteX112" fmla="*/ 5089 w 6660"/>
              <a:gd name="connsiteY112" fmla="*/ 234 h 1688"/>
              <a:gd name="connsiteX113" fmla="*/ 5034 w 6660"/>
              <a:gd name="connsiteY113" fmla="*/ 234 h 1688"/>
              <a:gd name="connsiteX114" fmla="*/ 4979 w 6660"/>
              <a:gd name="connsiteY114" fmla="*/ 237 h 1688"/>
              <a:gd name="connsiteX115" fmla="*/ 4922 w 6660"/>
              <a:gd name="connsiteY115" fmla="*/ 241 h 1688"/>
              <a:gd name="connsiteX116" fmla="*/ 4867 w 6660"/>
              <a:gd name="connsiteY116" fmla="*/ 247 h 1688"/>
              <a:gd name="connsiteX117" fmla="*/ 4810 w 6660"/>
              <a:gd name="connsiteY117" fmla="*/ 255 h 1688"/>
              <a:gd name="connsiteX118" fmla="*/ 4753 w 6660"/>
              <a:gd name="connsiteY118" fmla="*/ 265 h 1688"/>
              <a:gd name="connsiteX119" fmla="*/ 4695 w 6660"/>
              <a:gd name="connsiteY119" fmla="*/ 277 h 1688"/>
              <a:gd name="connsiteX120" fmla="*/ 4636 w 6660"/>
              <a:gd name="connsiteY120" fmla="*/ 291 h 1688"/>
              <a:gd name="connsiteX121" fmla="*/ 4576 w 6660"/>
              <a:gd name="connsiteY121" fmla="*/ 305 h 1688"/>
              <a:gd name="connsiteX122" fmla="*/ 4517 w 6660"/>
              <a:gd name="connsiteY122" fmla="*/ 323 h 1688"/>
              <a:gd name="connsiteX123" fmla="*/ 4458 w 6660"/>
              <a:gd name="connsiteY123" fmla="*/ 342 h 1688"/>
              <a:gd name="connsiteX124" fmla="*/ 4398 w 6660"/>
              <a:gd name="connsiteY124" fmla="*/ 362 h 1688"/>
              <a:gd name="connsiteX125" fmla="*/ 4336 w 6660"/>
              <a:gd name="connsiteY125" fmla="*/ 386 h 1688"/>
              <a:gd name="connsiteX126" fmla="*/ 4336 w 6660"/>
              <a:gd name="connsiteY126" fmla="*/ 386 h 1688"/>
              <a:gd name="connsiteX127" fmla="*/ 4092 w 6660"/>
              <a:gd name="connsiteY127" fmla="*/ 485 h 1688"/>
              <a:gd name="connsiteX128" fmla="*/ 3840 w 6660"/>
              <a:gd name="connsiteY128" fmla="*/ 584 h 1688"/>
              <a:gd name="connsiteX129" fmla="*/ 3714 w 6660"/>
              <a:gd name="connsiteY129" fmla="*/ 633 h 1688"/>
              <a:gd name="connsiteX130" fmla="*/ 3586 w 6660"/>
              <a:gd name="connsiteY130" fmla="*/ 681 h 1688"/>
              <a:gd name="connsiteX131" fmla="*/ 3458 w 6660"/>
              <a:gd name="connsiteY131" fmla="*/ 728 h 1688"/>
              <a:gd name="connsiteX132" fmla="*/ 3328 w 6660"/>
              <a:gd name="connsiteY132" fmla="*/ 774 h 1688"/>
              <a:gd name="connsiteX133" fmla="*/ 3195 w 6660"/>
              <a:gd name="connsiteY133" fmla="*/ 815 h 1688"/>
              <a:gd name="connsiteX134" fmla="*/ 3065 w 6660"/>
              <a:gd name="connsiteY134" fmla="*/ 857 h 1688"/>
              <a:gd name="connsiteX135" fmla="*/ 2932 w 6660"/>
              <a:gd name="connsiteY135" fmla="*/ 894 h 1688"/>
              <a:gd name="connsiteX136" fmla="*/ 2797 w 6660"/>
              <a:gd name="connsiteY136" fmla="*/ 930 h 1688"/>
              <a:gd name="connsiteX137" fmla="*/ 2664 w 6660"/>
              <a:gd name="connsiteY137" fmla="*/ 964 h 1688"/>
              <a:gd name="connsiteX138" fmla="*/ 2527 w 6660"/>
              <a:gd name="connsiteY138" fmla="*/ 991 h 1688"/>
              <a:gd name="connsiteX139" fmla="*/ 2392 w 6660"/>
              <a:gd name="connsiteY139" fmla="*/ 1017 h 1688"/>
              <a:gd name="connsiteX140" fmla="*/ 2255 w 6660"/>
              <a:gd name="connsiteY140" fmla="*/ 1037 h 1688"/>
              <a:gd name="connsiteX141" fmla="*/ 2186 w 6660"/>
              <a:gd name="connsiteY141" fmla="*/ 1045 h 1688"/>
              <a:gd name="connsiteX142" fmla="*/ 2118 w 6660"/>
              <a:gd name="connsiteY142" fmla="*/ 1053 h 1688"/>
              <a:gd name="connsiteX143" fmla="*/ 2049 w 6660"/>
              <a:gd name="connsiteY143" fmla="*/ 1059 h 1688"/>
              <a:gd name="connsiteX144" fmla="*/ 1981 w 6660"/>
              <a:gd name="connsiteY144" fmla="*/ 1063 h 1688"/>
              <a:gd name="connsiteX145" fmla="*/ 1912 w 6660"/>
              <a:gd name="connsiteY145" fmla="*/ 1067 h 1688"/>
              <a:gd name="connsiteX146" fmla="*/ 1843 w 6660"/>
              <a:gd name="connsiteY146" fmla="*/ 1069 h 1688"/>
              <a:gd name="connsiteX147" fmla="*/ 1772 w 6660"/>
              <a:gd name="connsiteY147" fmla="*/ 1071 h 1688"/>
              <a:gd name="connsiteX148" fmla="*/ 1704 w 6660"/>
              <a:gd name="connsiteY148" fmla="*/ 1071 h 1688"/>
              <a:gd name="connsiteX149" fmla="*/ 1635 w 6660"/>
              <a:gd name="connsiteY149" fmla="*/ 1067 h 1688"/>
              <a:gd name="connsiteX150" fmla="*/ 1564 w 6660"/>
              <a:gd name="connsiteY150" fmla="*/ 1065 h 1688"/>
              <a:gd name="connsiteX151" fmla="*/ 1496 w 6660"/>
              <a:gd name="connsiteY151" fmla="*/ 1059 h 1688"/>
              <a:gd name="connsiteX152" fmla="*/ 1425 w 6660"/>
              <a:gd name="connsiteY152" fmla="*/ 1053 h 1688"/>
              <a:gd name="connsiteX153" fmla="*/ 1356 w 6660"/>
              <a:gd name="connsiteY153" fmla="*/ 1045 h 1688"/>
              <a:gd name="connsiteX154" fmla="*/ 1285 w 6660"/>
              <a:gd name="connsiteY154" fmla="*/ 1033 h 1688"/>
              <a:gd name="connsiteX155" fmla="*/ 1214 w 6660"/>
              <a:gd name="connsiteY155" fmla="*/ 1023 h 1688"/>
              <a:gd name="connsiteX156" fmla="*/ 1146 w 6660"/>
              <a:gd name="connsiteY156" fmla="*/ 1009 h 1688"/>
              <a:gd name="connsiteX157" fmla="*/ 1075 w 6660"/>
              <a:gd name="connsiteY157" fmla="*/ 993 h 1688"/>
              <a:gd name="connsiteX158" fmla="*/ 1004 w 6660"/>
              <a:gd name="connsiteY158" fmla="*/ 976 h 1688"/>
              <a:gd name="connsiteX159" fmla="*/ 933 w 6660"/>
              <a:gd name="connsiteY159" fmla="*/ 958 h 1688"/>
              <a:gd name="connsiteX160" fmla="*/ 862 w 6660"/>
              <a:gd name="connsiteY160" fmla="*/ 936 h 1688"/>
              <a:gd name="connsiteX161" fmla="*/ 791 w 6660"/>
              <a:gd name="connsiteY161" fmla="*/ 914 h 1688"/>
              <a:gd name="connsiteX162" fmla="*/ 723 w 6660"/>
              <a:gd name="connsiteY162" fmla="*/ 889 h 1688"/>
              <a:gd name="connsiteX163" fmla="*/ 652 w 6660"/>
              <a:gd name="connsiteY163" fmla="*/ 861 h 1688"/>
              <a:gd name="connsiteX164" fmla="*/ 581 w 6660"/>
              <a:gd name="connsiteY164" fmla="*/ 833 h 1688"/>
              <a:gd name="connsiteX165" fmla="*/ 510 w 6660"/>
              <a:gd name="connsiteY165" fmla="*/ 801 h 1688"/>
              <a:gd name="connsiteX166" fmla="*/ 439 w 6660"/>
              <a:gd name="connsiteY166" fmla="*/ 768 h 1688"/>
              <a:gd name="connsiteX167" fmla="*/ 368 w 6660"/>
              <a:gd name="connsiteY167" fmla="*/ 732 h 1688"/>
              <a:gd name="connsiteX168" fmla="*/ 297 w 6660"/>
              <a:gd name="connsiteY168" fmla="*/ 695 h 1688"/>
              <a:gd name="connsiteX169" fmla="*/ 226 w 6660"/>
              <a:gd name="connsiteY169" fmla="*/ 655 h 1688"/>
              <a:gd name="connsiteX170" fmla="*/ 156 w 6660"/>
              <a:gd name="connsiteY170" fmla="*/ 613 h 1688"/>
              <a:gd name="connsiteX171" fmla="*/ 85 w 6660"/>
              <a:gd name="connsiteY171" fmla="*/ 568 h 1688"/>
              <a:gd name="connsiteX172" fmla="*/ 0 w 6660"/>
              <a:gd name="connsiteY172" fmla="*/ 1458 h 1688"/>
              <a:gd name="connsiteX0" fmla="*/ 0 w 6660"/>
              <a:gd name="connsiteY0" fmla="*/ 1458 h 1688"/>
              <a:gd name="connsiteX1" fmla="*/ 0 w 6660"/>
              <a:gd name="connsiteY1" fmla="*/ 1458 h 1688"/>
              <a:gd name="connsiteX2" fmla="*/ 78 w 6660"/>
              <a:gd name="connsiteY2" fmla="*/ 1488 h 1688"/>
              <a:gd name="connsiteX3" fmla="*/ 153 w 6660"/>
              <a:gd name="connsiteY3" fmla="*/ 1516 h 1688"/>
              <a:gd name="connsiteX4" fmla="*/ 229 w 6660"/>
              <a:gd name="connsiteY4" fmla="*/ 1542 h 1688"/>
              <a:gd name="connsiteX5" fmla="*/ 302 w 6660"/>
              <a:gd name="connsiteY5" fmla="*/ 1565 h 1688"/>
              <a:gd name="connsiteX6" fmla="*/ 377 w 6660"/>
              <a:gd name="connsiteY6" fmla="*/ 1587 h 1688"/>
              <a:gd name="connsiteX7" fmla="*/ 453 w 6660"/>
              <a:gd name="connsiteY7" fmla="*/ 1607 h 1688"/>
              <a:gd name="connsiteX8" fmla="*/ 526 w 6660"/>
              <a:gd name="connsiteY8" fmla="*/ 1625 h 1688"/>
              <a:gd name="connsiteX9" fmla="*/ 599 w 6660"/>
              <a:gd name="connsiteY9" fmla="*/ 1639 h 1688"/>
              <a:gd name="connsiteX10" fmla="*/ 672 w 6660"/>
              <a:gd name="connsiteY10" fmla="*/ 1652 h 1688"/>
              <a:gd name="connsiteX11" fmla="*/ 746 w 6660"/>
              <a:gd name="connsiteY11" fmla="*/ 1662 h 1688"/>
              <a:gd name="connsiteX12" fmla="*/ 819 w 6660"/>
              <a:gd name="connsiteY12" fmla="*/ 1670 h 1688"/>
              <a:gd name="connsiteX13" fmla="*/ 892 w 6660"/>
              <a:gd name="connsiteY13" fmla="*/ 1678 h 1688"/>
              <a:gd name="connsiteX14" fmla="*/ 965 w 6660"/>
              <a:gd name="connsiteY14" fmla="*/ 1682 h 1688"/>
              <a:gd name="connsiteX15" fmla="*/ 1036 w 6660"/>
              <a:gd name="connsiteY15" fmla="*/ 1686 h 1688"/>
              <a:gd name="connsiteX16" fmla="*/ 1109 w 6660"/>
              <a:gd name="connsiteY16" fmla="*/ 1688 h 1688"/>
              <a:gd name="connsiteX17" fmla="*/ 1180 w 6660"/>
              <a:gd name="connsiteY17" fmla="*/ 1686 h 1688"/>
              <a:gd name="connsiteX18" fmla="*/ 1251 w 6660"/>
              <a:gd name="connsiteY18" fmla="*/ 1684 h 1688"/>
              <a:gd name="connsiteX19" fmla="*/ 1324 w 6660"/>
              <a:gd name="connsiteY19" fmla="*/ 1680 h 1688"/>
              <a:gd name="connsiteX20" fmla="*/ 1395 w 6660"/>
              <a:gd name="connsiteY20" fmla="*/ 1674 h 1688"/>
              <a:gd name="connsiteX21" fmla="*/ 1464 w 6660"/>
              <a:gd name="connsiteY21" fmla="*/ 1668 h 1688"/>
              <a:gd name="connsiteX22" fmla="*/ 1535 w 6660"/>
              <a:gd name="connsiteY22" fmla="*/ 1658 h 1688"/>
              <a:gd name="connsiteX23" fmla="*/ 1606 w 6660"/>
              <a:gd name="connsiteY23" fmla="*/ 1648 h 1688"/>
              <a:gd name="connsiteX24" fmla="*/ 1674 w 6660"/>
              <a:gd name="connsiteY24" fmla="*/ 1637 h 1688"/>
              <a:gd name="connsiteX25" fmla="*/ 1743 w 6660"/>
              <a:gd name="connsiteY25" fmla="*/ 1623 h 1688"/>
              <a:gd name="connsiteX26" fmla="*/ 1814 w 6660"/>
              <a:gd name="connsiteY26" fmla="*/ 1609 h 1688"/>
              <a:gd name="connsiteX27" fmla="*/ 1882 w 6660"/>
              <a:gd name="connsiteY27" fmla="*/ 1593 h 1688"/>
              <a:gd name="connsiteX28" fmla="*/ 1951 w 6660"/>
              <a:gd name="connsiteY28" fmla="*/ 1575 h 1688"/>
              <a:gd name="connsiteX29" fmla="*/ 2019 w 6660"/>
              <a:gd name="connsiteY29" fmla="*/ 1555 h 1688"/>
              <a:gd name="connsiteX30" fmla="*/ 2086 w 6660"/>
              <a:gd name="connsiteY30" fmla="*/ 1536 h 1688"/>
              <a:gd name="connsiteX31" fmla="*/ 2154 w 6660"/>
              <a:gd name="connsiteY31" fmla="*/ 1514 h 1688"/>
              <a:gd name="connsiteX32" fmla="*/ 2289 w 6660"/>
              <a:gd name="connsiteY32" fmla="*/ 1468 h 1688"/>
              <a:gd name="connsiteX33" fmla="*/ 2422 w 6660"/>
              <a:gd name="connsiteY33" fmla="*/ 1419 h 1688"/>
              <a:gd name="connsiteX34" fmla="*/ 2555 w 6660"/>
              <a:gd name="connsiteY34" fmla="*/ 1365 h 1688"/>
              <a:gd name="connsiteX35" fmla="*/ 2685 w 6660"/>
              <a:gd name="connsiteY35" fmla="*/ 1306 h 1688"/>
              <a:gd name="connsiteX36" fmla="*/ 2815 w 6660"/>
              <a:gd name="connsiteY36" fmla="*/ 1245 h 1688"/>
              <a:gd name="connsiteX37" fmla="*/ 2943 w 6660"/>
              <a:gd name="connsiteY37" fmla="*/ 1181 h 1688"/>
              <a:gd name="connsiteX38" fmla="*/ 3072 w 6660"/>
              <a:gd name="connsiteY38" fmla="*/ 1114 h 1688"/>
              <a:gd name="connsiteX39" fmla="*/ 3200 w 6660"/>
              <a:gd name="connsiteY39" fmla="*/ 1045 h 1688"/>
              <a:gd name="connsiteX40" fmla="*/ 3323 w 6660"/>
              <a:gd name="connsiteY40" fmla="*/ 974 h 1688"/>
              <a:gd name="connsiteX41" fmla="*/ 3449 w 6660"/>
              <a:gd name="connsiteY41" fmla="*/ 900 h 1688"/>
              <a:gd name="connsiteX42" fmla="*/ 3572 w 6660"/>
              <a:gd name="connsiteY42" fmla="*/ 827 h 1688"/>
              <a:gd name="connsiteX43" fmla="*/ 3694 w 6660"/>
              <a:gd name="connsiteY43" fmla="*/ 752 h 1688"/>
              <a:gd name="connsiteX44" fmla="*/ 3815 w 6660"/>
              <a:gd name="connsiteY44" fmla="*/ 677 h 1688"/>
              <a:gd name="connsiteX45" fmla="*/ 4053 w 6660"/>
              <a:gd name="connsiteY45" fmla="*/ 522 h 1688"/>
              <a:gd name="connsiteX46" fmla="*/ 4286 w 6660"/>
              <a:gd name="connsiteY46" fmla="*/ 372 h 1688"/>
              <a:gd name="connsiteX47" fmla="*/ 4286 w 6660"/>
              <a:gd name="connsiteY47" fmla="*/ 372 h 1688"/>
              <a:gd name="connsiteX48" fmla="*/ 4343 w 6660"/>
              <a:gd name="connsiteY48" fmla="*/ 336 h 1688"/>
              <a:gd name="connsiteX49" fmla="*/ 4400 w 6660"/>
              <a:gd name="connsiteY49" fmla="*/ 301 h 1688"/>
              <a:gd name="connsiteX50" fmla="*/ 4458 w 6660"/>
              <a:gd name="connsiteY50" fmla="*/ 269 h 1688"/>
              <a:gd name="connsiteX51" fmla="*/ 4515 w 6660"/>
              <a:gd name="connsiteY51" fmla="*/ 239 h 1688"/>
              <a:gd name="connsiteX52" fmla="*/ 4572 w 6660"/>
              <a:gd name="connsiteY52" fmla="*/ 212 h 1688"/>
              <a:gd name="connsiteX53" fmla="*/ 4629 w 6660"/>
              <a:gd name="connsiteY53" fmla="*/ 186 h 1688"/>
              <a:gd name="connsiteX54" fmla="*/ 4684 w 6660"/>
              <a:gd name="connsiteY54" fmla="*/ 162 h 1688"/>
              <a:gd name="connsiteX55" fmla="*/ 4741 w 6660"/>
              <a:gd name="connsiteY55" fmla="*/ 141 h 1688"/>
              <a:gd name="connsiteX56" fmla="*/ 4796 w 6660"/>
              <a:gd name="connsiteY56" fmla="*/ 119 h 1688"/>
              <a:gd name="connsiteX57" fmla="*/ 4851 w 6660"/>
              <a:gd name="connsiteY57" fmla="*/ 101 h 1688"/>
              <a:gd name="connsiteX58" fmla="*/ 4906 w 6660"/>
              <a:gd name="connsiteY58" fmla="*/ 85 h 1688"/>
              <a:gd name="connsiteX59" fmla="*/ 4961 w 6660"/>
              <a:gd name="connsiteY59" fmla="*/ 69 h 1688"/>
              <a:gd name="connsiteX60" fmla="*/ 5016 w 6660"/>
              <a:gd name="connsiteY60" fmla="*/ 55 h 1688"/>
              <a:gd name="connsiteX61" fmla="*/ 5068 w 6660"/>
              <a:gd name="connsiteY61" fmla="*/ 44 h 1688"/>
              <a:gd name="connsiteX62" fmla="*/ 5121 w 6660"/>
              <a:gd name="connsiteY62" fmla="*/ 34 h 1688"/>
              <a:gd name="connsiteX63" fmla="*/ 5173 w 6660"/>
              <a:gd name="connsiteY63" fmla="*/ 24 h 1688"/>
              <a:gd name="connsiteX64" fmla="*/ 5226 w 6660"/>
              <a:gd name="connsiteY64" fmla="*/ 18 h 1688"/>
              <a:gd name="connsiteX65" fmla="*/ 5276 w 6660"/>
              <a:gd name="connsiteY65" fmla="*/ 12 h 1688"/>
              <a:gd name="connsiteX66" fmla="*/ 5329 w 6660"/>
              <a:gd name="connsiteY66" fmla="*/ 6 h 1688"/>
              <a:gd name="connsiteX67" fmla="*/ 5379 w 6660"/>
              <a:gd name="connsiteY67" fmla="*/ 2 h 1688"/>
              <a:gd name="connsiteX68" fmla="*/ 5478 w 6660"/>
              <a:gd name="connsiteY68" fmla="*/ 0 h 1688"/>
              <a:gd name="connsiteX69" fmla="*/ 5574 w 6660"/>
              <a:gd name="connsiteY69" fmla="*/ 0 h 1688"/>
              <a:gd name="connsiteX70" fmla="*/ 5667 w 6660"/>
              <a:gd name="connsiteY70" fmla="*/ 6 h 1688"/>
              <a:gd name="connsiteX71" fmla="*/ 5757 w 6660"/>
              <a:gd name="connsiteY71" fmla="*/ 14 h 1688"/>
              <a:gd name="connsiteX72" fmla="*/ 5844 w 6660"/>
              <a:gd name="connsiteY72" fmla="*/ 26 h 1688"/>
              <a:gd name="connsiteX73" fmla="*/ 5928 w 6660"/>
              <a:gd name="connsiteY73" fmla="*/ 40 h 1688"/>
              <a:gd name="connsiteX74" fmla="*/ 6008 w 6660"/>
              <a:gd name="connsiteY74" fmla="*/ 57 h 1688"/>
              <a:gd name="connsiteX75" fmla="*/ 6084 w 6660"/>
              <a:gd name="connsiteY75" fmla="*/ 75 h 1688"/>
              <a:gd name="connsiteX76" fmla="*/ 6157 w 6660"/>
              <a:gd name="connsiteY76" fmla="*/ 95 h 1688"/>
              <a:gd name="connsiteX77" fmla="*/ 6223 w 6660"/>
              <a:gd name="connsiteY77" fmla="*/ 117 h 1688"/>
              <a:gd name="connsiteX78" fmla="*/ 6287 w 6660"/>
              <a:gd name="connsiteY78" fmla="*/ 139 h 1688"/>
              <a:gd name="connsiteX79" fmla="*/ 6347 w 6660"/>
              <a:gd name="connsiteY79" fmla="*/ 160 h 1688"/>
              <a:gd name="connsiteX80" fmla="*/ 6402 w 6660"/>
              <a:gd name="connsiteY80" fmla="*/ 184 h 1688"/>
              <a:gd name="connsiteX81" fmla="*/ 6450 w 6660"/>
              <a:gd name="connsiteY81" fmla="*/ 204 h 1688"/>
              <a:gd name="connsiteX82" fmla="*/ 6534 w 6660"/>
              <a:gd name="connsiteY82" fmla="*/ 243 h 1688"/>
              <a:gd name="connsiteX83" fmla="*/ 6596 w 6660"/>
              <a:gd name="connsiteY83" fmla="*/ 277 h 1688"/>
              <a:gd name="connsiteX84" fmla="*/ 6633 w 6660"/>
              <a:gd name="connsiteY84" fmla="*/ 299 h 1688"/>
              <a:gd name="connsiteX85" fmla="*/ 6646 w 6660"/>
              <a:gd name="connsiteY85" fmla="*/ 307 h 1688"/>
              <a:gd name="connsiteX86" fmla="*/ 6660 w 6660"/>
              <a:gd name="connsiteY86" fmla="*/ 843 h 1688"/>
              <a:gd name="connsiteX87" fmla="*/ 6660 w 6660"/>
              <a:gd name="connsiteY87" fmla="*/ 843 h 1688"/>
              <a:gd name="connsiteX88" fmla="*/ 6649 w 6660"/>
              <a:gd name="connsiteY88" fmla="*/ 831 h 1688"/>
              <a:gd name="connsiteX89" fmla="*/ 6612 w 6660"/>
              <a:gd name="connsiteY89" fmla="*/ 801 h 1688"/>
              <a:gd name="connsiteX90" fmla="*/ 6557 w 6660"/>
              <a:gd name="connsiteY90" fmla="*/ 756 h 1688"/>
              <a:gd name="connsiteX91" fmla="*/ 6479 w 6660"/>
              <a:gd name="connsiteY91" fmla="*/ 699 h 1688"/>
              <a:gd name="connsiteX92" fmla="*/ 6434 w 6660"/>
              <a:gd name="connsiteY92" fmla="*/ 665 h 1688"/>
              <a:gd name="connsiteX93" fmla="*/ 6383 w 6660"/>
              <a:gd name="connsiteY93" fmla="*/ 631 h 1688"/>
              <a:gd name="connsiteX94" fmla="*/ 6326 w 6660"/>
              <a:gd name="connsiteY94" fmla="*/ 596 h 1688"/>
              <a:gd name="connsiteX95" fmla="*/ 6267 w 6660"/>
              <a:gd name="connsiteY95" fmla="*/ 560 h 1688"/>
              <a:gd name="connsiteX96" fmla="*/ 6203 w 6660"/>
              <a:gd name="connsiteY96" fmla="*/ 524 h 1688"/>
              <a:gd name="connsiteX97" fmla="*/ 6134 w 6660"/>
              <a:gd name="connsiteY97" fmla="*/ 489 h 1688"/>
              <a:gd name="connsiteX98" fmla="*/ 6061 w 6660"/>
              <a:gd name="connsiteY98" fmla="*/ 453 h 1688"/>
              <a:gd name="connsiteX99" fmla="*/ 5985 w 6660"/>
              <a:gd name="connsiteY99" fmla="*/ 418 h 1688"/>
              <a:gd name="connsiteX100" fmla="*/ 5905 w 6660"/>
              <a:gd name="connsiteY100" fmla="*/ 386 h 1688"/>
              <a:gd name="connsiteX101" fmla="*/ 5821 w 6660"/>
              <a:gd name="connsiteY101" fmla="*/ 354 h 1688"/>
              <a:gd name="connsiteX102" fmla="*/ 5734 w 6660"/>
              <a:gd name="connsiteY102" fmla="*/ 327 h 1688"/>
              <a:gd name="connsiteX103" fmla="*/ 5642 w 6660"/>
              <a:gd name="connsiteY103" fmla="*/ 301 h 1688"/>
              <a:gd name="connsiteX104" fmla="*/ 5548 w 6660"/>
              <a:gd name="connsiteY104" fmla="*/ 279 h 1688"/>
              <a:gd name="connsiteX105" fmla="*/ 5450 w 6660"/>
              <a:gd name="connsiteY105" fmla="*/ 261 h 1688"/>
              <a:gd name="connsiteX106" fmla="*/ 5402 w 6660"/>
              <a:gd name="connsiteY106" fmla="*/ 253 h 1688"/>
              <a:gd name="connsiteX107" fmla="*/ 5352 w 6660"/>
              <a:gd name="connsiteY107" fmla="*/ 245 h 1688"/>
              <a:gd name="connsiteX108" fmla="*/ 5299 w 6660"/>
              <a:gd name="connsiteY108" fmla="*/ 241 h 1688"/>
              <a:gd name="connsiteX109" fmla="*/ 5247 w 6660"/>
              <a:gd name="connsiteY109" fmla="*/ 237 h 1688"/>
              <a:gd name="connsiteX110" fmla="*/ 5194 w 6660"/>
              <a:gd name="connsiteY110" fmla="*/ 234 h 1688"/>
              <a:gd name="connsiteX111" fmla="*/ 5141 w 6660"/>
              <a:gd name="connsiteY111" fmla="*/ 234 h 1688"/>
              <a:gd name="connsiteX112" fmla="*/ 5089 w 6660"/>
              <a:gd name="connsiteY112" fmla="*/ 234 h 1688"/>
              <a:gd name="connsiteX113" fmla="*/ 5034 w 6660"/>
              <a:gd name="connsiteY113" fmla="*/ 234 h 1688"/>
              <a:gd name="connsiteX114" fmla="*/ 4979 w 6660"/>
              <a:gd name="connsiteY114" fmla="*/ 237 h 1688"/>
              <a:gd name="connsiteX115" fmla="*/ 4922 w 6660"/>
              <a:gd name="connsiteY115" fmla="*/ 241 h 1688"/>
              <a:gd name="connsiteX116" fmla="*/ 4867 w 6660"/>
              <a:gd name="connsiteY116" fmla="*/ 247 h 1688"/>
              <a:gd name="connsiteX117" fmla="*/ 4810 w 6660"/>
              <a:gd name="connsiteY117" fmla="*/ 255 h 1688"/>
              <a:gd name="connsiteX118" fmla="*/ 4753 w 6660"/>
              <a:gd name="connsiteY118" fmla="*/ 265 h 1688"/>
              <a:gd name="connsiteX119" fmla="*/ 4695 w 6660"/>
              <a:gd name="connsiteY119" fmla="*/ 277 h 1688"/>
              <a:gd name="connsiteX120" fmla="*/ 4636 w 6660"/>
              <a:gd name="connsiteY120" fmla="*/ 291 h 1688"/>
              <a:gd name="connsiteX121" fmla="*/ 4576 w 6660"/>
              <a:gd name="connsiteY121" fmla="*/ 305 h 1688"/>
              <a:gd name="connsiteX122" fmla="*/ 4517 w 6660"/>
              <a:gd name="connsiteY122" fmla="*/ 323 h 1688"/>
              <a:gd name="connsiteX123" fmla="*/ 4458 w 6660"/>
              <a:gd name="connsiteY123" fmla="*/ 342 h 1688"/>
              <a:gd name="connsiteX124" fmla="*/ 4398 w 6660"/>
              <a:gd name="connsiteY124" fmla="*/ 362 h 1688"/>
              <a:gd name="connsiteX125" fmla="*/ 4336 w 6660"/>
              <a:gd name="connsiteY125" fmla="*/ 386 h 1688"/>
              <a:gd name="connsiteX126" fmla="*/ 4336 w 6660"/>
              <a:gd name="connsiteY126" fmla="*/ 386 h 1688"/>
              <a:gd name="connsiteX127" fmla="*/ 4092 w 6660"/>
              <a:gd name="connsiteY127" fmla="*/ 485 h 1688"/>
              <a:gd name="connsiteX128" fmla="*/ 3840 w 6660"/>
              <a:gd name="connsiteY128" fmla="*/ 584 h 1688"/>
              <a:gd name="connsiteX129" fmla="*/ 3714 w 6660"/>
              <a:gd name="connsiteY129" fmla="*/ 633 h 1688"/>
              <a:gd name="connsiteX130" fmla="*/ 3586 w 6660"/>
              <a:gd name="connsiteY130" fmla="*/ 681 h 1688"/>
              <a:gd name="connsiteX131" fmla="*/ 3458 w 6660"/>
              <a:gd name="connsiteY131" fmla="*/ 728 h 1688"/>
              <a:gd name="connsiteX132" fmla="*/ 3328 w 6660"/>
              <a:gd name="connsiteY132" fmla="*/ 774 h 1688"/>
              <a:gd name="connsiteX133" fmla="*/ 3195 w 6660"/>
              <a:gd name="connsiteY133" fmla="*/ 815 h 1688"/>
              <a:gd name="connsiteX134" fmla="*/ 3065 w 6660"/>
              <a:gd name="connsiteY134" fmla="*/ 857 h 1688"/>
              <a:gd name="connsiteX135" fmla="*/ 2932 w 6660"/>
              <a:gd name="connsiteY135" fmla="*/ 894 h 1688"/>
              <a:gd name="connsiteX136" fmla="*/ 2797 w 6660"/>
              <a:gd name="connsiteY136" fmla="*/ 930 h 1688"/>
              <a:gd name="connsiteX137" fmla="*/ 2664 w 6660"/>
              <a:gd name="connsiteY137" fmla="*/ 964 h 1688"/>
              <a:gd name="connsiteX138" fmla="*/ 2527 w 6660"/>
              <a:gd name="connsiteY138" fmla="*/ 991 h 1688"/>
              <a:gd name="connsiteX139" fmla="*/ 2392 w 6660"/>
              <a:gd name="connsiteY139" fmla="*/ 1017 h 1688"/>
              <a:gd name="connsiteX140" fmla="*/ 2255 w 6660"/>
              <a:gd name="connsiteY140" fmla="*/ 1037 h 1688"/>
              <a:gd name="connsiteX141" fmla="*/ 2186 w 6660"/>
              <a:gd name="connsiteY141" fmla="*/ 1045 h 1688"/>
              <a:gd name="connsiteX142" fmla="*/ 2118 w 6660"/>
              <a:gd name="connsiteY142" fmla="*/ 1053 h 1688"/>
              <a:gd name="connsiteX143" fmla="*/ 2049 w 6660"/>
              <a:gd name="connsiteY143" fmla="*/ 1059 h 1688"/>
              <a:gd name="connsiteX144" fmla="*/ 1981 w 6660"/>
              <a:gd name="connsiteY144" fmla="*/ 1063 h 1688"/>
              <a:gd name="connsiteX145" fmla="*/ 1912 w 6660"/>
              <a:gd name="connsiteY145" fmla="*/ 1067 h 1688"/>
              <a:gd name="connsiteX146" fmla="*/ 1843 w 6660"/>
              <a:gd name="connsiteY146" fmla="*/ 1069 h 1688"/>
              <a:gd name="connsiteX147" fmla="*/ 1772 w 6660"/>
              <a:gd name="connsiteY147" fmla="*/ 1071 h 1688"/>
              <a:gd name="connsiteX148" fmla="*/ 1704 w 6660"/>
              <a:gd name="connsiteY148" fmla="*/ 1071 h 1688"/>
              <a:gd name="connsiteX149" fmla="*/ 1635 w 6660"/>
              <a:gd name="connsiteY149" fmla="*/ 1067 h 1688"/>
              <a:gd name="connsiteX150" fmla="*/ 1564 w 6660"/>
              <a:gd name="connsiteY150" fmla="*/ 1065 h 1688"/>
              <a:gd name="connsiteX151" fmla="*/ 1496 w 6660"/>
              <a:gd name="connsiteY151" fmla="*/ 1059 h 1688"/>
              <a:gd name="connsiteX152" fmla="*/ 1425 w 6660"/>
              <a:gd name="connsiteY152" fmla="*/ 1053 h 1688"/>
              <a:gd name="connsiteX153" fmla="*/ 1356 w 6660"/>
              <a:gd name="connsiteY153" fmla="*/ 1045 h 1688"/>
              <a:gd name="connsiteX154" fmla="*/ 1285 w 6660"/>
              <a:gd name="connsiteY154" fmla="*/ 1033 h 1688"/>
              <a:gd name="connsiteX155" fmla="*/ 1214 w 6660"/>
              <a:gd name="connsiteY155" fmla="*/ 1023 h 1688"/>
              <a:gd name="connsiteX156" fmla="*/ 1146 w 6660"/>
              <a:gd name="connsiteY156" fmla="*/ 1009 h 1688"/>
              <a:gd name="connsiteX157" fmla="*/ 1075 w 6660"/>
              <a:gd name="connsiteY157" fmla="*/ 993 h 1688"/>
              <a:gd name="connsiteX158" fmla="*/ 1004 w 6660"/>
              <a:gd name="connsiteY158" fmla="*/ 976 h 1688"/>
              <a:gd name="connsiteX159" fmla="*/ 933 w 6660"/>
              <a:gd name="connsiteY159" fmla="*/ 958 h 1688"/>
              <a:gd name="connsiteX160" fmla="*/ 862 w 6660"/>
              <a:gd name="connsiteY160" fmla="*/ 936 h 1688"/>
              <a:gd name="connsiteX161" fmla="*/ 791 w 6660"/>
              <a:gd name="connsiteY161" fmla="*/ 914 h 1688"/>
              <a:gd name="connsiteX162" fmla="*/ 723 w 6660"/>
              <a:gd name="connsiteY162" fmla="*/ 889 h 1688"/>
              <a:gd name="connsiteX163" fmla="*/ 652 w 6660"/>
              <a:gd name="connsiteY163" fmla="*/ 861 h 1688"/>
              <a:gd name="connsiteX164" fmla="*/ 581 w 6660"/>
              <a:gd name="connsiteY164" fmla="*/ 833 h 1688"/>
              <a:gd name="connsiteX165" fmla="*/ 510 w 6660"/>
              <a:gd name="connsiteY165" fmla="*/ 801 h 1688"/>
              <a:gd name="connsiteX166" fmla="*/ 439 w 6660"/>
              <a:gd name="connsiteY166" fmla="*/ 768 h 1688"/>
              <a:gd name="connsiteX167" fmla="*/ 368 w 6660"/>
              <a:gd name="connsiteY167" fmla="*/ 732 h 1688"/>
              <a:gd name="connsiteX168" fmla="*/ 297 w 6660"/>
              <a:gd name="connsiteY168" fmla="*/ 695 h 1688"/>
              <a:gd name="connsiteX169" fmla="*/ 226 w 6660"/>
              <a:gd name="connsiteY169" fmla="*/ 655 h 1688"/>
              <a:gd name="connsiteX170" fmla="*/ 156 w 6660"/>
              <a:gd name="connsiteY170" fmla="*/ 613 h 1688"/>
              <a:gd name="connsiteX171" fmla="*/ 0 w 6660"/>
              <a:gd name="connsiteY171" fmla="*/ 1458 h 1688"/>
              <a:gd name="connsiteX0" fmla="*/ 0 w 6660"/>
              <a:gd name="connsiteY0" fmla="*/ 1458 h 1688"/>
              <a:gd name="connsiteX1" fmla="*/ 0 w 6660"/>
              <a:gd name="connsiteY1" fmla="*/ 1458 h 1688"/>
              <a:gd name="connsiteX2" fmla="*/ 78 w 6660"/>
              <a:gd name="connsiteY2" fmla="*/ 1488 h 1688"/>
              <a:gd name="connsiteX3" fmla="*/ 153 w 6660"/>
              <a:gd name="connsiteY3" fmla="*/ 1516 h 1688"/>
              <a:gd name="connsiteX4" fmla="*/ 229 w 6660"/>
              <a:gd name="connsiteY4" fmla="*/ 1542 h 1688"/>
              <a:gd name="connsiteX5" fmla="*/ 302 w 6660"/>
              <a:gd name="connsiteY5" fmla="*/ 1565 h 1688"/>
              <a:gd name="connsiteX6" fmla="*/ 377 w 6660"/>
              <a:gd name="connsiteY6" fmla="*/ 1587 h 1688"/>
              <a:gd name="connsiteX7" fmla="*/ 453 w 6660"/>
              <a:gd name="connsiteY7" fmla="*/ 1607 h 1688"/>
              <a:gd name="connsiteX8" fmla="*/ 526 w 6660"/>
              <a:gd name="connsiteY8" fmla="*/ 1625 h 1688"/>
              <a:gd name="connsiteX9" fmla="*/ 599 w 6660"/>
              <a:gd name="connsiteY9" fmla="*/ 1639 h 1688"/>
              <a:gd name="connsiteX10" fmla="*/ 672 w 6660"/>
              <a:gd name="connsiteY10" fmla="*/ 1652 h 1688"/>
              <a:gd name="connsiteX11" fmla="*/ 746 w 6660"/>
              <a:gd name="connsiteY11" fmla="*/ 1662 h 1688"/>
              <a:gd name="connsiteX12" fmla="*/ 819 w 6660"/>
              <a:gd name="connsiteY12" fmla="*/ 1670 h 1688"/>
              <a:gd name="connsiteX13" fmla="*/ 892 w 6660"/>
              <a:gd name="connsiteY13" fmla="*/ 1678 h 1688"/>
              <a:gd name="connsiteX14" fmla="*/ 965 w 6660"/>
              <a:gd name="connsiteY14" fmla="*/ 1682 h 1688"/>
              <a:gd name="connsiteX15" fmla="*/ 1036 w 6660"/>
              <a:gd name="connsiteY15" fmla="*/ 1686 h 1688"/>
              <a:gd name="connsiteX16" fmla="*/ 1109 w 6660"/>
              <a:gd name="connsiteY16" fmla="*/ 1688 h 1688"/>
              <a:gd name="connsiteX17" fmla="*/ 1180 w 6660"/>
              <a:gd name="connsiteY17" fmla="*/ 1686 h 1688"/>
              <a:gd name="connsiteX18" fmla="*/ 1251 w 6660"/>
              <a:gd name="connsiteY18" fmla="*/ 1684 h 1688"/>
              <a:gd name="connsiteX19" fmla="*/ 1324 w 6660"/>
              <a:gd name="connsiteY19" fmla="*/ 1680 h 1688"/>
              <a:gd name="connsiteX20" fmla="*/ 1395 w 6660"/>
              <a:gd name="connsiteY20" fmla="*/ 1674 h 1688"/>
              <a:gd name="connsiteX21" fmla="*/ 1464 w 6660"/>
              <a:gd name="connsiteY21" fmla="*/ 1668 h 1688"/>
              <a:gd name="connsiteX22" fmla="*/ 1535 w 6660"/>
              <a:gd name="connsiteY22" fmla="*/ 1658 h 1688"/>
              <a:gd name="connsiteX23" fmla="*/ 1606 w 6660"/>
              <a:gd name="connsiteY23" fmla="*/ 1648 h 1688"/>
              <a:gd name="connsiteX24" fmla="*/ 1674 w 6660"/>
              <a:gd name="connsiteY24" fmla="*/ 1637 h 1688"/>
              <a:gd name="connsiteX25" fmla="*/ 1743 w 6660"/>
              <a:gd name="connsiteY25" fmla="*/ 1623 h 1688"/>
              <a:gd name="connsiteX26" fmla="*/ 1814 w 6660"/>
              <a:gd name="connsiteY26" fmla="*/ 1609 h 1688"/>
              <a:gd name="connsiteX27" fmla="*/ 1882 w 6660"/>
              <a:gd name="connsiteY27" fmla="*/ 1593 h 1688"/>
              <a:gd name="connsiteX28" fmla="*/ 1951 w 6660"/>
              <a:gd name="connsiteY28" fmla="*/ 1575 h 1688"/>
              <a:gd name="connsiteX29" fmla="*/ 2019 w 6660"/>
              <a:gd name="connsiteY29" fmla="*/ 1555 h 1688"/>
              <a:gd name="connsiteX30" fmla="*/ 2086 w 6660"/>
              <a:gd name="connsiteY30" fmla="*/ 1536 h 1688"/>
              <a:gd name="connsiteX31" fmla="*/ 2154 w 6660"/>
              <a:gd name="connsiteY31" fmla="*/ 1514 h 1688"/>
              <a:gd name="connsiteX32" fmla="*/ 2289 w 6660"/>
              <a:gd name="connsiteY32" fmla="*/ 1468 h 1688"/>
              <a:gd name="connsiteX33" fmla="*/ 2422 w 6660"/>
              <a:gd name="connsiteY33" fmla="*/ 1419 h 1688"/>
              <a:gd name="connsiteX34" fmla="*/ 2555 w 6660"/>
              <a:gd name="connsiteY34" fmla="*/ 1365 h 1688"/>
              <a:gd name="connsiteX35" fmla="*/ 2685 w 6660"/>
              <a:gd name="connsiteY35" fmla="*/ 1306 h 1688"/>
              <a:gd name="connsiteX36" fmla="*/ 2815 w 6660"/>
              <a:gd name="connsiteY36" fmla="*/ 1245 h 1688"/>
              <a:gd name="connsiteX37" fmla="*/ 2943 w 6660"/>
              <a:gd name="connsiteY37" fmla="*/ 1181 h 1688"/>
              <a:gd name="connsiteX38" fmla="*/ 3072 w 6660"/>
              <a:gd name="connsiteY38" fmla="*/ 1114 h 1688"/>
              <a:gd name="connsiteX39" fmla="*/ 3200 w 6660"/>
              <a:gd name="connsiteY39" fmla="*/ 1045 h 1688"/>
              <a:gd name="connsiteX40" fmla="*/ 3323 w 6660"/>
              <a:gd name="connsiteY40" fmla="*/ 974 h 1688"/>
              <a:gd name="connsiteX41" fmla="*/ 3449 w 6660"/>
              <a:gd name="connsiteY41" fmla="*/ 900 h 1688"/>
              <a:gd name="connsiteX42" fmla="*/ 3572 w 6660"/>
              <a:gd name="connsiteY42" fmla="*/ 827 h 1688"/>
              <a:gd name="connsiteX43" fmla="*/ 3694 w 6660"/>
              <a:gd name="connsiteY43" fmla="*/ 752 h 1688"/>
              <a:gd name="connsiteX44" fmla="*/ 3815 w 6660"/>
              <a:gd name="connsiteY44" fmla="*/ 677 h 1688"/>
              <a:gd name="connsiteX45" fmla="*/ 4053 w 6660"/>
              <a:gd name="connsiteY45" fmla="*/ 522 h 1688"/>
              <a:gd name="connsiteX46" fmla="*/ 4286 w 6660"/>
              <a:gd name="connsiteY46" fmla="*/ 372 h 1688"/>
              <a:gd name="connsiteX47" fmla="*/ 4286 w 6660"/>
              <a:gd name="connsiteY47" fmla="*/ 372 h 1688"/>
              <a:gd name="connsiteX48" fmla="*/ 4343 w 6660"/>
              <a:gd name="connsiteY48" fmla="*/ 336 h 1688"/>
              <a:gd name="connsiteX49" fmla="*/ 4400 w 6660"/>
              <a:gd name="connsiteY49" fmla="*/ 301 h 1688"/>
              <a:gd name="connsiteX50" fmla="*/ 4458 w 6660"/>
              <a:gd name="connsiteY50" fmla="*/ 269 h 1688"/>
              <a:gd name="connsiteX51" fmla="*/ 4515 w 6660"/>
              <a:gd name="connsiteY51" fmla="*/ 239 h 1688"/>
              <a:gd name="connsiteX52" fmla="*/ 4572 w 6660"/>
              <a:gd name="connsiteY52" fmla="*/ 212 h 1688"/>
              <a:gd name="connsiteX53" fmla="*/ 4629 w 6660"/>
              <a:gd name="connsiteY53" fmla="*/ 186 h 1688"/>
              <a:gd name="connsiteX54" fmla="*/ 4684 w 6660"/>
              <a:gd name="connsiteY54" fmla="*/ 162 h 1688"/>
              <a:gd name="connsiteX55" fmla="*/ 4741 w 6660"/>
              <a:gd name="connsiteY55" fmla="*/ 141 h 1688"/>
              <a:gd name="connsiteX56" fmla="*/ 4796 w 6660"/>
              <a:gd name="connsiteY56" fmla="*/ 119 h 1688"/>
              <a:gd name="connsiteX57" fmla="*/ 4851 w 6660"/>
              <a:gd name="connsiteY57" fmla="*/ 101 h 1688"/>
              <a:gd name="connsiteX58" fmla="*/ 4906 w 6660"/>
              <a:gd name="connsiteY58" fmla="*/ 85 h 1688"/>
              <a:gd name="connsiteX59" fmla="*/ 4961 w 6660"/>
              <a:gd name="connsiteY59" fmla="*/ 69 h 1688"/>
              <a:gd name="connsiteX60" fmla="*/ 5016 w 6660"/>
              <a:gd name="connsiteY60" fmla="*/ 55 h 1688"/>
              <a:gd name="connsiteX61" fmla="*/ 5068 w 6660"/>
              <a:gd name="connsiteY61" fmla="*/ 44 h 1688"/>
              <a:gd name="connsiteX62" fmla="*/ 5121 w 6660"/>
              <a:gd name="connsiteY62" fmla="*/ 34 h 1688"/>
              <a:gd name="connsiteX63" fmla="*/ 5173 w 6660"/>
              <a:gd name="connsiteY63" fmla="*/ 24 h 1688"/>
              <a:gd name="connsiteX64" fmla="*/ 5226 w 6660"/>
              <a:gd name="connsiteY64" fmla="*/ 18 h 1688"/>
              <a:gd name="connsiteX65" fmla="*/ 5276 w 6660"/>
              <a:gd name="connsiteY65" fmla="*/ 12 h 1688"/>
              <a:gd name="connsiteX66" fmla="*/ 5329 w 6660"/>
              <a:gd name="connsiteY66" fmla="*/ 6 h 1688"/>
              <a:gd name="connsiteX67" fmla="*/ 5379 w 6660"/>
              <a:gd name="connsiteY67" fmla="*/ 2 h 1688"/>
              <a:gd name="connsiteX68" fmla="*/ 5478 w 6660"/>
              <a:gd name="connsiteY68" fmla="*/ 0 h 1688"/>
              <a:gd name="connsiteX69" fmla="*/ 5574 w 6660"/>
              <a:gd name="connsiteY69" fmla="*/ 0 h 1688"/>
              <a:gd name="connsiteX70" fmla="*/ 5667 w 6660"/>
              <a:gd name="connsiteY70" fmla="*/ 6 h 1688"/>
              <a:gd name="connsiteX71" fmla="*/ 5757 w 6660"/>
              <a:gd name="connsiteY71" fmla="*/ 14 h 1688"/>
              <a:gd name="connsiteX72" fmla="*/ 5844 w 6660"/>
              <a:gd name="connsiteY72" fmla="*/ 26 h 1688"/>
              <a:gd name="connsiteX73" fmla="*/ 5928 w 6660"/>
              <a:gd name="connsiteY73" fmla="*/ 40 h 1688"/>
              <a:gd name="connsiteX74" fmla="*/ 6008 w 6660"/>
              <a:gd name="connsiteY74" fmla="*/ 57 h 1688"/>
              <a:gd name="connsiteX75" fmla="*/ 6084 w 6660"/>
              <a:gd name="connsiteY75" fmla="*/ 75 h 1688"/>
              <a:gd name="connsiteX76" fmla="*/ 6157 w 6660"/>
              <a:gd name="connsiteY76" fmla="*/ 95 h 1688"/>
              <a:gd name="connsiteX77" fmla="*/ 6223 w 6660"/>
              <a:gd name="connsiteY77" fmla="*/ 117 h 1688"/>
              <a:gd name="connsiteX78" fmla="*/ 6287 w 6660"/>
              <a:gd name="connsiteY78" fmla="*/ 139 h 1688"/>
              <a:gd name="connsiteX79" fmla="*/ 6347 w 6660"/>
              <a:gd name="connsiteY79" fmla="*/ 160 h 1688"/>
              <a:gd name="connsiteX80" fmla="*/ 6402 w 6660"/>
              <a:gd name="connsiteY80" fmla="*/ 184 h 1688"/>
              <a:gd name="connsiteX81" fmla="*/ 6450 w 6660"/>
              <a:gd name="connsiteY81" fmla="*/ 204 h 1688"/>
              <a:gd name="connsiteX82" fmla="*/ 6534 w 6660"/>
              <a:gd name="connsiteY82" fmla="*/ 243 h 1688"/>
              <a:gd name="connsiteX83" fmla="*/ 6596 w 6660"/>
              <a:gd name="connsiteY83" fmla="*/ 277 h 1688"/>
              <a:gd name="connsiteX84" fmla="*/ 6633 w 6660"/>
              <a:gd name="connsiteY84" fmla="*/ 299 h 1688"/>
              <a:gd name="connsiteX85" fmla="*/ 6646 w 6660"/>
              <a:gd name="connsiteY85" fmla="*/ 307 h 1688"/>
              <a:gd name="connsiteX86" fmla="*/ 6660 w 6660"/>
              <a:gd name="connsiteY86" fmla="*/ 843 h 1688"/>
              <a:gd name="connsiteX87" fmla="*/ 6660 w 6660"/>
              <a:gd name="connsiteY87" fmla="*/ 843 h 1688"/>
              <a:gd name="connsiteX88" fmla="*/ 6649 w 6660"/>
              <a:gd name="connsiteY88" fmla="*/ 831 h 1688"/>
              <a:gd name="connsiteX89" fmla="*/ 6612 w 6660"/>
              <a:gd name="connsiteY89" fmla="*/ 801 h 1688"/>
              <a:gd name="connsiteX90" fmla="*/ 6557 w 6660"/>
              <a:gd name="connsiteY90" fmla="*/ 756 h 1688"/>
              <a:gd name="connsiteX91" fmla="*/ 6479 w 6660"/>
              <a:gd name="connsiteY91" fmla="*/ 699 h 1688"/>
              <a:gd name="connsiteX92" fmla="*/ 6434 w 6660"/>
              <a:gd name="connsiteY92" fmla="*/ 665 h 1688"/>
              <a:gd name="connsiteX93" fmla="*/ 6383 w 6660"/>
              <a:gd name="connsiteY93" fmla="*/ 631 h 1688"/>
              <a:gd name="connsiteX94" fmla="*/ 6326 w 6660"/>
              <a:gd name="connsiteY94" fmla="*/ 596 h 1688"/>
              <a:gd name="connsiteX95" fmla="*/ 6267 w 6660"/>
              <a:gd name="connsiteY95" fmla="*/ 560 h 1688"/>
              <a:gd name="connsiteX96" fmla="*/ 6203 w 6660"/>
              <a:gd name="connsiteY96" fmla="*/ 524 h 1688"/>
              <a:gd name="connsiteX97" fmla="*/ 6134 w 6660"/>
              <a:gd name="connsiteY97" fmla="*/ 489 h 1688"/>
              <a:gd name="connsiteX98" fmla="*/ 6061 w 6660"/>
              <a:gd name="connsiteY98" fmla="*/ 453 h 1688"/>
              <a:gd name="connsiteX99" fmla="*/ 5985 w 6660"/>
              <a:gd name="connsiteY99" fmla="*/ 418 h 1688"/>
              <a:gd name="connsiteX100" fmla="*/ 5905 w 6660"/>
              <a:gd name="connsiteY100" fmla="*/ 386 h 1688"/>
              <a:gd name="connsiteX101" fmla="*/ 5821 w 6660"/>
              <a:gd name="connsiteY101" fmla="*/ 354 h 1688"/>
              <a:gd name="connsiteX102" fmla="*/ 5734 w 6660"/>
              <a:gd name="connsiteY102" fmla="*/ 327 h 1688"/>
              <a:gd name="connsiteX103" fmla="*/ 5642 w 6660"/>
              <a:gd name="connsiteY103" fmla="*/ 301 h 1688"/>
              <a:gd name="connsiteX104" fmla="*/ 5548 w 6660"/>
              <a:gd name="connsiteY104" fmla="*/ 279 h 1688"/>
              <a:gd name="connsiteX105" fmla="*/ 5450 w 6660"/>
              <a:gd name="connsiteY105" fmla="*/ 261 h 1688"/>
              <a:gd name="connsiteX106" fmla="*/ 5402 w 6660"/>
              <a:gd name="connsiteY106" fmla="*/ 253 h 1688"/>
              <a:gd name="connsiteX107" fmla="*/ 5352 w 6660"/>
              <a:gd name="connsiteY107" fmla="*/ 245 h 1688"/>
              <a:gd name="connsiteX108" fmla="*/ 5299 w 6660"/>
              <a:gd name="connsiteY108" fmla="*/ 241 h 1688"/>
              <a:gd name="connsiteX109" fmla="*/ 5247 w 6660"/>
              <a:gd name="connsiteY109" fmla="*/ 237 h 1688"/>
              <a:gd name="connsiteX110" fmla="*/ 5194 w 6660"/>
              <a:gd name="connsiteY110" fmla="*/ 234 h 1688"/>
              <a:gd name="connsiteX111" fmla="*/ 5141 w 6660"/>
              <a:gd name="connsiteY111" fmla="*/ 234 h 1688"/>
              <a:gd name="connsiteX112" fmla="*/ 5089 w 6660"/>
              <a:gd name="connsiteY112" fmla="*/ 234 h 1688"/>
              <a:gd name="connsiteX113" fmla="*/ 5034 w 6660"/>
              <a:gd name="connsiteY113" fmla="*/ 234 h 1688"/>
              <a:gd name="connsiteX114" fmla="*/ 4979 w 6660"/>
              <a:gd name="connsiteY114" fmla="*/ 237 h 1688"/>
              <a:gd name="connsiteX115" fmla="*/ 4922 w 6660"/>
              <a:gd name="connsiteY115" fmla="*/ 241 h 1688"/>
              <a:gd name="connsiteX116" fmla="*/ 4867 w 6660"/>
              <a:gd name="connsiteY116" fmla="*/ 247 h 1688"/>
              <a:gd name="connsiteX117" fmla="*/ 4810 w 6660"/>
              <a:gd name="connsiteY117" fmla="*/ 255 h 1688"/>
              <a:gd name="connsiteX118" fmla="*/ 4753 w 6660"/>
              <a:gd name="connsiteY118" fmla="*/ 265 h 1688"/>
              <a:gd name="connsiteX119" fmla="*/ 4695 w 6660"/>
              <a:gd name="connsiteY119" fmla="*/ 277 h 1688"/>
              <a:gd name="connsiteX120" fmla="*/ 4636 w 6660"/>
              <a:gd name="connsiteY120" fmla="*/ 291 h 1688"/>
              <a:gd name="connsiteX121" fmla="*/ 4576 w 6660"/>
              <a:gd name="connsiteY121" fmla="*/ 305 h 1688"/>
              <a:gd name="connsiteX122" fmla="*/ 4517 w 6660"/>
              <a:gd name="connsiteY122" fmla="*/ 323 h 1688"/>
              <a:gd name="connsiteX123" fmla="*/ 4458 w 6660"/>
              <a:gd name="connsiteY123" fmla="*/ 342 h 1688"/>
              <a:gd name="connsiteX124" fmla="*/ 4398 w 6660"/>
              <a:gd name="connsiteY124" fmla="*/ 362 h 1688"/>
              <a:gd name="connsiteX125" fmla="*/ 4336 w 6660"/>
              <a:gd name="connsiteY125" fmla="*/ 386 h 1688"/>
              <a:gd name="connsiteX126" fmla="*/ 4336 w 6660"/>
              <a:gd name="connsiteY126" fmla="*/ 386 h 1688"/>
              <a:gd name="connsiteX127" fmla="*/ 4092 w 6660"/>
              <a:gd name="connsiteY127" fmla="*/ 485 h 1688"/>
              <a:gd name="connsiteX128" fmla="*/ 3840 w 6660"/>
              <a:gd name="connsiteY128" fmla="*/ 584 h 1688"/>
              <a:gd name="connsiteX129" fmla="*/ 3714 w 6660"/>
              <a:gd name="connsiteY129" fmla="*/ 633 h 1688"/>
              <a:gd name="connsiteX130" fmla="*/ 3586 w 6660"/>
              <a:gd name="connsiteY130" fmla="*/ 681 h 1688"/>
              <a:gd name="connsiteX131" fmla="*/ 3458 w 6660"/>
              <a:gd name="connsiteY131" fmla="*/ 728 h 1688"/>
              <a:gd name="connsiteX132" fmla="*/ 3328 w 6660"/>
              <a:gd name="connsiteY132" fmla="*/ 774 h 1688"/>
              <a:gd name="connsiteX133" fmla="*/ 3195 w 6660"/>
              <a:gd name="connsiteY133" fmla="*/ 815 h 1688"/>
              <a:gd name="connsiteX134" fmla="*/ 3065 w 6660"/>
              <a:gd name="connsiteY134" fmla="*/ 857 h 1688"/>
              <a:gd name="connsiteX135" fmla="*/ 2932 w 6660"/>
              <a:gd name="connsiteY135" fmla="*/ 894 h 1688"/>
              <a:gd name="connsiteX136" fmla="*/ 2797 w 6660"/>
              <a:gd name="connsiteY136" fmla="*/ 930 h 1688"/>
              <a:gd name="connsiteX137" fmla="*/ 2664 w 6660"/>
              <a:gd name="connsiteY137" fmla="*/ 964 h 1688"/>
              <a:gd name="connsiteX138" fmla="*/ 2527 w 6660"/>
              <a:gd name="connsiteY138" fmla="*/ 991 h 1688"/>
              <a:gd name="connsiteX139" fmla="*/ 2392 w 6660"/>
              <a:gd name="connsiteY139" fmla="*/ 1017 h 1688"/>
              <a:gd name="connsiteX140" fmla="*/ 2255 w 6660"/>
              <a:gd name="connsiteY140" fmla="*/ 1037 h 1688"/>
              <a:gd name="connsiteX141" fmla="*/ 2186 w 6660"/>
              <a:gd name="connsiteY141" fmla="*/ 1045 h 1688"/>
              <a:gd name="connsiteX142" fmla="*/ 2118 w 6660"/>
              <a:gd name="connsiteY142" fmla="*/ 1053 h 1688"/>
              <a:gd name="connsiteX143" fmla="*/ 2049 w 6660"/>
              <a:gd name="connsiteY143" fmla="*/ 1059 h 1688"/>
              <a:gd name="connsiteX144" fmla="*/ 1981 w 6660"/>
              <a:gd name="connsiteY144" fmla="*/ 1063 h 1688"/>
              <a:gd name="connsiteX145" fmla="*/ 1912 w 6660"/>
              <a:gd name="connsiteY145" fmla="*/ 1067 h 1688"/>
              <a:gd name="connsiteX146" fmla="*/ 1843 w 6660"/>
              <a:gd name="connsiteY146" fmla="*/ 1069 h 1688"/>
              <a:gd name="connsiteX147" fmla="*/ 1772 w 6660"/>
              <a:gd name="connsiteY147" fmla="*/ 1071 h 1688"/>
              <a:gd name="connsiteX148" fmla="*/ 1704 w 6660"/>
              <a:gd name="connsiteY148" fmla="*/ 1071 h 1688"/>
              <a:gd name="connsiteX149" fmla="*/ 1635 w 6660"/>
              <a:gd name="connsiteY149" fmla="*/ 1067 h 1688"/>
              <a:gd name="connsiteX150" fmla="*/ 1564 w 6660"/>
              <a:gd name="connsiteY150" fmla="*/ 1065 h 1688"/>
              <a:gd name="connsiteX151" fmla="*/ 1496 w 6660"/>
              <a:gd name="connsiteY151" fmla="*/ 1059 h 1688"/>
              <a:gd name="connsiteX152" fmla="*/ 1425 w 6660"/>
              <a:gd name="connsiteY152" fmla="*/ 1053 h 1688"/>
              <a:gd name="connsiteX153" fmla="*/ 1356 w 6660"/>
              <a:gd name="connsiteY153" fmla="*/ 1045 h 1688"/>
              <a:gd name="connsiteX154" fmla="*/ 1285 w 6660"/>
              <a:gd name="connsiteY154" fmla="*/ 1033 h 1688"/>
              <a:gd name="connsiteX155" fmla="*/ 1214 w 6660"/>
              <a:gd name="connsiteY155" fmla="*/ 1023 h 1688"/>
              <a:gd name="connsiteX156" fmla="*/ 1146 w 6660"/>
              <a:gd name="connsiteY156" fmla="*/ 1009 h 1688"/>
              <a:gd name="connsiteX157" fmla="*/ 1075 w 6660"/>
              <a:gd name="connsiteY157" fmla="*/ 993 h 1688"/>
              <a:gd name="connsiteX158" fmla="*/ 1004 w 6660"/>
              <a:gd name="connsiteY158" fmla="*/ 976 h 1688"/>
              <a:gd name="connsiteX159" fmla="*/ 933 w 6660"/>
              <a:gd name="connsiteY159" fmla="*/ 958 h 1688"/>
              <a:gd name="connsiteX160" fmla="*/ 862 w 6660"/>
              <a:gd name="connsiteY160" fmla="*/ 936 h 1688"/>
              <a:gd name="connsiteX161" fmla="*/ 791 w 6660"/>
              <a:gd name="connsiteY161" fmla="*/ 914 h 1688"/>
              <a:gd name="connsiteX162" fmla="*/ 723 w 6660"/>
              <a:gd name="connsiteY162" fmla="*/ 889 h 1688"/>
              <a:gd name="connsiteX163" fmla="*/ 652 w 6660"/>
              <a:gd name="connsiteY163" fmla="*/ 861 h 1688"/>
              <a:gd name="connsiteX164" fmla="*/ 581 w 6660"/>
              <a:gd name="connsiteY164" fmla="*/ 833 h 1688"/>
              <a:gd name="connsiteX165" fmla="*/ 510 w 6660"/>
              <a:gd name="connsiteY165" fmla="*/ 801 h 1688"/>
              <a:gd name="connsiteX166" fmla="*/ 439 w 6660"/>
              <a:gd name="connsiteY166" fmla="*/ 768 h 1688"/>
              <a:gd name="connsiteX167" fmla="*/ 368 w 6660"/>
              <a:gd name="connsiteY167" fmla="*/ 732 h 1688"/>
              <a:gd name="connsiteX168" fmla="*/ 297 w 6660"/>
              <a:gd name="connsiteY168" fmla="*/ 695 h 1688"/>
              <a:gd name="connsiteX169" fmla="*/ 226 w 6660"/>
              <a:gd name="connsiteY169" fmla="*/ 655 h 1688"/>
              <a:gd name="connsiteX170" fmla="*/ 0 w 6660"/>
              <a:gd name="connsiteY170" fmla="*/ 1458 h 1688"/>
              <a:gd name="connsiteX0" fmla="*/ 226 w 6660"/>
              <a:gd name="connsiteY0" fmla="*/ 655 h 1688"/>
              <a:gd name="connsiteX1" fmla="*/ 0 w 6660"/>
              <a:gd name="connsiteY1" fmla="*/ 1458 h 1688"/>
              <a:gd name="connsiteX2" fmla="*/ 78 w 6660"/>
              <a:gd name="connsiteY2" fmla="*/ 1488 h 1688"/>
              <a:gd name="connsiteX3" fmla="*/ 153 w 6660"/>
              <a:gd name="connsiteY3" fmla="*/ 1516 h 1688"/>
              <a:gd name="connsiteX4" fmla="*/ 229 w 6660"/>
              <a:gd name="connsiteY4" fmla="*/ 1542 h 1688"/>
              <a:gd name="connsiteX5" fmla="*/ 302 w 6660"/>
              <a:gd name="connsiteY5" fmla="*/ 1565 h 1688"/>
              <a:gd name="connsiteX6" fmla="*/ 377 w 6660"/>
              <a:gd name="connsiteY6" fmla="*/ 1587 h 1688"/>
              <a:gd name="connsiteX7" fmla="*/ 453 w 6660"/>
              <a:gd name="connsiteY7" fmla="*/ 1607 h 1688"/>
              <a:gd name="connsiteX8" fmla="*/ 526 w 6660"/>
              <a:gd name="connsiteY8" fmla="*/ 1625 h 1688"/>
              <a:gd name="connsiteX9" fmla="*/ 599 w 6660"/>
              <a:gd name="connsiteY9" fmla="*/ 1639 h 1688"/>
              <a:gd name="connsiteX10" fmla="*/ 672 w 6660"/>
              <a:gd name="connsiteY10" fmla="*/ 1652 h 1688"/>
              <a:gd name="connsiteX11" fmla="*/ 746 w 6660"/>
              <a:gd name="connsiteY11" fmla="*/ 1662 h 1688"/>
              <a:gd name="connsiteX12" fmla="*/ 819 w 6660"/>
              <a:gd name="connsiteY12" fmla="*/ 1670 h 1688"/>
              <a:gd name="connsiteX13" fmla="*/ 892 w 6660"/>
              <a:gd name="connsiteY13" fmla="*/ 1678 h 1688"/>
              <a:gd name="connsiteX14" fmla="*/ 965 w 6660"/>
              <a:gd name="connsiteY14" fmla="*/ 1682 h 1688"/>
              <a:gd name="connsiteX15" fmla="*/ 1036 w 6660"/>
              <a:gd name="connsiteY15" fmla="*/ 1686 h 1688"/>
              <a:gd name="connsiteX16" fmla="*/ 1109 w 6660"/>
              <a:gd name="connsiteY16" fmla="*/ 1688 h 1688"/>
              <a:gd name="connsiteX17" fmla="*/ 1180 w 6660"/>
              <a:gd name="connsiteY17" fmla="*/ 1686 h 1688"/>
              <a:gd name="connsiteX18" fmla="*/ 1251 w 6660"/>
              <a:gd name="connsiteY18" fmla="*/ 1684 h 1688"/>
              <a:gd name="connsiteX19" fmla="*/ 1324 w 6660"/>
              <a:gd name="connsiteY19" fmla="*/ 1680 h 1688"/>
              <a:gd name="connsiteX20" fmla="*/ 1395 w 6660"/>
              <a:gd name="connsiteY20" fmla="*/ 1674 h 1688"/>
              <a:gd name="connsiteX21" fmla="*/ 1464 w 6660"/>
              <a:gd name="connsiteY21" fmla="*/ 1668 h 1688"/>
              <a:gd name="connsiteX22" fmla="*/ 1535 w 6660"/>
              <a:gd name="connsiteY22" fmla="*/ 1658 h 1688"/>
              <a:gd name="connsiteX23" fmla="*/ 1606 w 6660"/>
              <a:gd name="connsiteY23" fmla="*/ 1648 h 1688"/>
              <a:gd name="connsiteX24" fmla="*/ 1674 w 6660"/>
              <a:gd name="connsiteY24" fmla="*/ 1637 h 1688"/>
              <a:gd name="connsiteX25" fmla="*/ 1743 w 6660"/>
              <a:gd name="connsiteY25" fmla="*/ 1623 h 1688"/>
              <a:gd name="connsiteX26" fmla="*/ 1814 w 6660"/>
              <a:gd name="connsiteY26" fmla="*/ 1609 h 1688"/>
              <a:gd name="connsiteX27" fmla="*/ 1882 w 6660"/>
              <a:gd name="connsiteY27" fmla="*/ 1593 h 1688"/>
              <a:gd name="connsiteX28" fmla="*/ 1951 w 6660"/>
              <a:gd name="connsiteY28" fmla="*/ 1575 h 1688"/>
              <a:gd name="connsiteX29" fmla="*/ 2019 w 6660"/>
              <a:gd name="connsiteY29" fmla="*/ 1555 h 1688"/>
              <a:gd name="connsiteX30" fmla="*/ 2086 w 6660"/>
              <a:gd name="connsiteY30" fmla="*/ 1536 h 1688"/>
              <a:gd name="connsiteX31" fmla="*/ 2154 w 6660"/>
              <a:gd name="connsiteY31" fmla="*/ 1514 h 1688"/>
              <a:gd name="connsiteX32" fmla="*/ 2289 w 6660"/>
              <a:gd name="connsiteY32" fmla="*/ 1468 h 1688"/>
              <a:gd name="connsiteX33" fmla="*/ 2422 w 6660"/>
              <a:gd name="connsiteY33" fmla="*/ 1419 h 1688"/>
              <a:gd name="connsiteX34" fmla="*/ 2555 w 6660"/>
              <a:gd name="connsiteY34" fmla="*/ 1365 h 1688"/>
              <a:gd name="connsiteX35" fmla="*/ 2685 w 6660"/>
              <a:gd name="connsiteY35" fmla="*/ 1306 h 1688"/>
              <a:gd name="connsiteX36" fmla="*/ 2815 w 6660"/>
              <a:gd name="connsiteY36" fmla="*/ 1245 h 1688"/>
              <a:gd name="connsiteX37" fmla="*/ 2943 w 6660"/>
              <a:gd name="connsiteY37" fmla="*/ 1181 h 1688"/>
              <a:gd name="connsiteX38" fmla="*/ 3072 w 6660"/>
              <a:gd name="connsiteY38" fmla="*/ 1114 h 1688"/>
              <a:gd name="connsiteX39" fmla="*/ 3200 w 6660"/>
              <a:gd name="connsiteY39" fmla="*/ 1045 h 1688"/>
              <a:gd name="connsiteX40" fmla="*/ 3323 w 6660"/>
              <a:gd name="connsiteY40" fmla="*/ 974 h 1688"/>
              <a:gd name="connsiteX41" fmla="*/ 3449 w 6660"/>
              <a:gd name="connsiteY41" fmla="*/ 900 h 1688"/>
              <a:gd name="connsiteX42" fmla="*/ 3572 w 6660"/>
              <a:gd name="connsiteY42" fmla="*/ 827 h 1688"/>
              <a:gd name="connsiteX43" fmla="*/ 3694 w 6660"/>
              <a:gd name="connsiteY43" fmla="*/ 752 h 1688"/>
              <a:gd name="connsiteX44" fmla="*/ 3815 w 6660"/>
              <a:gd name="connsiteY44" fmla="*/ 677 h 1688"/>
              <a:gd name="connsiteX45" fmla="*/ 4053 w 6660"/>
              <a:gd name="connsiteY45" fmla="*/ 522 h 1688"/>
              <a:gd name="connsiteX46" fmla="*/ 4286 w 6660"/>
              <a:gd name="connsiteY46" fmla="*/ 372 h 1688"/>
              <a:gd name="connsiteX47" fmla="*/ 4286 w 6660"/>
              <a:gd name="connsiteY47" fmla="*/ 372 h 1688"/>
              <a:gd name="connsiteX48" fmla="*/ 4343 w 6660"/>
              <a:gd name="connsiteY48" fmla="*/ 336 h 1688"/>
              <a:gd name="connsiteX49" fmla="*/ 4400 w 6660"/>
              <a:gd name="connsiteY49" fmla="*/ 301 h 1688"/>
              <a:gd name="connsiteX50" fmla="*/ 4458 w 6660"/>
              <a:gd name="connsiteY50" fmla="*/ 269 h 1688"/>
              <a:gd name="connsiteX51" fmla="*/ 4515 w 6660"/>
              <a:gd name="connsiteY51" fmla="*/ 239 h 1688"/>
              <a:gd name="connsiteX52" fmla="*/ 4572 w 6660"/>
              <a:gd name="connsiteY52" fmla="*/ 212 h 1688"/>
              <a:gd name="connsiteX53" fmla="*/ 4629 w 6660"/>
              <a:gd name="connsiteY53" fmla="*/ 186 h 1688"/>
              <a:gd name="connsiteX54" fmla="*/ 4684 w 6660"/>
              <a:gd name="connsiteY54" fmla="*/ 162 h 1688"/>
              <a:gd name="connsiteX55" fmla="*/ 4741 w 6660"/>
              <a:gd name="connsiteY55" fmla="*/ 141 h 1688"/>
              <a:gd name="connsiteX56" fmla="*/ 4796 w 6660"/>
              <a:gd name="connsiteY56" fmla="*/ 119 h 1688"/>
              <a:gd name="connsiteX57" fmla="*/ 4851 w 6660"/>
              <a:gd name="connsiteY57" fmla="*/ 101 h 1688"/>
              <a:gd name="connsiteX58" fmla="*/ 4906 w 6660"/>
              <a:gd name="connsiteY58" fmla="*/ 85 h 1688"/>
              <a:gd name="connsiteX59" fmla="*/ 4961 w 6660"/>
              <a:gd name="connsiteY59" fmla="*/ 69 h 1688"/>
              <a:gd name="connsiteX60" fmla="*/ 5016 w 6660"/>
              <a:gd name="connsiteY60" fmla="*/ 55 h 1688"/>
              <a:gd name="connsiteX61" fmla="*/ 5068 w 6660"/>
              <a:gd name="connsiteY61" fmla="*/ 44 h 1688"/>
              <a:gd name="connsiteX62" fmla="*/ 5121 w 6660"/>
              <a:gd name="connsiteY62" fmla="*/ 34 h 1688"/>
              <a:gd name="connsiteX63" fmla="*/ 5173 w 6660"/>
              <a:gd name="connsiteY63" fmla="*/ 24 h 1688"/>
              <a:gd name="connsiteX64" fmla="*/ 5226 w 6660"/>
              <a:gd name="connsiteY64" fmla="*/ 18 h 1688"/>
              <a:gd name="connsiteX65" fmla="*/ 5276 w 6660"/>
              <a:gd name="connsiteY65" fmla="*/ 12 h 1688"/>
              <a:gd name="connsiteX66" fmla="*/ 5329 w 6660"/>
              <a:gd name="connsiteY66" fmla="*/ 6 h 1688"/>
              <a:gd name="connsiteX67" fmla="*/ 5379 w 6660"/>
              <a:gd name="connsiteY67" fmla="*/ 2 h 1688"/>
              <a:gd name="connsiteX68" fmla="*/ 5478 w 6660"/>
              <a:gd name="connsiteY68" fmla="*/ 0 h 1688"/>
              <a:gd name="connsiteX69" fmla="*/ 5574 w 6660"/>
              <a:gd name="connsiteY69" fmla="*/ 0 h 1688"/>
              <a:gd name="connsiteX70" fmla="*/ 5667 w 6660"/>
              <a:gd name="connsiteY70" fmla="*/ 6 h 1688"/>
              <a:gd name="connsiteX71" fmla="*/ 5757 w 6660"/>
              <a:gd name="connsiteY71" fmla="*/ 14 h 1688"/>
              <a:gd name="connsiteX72" fmla="*/ 5844 w 6660"/>
              <a:gd name="connsiteY72" fmla="*/ 26 h 1688"/>
              <a:gd name="connsiteX73" fmla="*/ 5928 w 6660"/>
              <a:gd name="connsiteY73" fmla="*/ 40 h 1688"/>
              <a:gd name="connsiteX74" fmla="*/ 6008 w 6660"/>
              <a:gd name="connsiteY74" fmla="*/ 57 h 1688"/>
              <a:gd name="connsiteX75" fmla="*/ 6084 w 6660"/>
              <a:gd name="connsiteY75" fmla="*/ 75 h 1688"/>
              <a:gd name="connsiteX76" fmla="*/ 6157 w 6660"/>
              <a:gd name="connsiteY76" fmla="*/ 95 h 1688"/>
              <a:gd name="connsiteX77" fmla="*/ 6223 w 6660"/>
              <a:gd name="connsiteY77" fmla="*/ 117 h 1688"/>
              <a:gd name="connsiteX78" fmla="*/ 6287 w 6660"/>
              <a:gd name="connsiteY78" fmla="*/ 139 h 1688"/>
              <a:gd name="connsiteX79" fmla="*/ 6347 w 6660"/>
              <a:gd name="connsiteY79" fmla="*/ 160 h 1688"/>
              <a:gd name="connsiteX80" fmla="*/ 6402 w 6660"/>
              <a:gd name="connsiteY80" fmla="*/ 184 h 1688"/>
              <a:gd name="connsiteX81" fmla="*/ 6450 w 6660"/>
              <a:gd name="connsiteY81" fmla="*/ 204 h 1688"/>
              <a:gd name="connsiteX82" fmla="*/ 6534 w 6660"/>
              <a:gd name="connsiteY82" fmla="*/ 243 h 1688"/>
              <a:gd name="connsiteX83" fmla="*/ 6596 w 6660"/>
              <a:gd name="connsiteY83" fmla="*/ 277 h 1688"/>
              <a:gd name="connsiteX84" fmla="*/ 6633 w 6660"/>
              <a:gd name="connsiteY84" fmla="*/ 299 h 1688"/>
              <a:gd name="connsiteX85" fmla="*/ 6646 w 6660"/>
              <a:gd name="connsiteY85" fmla="*/ 307 h 1688"/>
              <a:gd name="connsiteX86" fmla="*/ 6660 w 6660"/>
              <a:gd name="connsiteY86" fmla="*/ 843 h 1688"/>
              <a:gd name="connsiteX87" fmla="*/ 6660 w 6660"/>
              <a:gd name="connsiteY87" fmla="*/ 843 h 1688"/>
              <a:gd name="connsiteX88" fmla="*/ 6649 w 6660"/>
              <a:gd name="connsiteY88" fmla="*/ 831 h 1688"/>
              <a:gd name="connsiteX89" fmla="*/ 6612 w 6660"/>
              <a:gd name="connsiteY89" fmla="*/ 801 h 1688"/>
              <a:gd name="connsiteX90" fmla="*/ 6557 w 6660"/>
              <a:gd name="connsiteY90" fmla="*/ 756 h 1688"/>
              <a:gd name="connsiteX91" fmla="*/ 6479 w 6660"/>
              <a:gd name="connsiteY91" fmla="*/ 699 h 1688"/>
              <a:gd name="connsiteX92" fmla="*/ 6434 w 6660"/>
              <a:gd name="connsiteY92" fmla="*/ 665 h 1688"/>
              <a:gd name="connsiteX93" fmla="*/ 6383 w 6660"/>
              <a:gd name="connsiteY93" fmla="*/ 631 h 1688"/>
              <a:gd name="connsiteX94" fmla="*/ 6326 w 6660"/>
              <a:gd name="connsiteY94" fmla="*/ 596 h 1688"/>
              <a:gd name="connsiteX95" fmla="*/ 6267 w 6660"/>
              <a:gd name="connsiteY95" fmla="*/ 560 h 1688"/>
              <a:gd name="connsiteX96" fmla="*/ 6203 w 6660"/>
              <a:gd name="connsiteY96" fmla="*/ 524 h 1688"/>
              <a:gd name="connsiteX97" fmla="*/ 6134 w 6660"/>
              <a:gd name="connsiteY97" fmla="*/ 489 h 1688"/>
              <a:gd name="connsiteX98" fmla="*/ 6061 w 6660"/>
              <a:gd name="connsiteY98" fmla="*/ 453 h 1688"/>
              <a:gd name="connsiteX99" fmla="*/ 5985 w 6660"/>
              <a:gd name="connsiteY99" fmla="*/ 418 h 1688"/>
              <a:gd name="connsiteX100" fmla="*/ 5905 w 6660"/>
              <a:gd name="connsiteY100" fmla="*/ 386 h 1688"/>
              <a:gd name="connsiteX101" fmla="*/ 5821 w 6660"/>
              <a:gd name="connsiteY101" fmla="*/ 354 h 1688"/>
              <a:gd name="connsiteX102" fmla="*/ 5734 w 6660"/>
              <a:gd name="connsiteY102" fmla="*/ 327 h 1688"/>
              <a:gd name="connsiteX103" fmla="*/ 5642 w 6660"/>
              <a:gd name="connsiteY103" fmla="*/ 301 h 1688"/>
              <a:gd name="connsiteX104" fmla="*/ 5548 w 6660"/>
              <a:gd name="connsiteY104" fmla="*/ 279 h 1688"/>
              <a:gd name="connsiteX105" fmla="*/ 5450 w 6660"/>
              <a:gd name="connsiteY105" fmla="*/ 261 h 1688"/>
              <a:gd name="connsiteX106" fmla="*/ 5402 w 6660"/>
              <a:gd name="connsiteY106" fmla="*/ 253 h 1688"/>
              <a:gd name="connsiteX107" fmla="*/ 5352 w 6660"/>
              <a:gd name="connsiteY107" fmla="*/ 245 h 1688"/>
              <a:gd name="connsiteX108" fmla="*/ 5299 w 6660"/>
              <a:gd name="connsiteY108" fmla="*/ 241 h 1688"/>
              <a:gd name="connsiteX109" fmla="*/ 5247 w 6660"/>
              <a:gd name="connsiteY109" fmla="*/ 237 h 1688"/>
              <a:gd name="connsiteX110" fmla="*/ 5194 w 6660"/>
              <a:gd name="connsiteY110" fmla="*/ 234 h 1688"/>
              <a:gd name="connsiteX111" fmla="*/ 5141 w 6660"/>
              <a:gd name="connsiteY111" fmla="*/ 234 h 1688"/>
              <a:gd name="connsiteX112" fmla="*/ 5089 w 6660"/>
              <a:gd name="connsiteY112" fmla="*/ 234 h 1688"/>
              <a:gd name="connsiteX113" fmla="*/ 5034 w 6660"/>
              <a:gd name="connsiteY113" fmla="*/ 234 h 1688"/>
              <a:gd name="connsiteX114" fmla="*/ 4979 w 6660"/>
              <a:gd name="connsiteY114" fmla="*/ 237 h 1688"/>
              <a:gd name="connsiteX115" fmla="*/ 4922 w 6660"/>
              <a:gd name="connsiteY115" fmla="*/ 241 h 1688"/>
              <a:gd name="connsiteX116" fmla="*/ 4867 w 6660"/>
              <a:gd name="connsiteY116" fmla="*/ 247 h 1688"/>
              <a:gd name="connsiteX117" fmla="*/ 4810 w 6660"/>
              <a:gd name="connsiteY117" fmla="*/ 255 h 1688"/>
              <a:gd name="connsiteX118" fmla="*/ 4753 w 6660"/>
              <a:gd name="connsiteY118" fmla="*/ 265 h 1688"/>
              <a:gd name="connsiteX119" fmla="*/ 4695 w 6660"/>
              <a:gd name="connsiteY119" fmla="*/ 277 h 1688"/>
              <a:gd name="connsiteX120" fmla="*/ 4636 w 6660"/>
              <a:gd name="connsiteY120" fmla="*/ 291 h 1688"/>
              <a:gd name="connsiteX121" fmla="*/ 4576 w 6660"/>
              <a:gd name="connsiteY121" fmla="*/ 305 h 1688"/>
              <a:gd name="connsiteX122" fmla="*/ 4517 w 6660"/>
              <a:gd name="connsiteY122" fmla="*/ 323 h 1688"/>
              <a:gd name="connsiteX123" fmla="*/ 4458 w 6660"/>
              <a:gd name="connsiteY123" fmla="*/ 342 h 1688"/>
              <a:gd name="connsiteX124" fmla="*/ 4398 w 6660"/>
              <a:gd name="connsiteY124" fmla="*/ 362 h 1688"/>
              <a:gd name="connsiteX125" fmla="*/ 4336 w 6660"/>
              <a:gd name="connsiteY125" fmla="*/ 386 h 1688"/>
              <a:gd name="connsiteX126" fmla="*/ 4336 w 6660"/>
              <a:gd name="connsiteY126" fmla="*/ 386 h 1688"/>
              <a:gd name="connsiteX127" fmla="*/ 4092 w 6660"/>
              <a:gd name="connsiteY127" fmla="*/ 485 h 1688"/>
              <a:gd name="connsiteX128" fmla="*/ 3840 w 6660"/>
              <a:gd name="connsiteY128" fmla="*/ 584 h 1688"/>
              <a:gd name="connsiteX129" fmla="*/ 3714 w 6660"/>
              <a:gd name="connsiteY129" fmla="*/ 633 h 1688"/>
              <a:gd name="connsiteX130" fmla="*/ 3586 w 6660"/>
              <a:gd name="connsiteY130" fmla="*/ 681 h 1688"/>
              <a:gd name="connsiteX131" fmla="*/ 3458 w 6660"/>
              <a:gd name="connsiteY131" fmla="*/ 728 h 1688"/>
              <a:gd name="connsiteX132" fmla="*/ 3328 w 6660"/>
              <a:gd name="connsiteY132" fmla="*/ 774 h 1688"/>
              <a:gd name="connsiteX133" fmla="*/ 3195 w 6660"/>
              <a:gd name="connsiteY133" fmla="*/ 815 h 1688"/>
              <a:gd name="connsiteX134" fmla="*/ 3065 w 6660"/>
              <a:gd name="connsiteY134" fmla="*/ 857 h 1688"/>
              <a:gd name="connsiteX135" fmla="*/ 2932 w 6660"/>
              <a:gd name="connsiteY135" fmla="*/ 894 h 1688"/>
              <a:gd name="connsiteX136" fmla="*/ 2797 w 6660"/>
              <a:gd name="connsiteY136" fmla="*/ 930 h 1688"/>
              <a:gd name="connsiteX137" fmla="*/ 2664 w 6660"/>
              <a:gd name="connsiteY137" fmla="*/ 964 h 1688"/>
              <a:gd name="connsiteX138" fmla="*/ 2527 w 6660"/>
              <a:gd name="connsiteY138" fmla="*/ 991 h 1688"/>
              <a:gd name="connsiteX139" fmla="*/ 2392 w 6660"/>
              <a:gd name="connsiteY139" fmla="*/ 1017 h 1688"/>
              <a:gd name="connsiteX140" fmla="*/ 2255 w 6660"/>
              <a:gd name="connsiteY140" fmla="*/ 1037 h 1688"/>
              <a:gd name="connsiteX141" fmla="*/ 2186 w 6660"/>
              <a:gd name="connsiteY141" fmla="*/ 1045 h 1688"/>
              <a:gd name="connsiteX142" fmla="*/ 2118 w 6660"/>
              <a:gd name="connsiteY142" fmla="*/ 1053 h 1688"/>
              <a:gd name="connsiteX143" fmla="*/ 2049 w 6660"/>
              <a:gd name="connsiteY143" fmla="*/ 1059 h 1688"/>
              <a:gd name="connsiteX144" fmla="*/ 1981 w 6660"/>
              <a:gd name="connsiteY144" fmla="*/ 1063 h 1688"/>
              <a:gd name="connsiteX145" fmla="*/ 1912 w 6660"/>
              <a:gd name="connsiteY145" fmla="*/ 1067 h 1688"/>
              <a:gd name="connsiteX146" fmla="*/ 1843 w 6660"/>
              <a:gd name="connsiteY146" fmla="*/ 1069 h 1688"/>
              <a:gd name="connsiteX147" fmla="*/ 1772 w 6660"/>
              <a:gd name="connsiteY147" fmla="*/ 1071 h 1688"/>
              <a:gd name="connsiteX148" fmla="*/ 1704 w 6660"/>
              <a:gd name="connsiteY148" fmla="*/ 1071 h 1688"/>
              <a:gd name="connsiteX149" fmla="*/ 1635 w 6660"/>
              <a:gd name="connsiteY149" fmla="*/ 1067 h 1688"/>
              <a:gd name="connsiteX150" fmla="*/ 1564 w 6660"/>
              <a:gd name="connsiteY150" fmla="*/ 1065 h 1688"/>
              <a:gd name="connsiteX151" fmla="*/ 1496 w 6660"/>
              <a:gd name="connsiteY151" fmla="*/ 1059 h 1688"/>
              <a:gd name="connsiteX152" fmla="*/ 1425 w 6660"/>
              <a:gd name="connsiteY152" fmla="*/ 1053 h 1688"/>
              <a:gd name="connsiteX153" fmla="*/ 1356 w 6660"/>
              <a:gd name="connsiteY153" fmla="*/ 1045 h 1688"/>
              <a:gd name="connsiteX154" fmla="*/ 1285 w 6660"/>
              <a:gd name="connsiteY154" fmla="*/ 1033 h 1688"/>
              <a:gd name="connsiteX155" fmla="*/ 1214 w 6660"/>
              <a:gd name="connsiteY155" fmla="*/ 1023 h 1688"/>
              <a:gd name="connsiteX156" fmla="*/ 1146 w 6660"/>
              <a:gd name="connsiteY156" fmla="*/ 1009 h 1688"/>
              <a:gd name="connsiteX157" fmla="*/ 1075 w 6660"/>
              <a:gd name="connsiteY157" fmla="*/ 993 h 1688"/>
              <a:gd name="connsiteX158" fmla="*/ 1004 w 6660"/>
              <a:gd name="connsiteY158" fmla="*/ 976 h 1688"/>
              <a:gd name="connsiteX159" fmla="*/ 933 w 6660"/>
              <a:gd name="connsiteY159" fmla="*/ 958 h 1688"/>
              <a:gd name="connsiteX160" fmla="*/ 862 w 6660"/>
              <a:gd name="connsiteY160" fmla="*/ 936 h 1688"/>
              <a:gd name="connsiteX161" fmla="*/ 791 w 6660"/>
              <a:gd name="connsiteY161" fmla="*/ 914 h 1688"/>
              <a:gd name="connsiteX162" fmla="*/ 723 w 6660"/>
              <a:gd name="connsiteY162" fmla="*/ 889 h 1688"/>
              <a:gd name="connsiteX163" fmla="*/ 652 w 6660"/>
              <a:gd name="connsiteY163" fmla="*/ 861 h 1688"/>
              <a:gd name="connsiteX164" fmla="*/ 581 w 6660"/>
              <a:gd name="connsiteY164" fmla="*/ 833 h 1688"/>
              <a:gd name="connsiteX165" fmla="*/ 510 w 6660"/>
              <a:gd name="connsiteY165" fmla="*/ 801 h 1688"/>
              <a:gd name="connsiteX166" fmla="*/ 439 w 6660"/>
              <a:gd name="connsiteY166" fmla="*/ 768 h 1688"/>
              <a:gd name="connsiteX167" fmla="*/ 368 w 6660"/>
              <a:gd name="connsiteY167" fmla="*/ 732 h 1688"/>
              <a:gd name="connsiteX168" fmla="*/ 297 w 6660"/>
              <a:gd name="connsiteY168" fmla="*/ 695 h 1688"/>
              <a:gd name="connsiteX169" fmla="*/ 226 w 6660"/>
              <a:gd name="connsiteY169" fmla="*/ 655 h 1688"/>
              <a:gd name="connsiteX0" fmla="*/ 53 w 6635"/>
              <a:gd name="connsiteY0" fmla="*/ 1488 h 1688"/>
              <a:gd name="connsiteX1" fmla="*/ 128 w 6635"/>
              <a:gd name="connsiteY1" fmla="*/ 1516 h 1688"/>
              <a:gd name="connsiteX2" fmla="*/ 204 w 6635"/>
              <a:gd name="connsiteY2" fmla="*/ 1542 h 1688"/>
              <a:gd name="connsiteX3" fmla="*/ 277 w 6635"/>
              <a:gd name="connsiteY3" fmla="*/ 1565 h 1688"/>
              <a:gd name="connsiteX4" fmla="*/ 352 w 6635"/>
              <a:gd name="connsiteY4" fmla="*/ 1587 h 1688"/>
              <a:gd name="connsiteX5" fmla="*/ 428 w 6635"/>
              <a:gd name="connsiteY5" fmla="*/ 1607 h 1688"/>
              <a:gd name="connsiteX6" fmla="*/ 501 w 6635"/>
              <a:gd name="connsiteY6" fmla="*/ 1625 h 1688"/>
              <a:gd name="connsiteX7" fmla="*/ 574 w 6635"/>
              <a:gd name="connsiteY7" fmla="*/ 1639 h 1688"/>
              <a:gd name="connsiteX8" fmla="*/ 647 w 6635"/>
              <a:gd name="connsiteY8" fmla="*/ 1652 h 1688"/>
              <a:gd name="connsiteX9" fmla="*/ 721 w 6635"/>
              <a:gd name="connsiteY9" fmla="*/ 1662 h 1688"/>
              <a:gd name="connsiteX10" fmla="*/ 794 w 6635"/>
              <a:gd name="connsiteY10" fmla="*/ 1670 h 1688"/>
              <a:gd name="connsiteX11" fmla="*/ 867 w 6635"/>
              <a:gd name="connsiteY11" fmla="*/ 1678 h 1688"/>
              <a:gd name="connsiteX12" fmla="*/ 940 w 6635"/>
              <a:gd name="connsiteY12" fmla="*/ 1682 h 1688"/>
              <a:gd name="connsiteX13" fmla="*/ 1011 w 6635"/>
              <a:gd name="connsiteY13" fmla="*/ 1686 h 1688"/>
              <a:gd name="connsiteX14" fmla="*/ 1084 w 6635"/>
              <a:gd name="connsiteY14" fmla="*/ 1688 h 1688"/>
              <a:gd name="connsiteX15" fmla="*/ 1155 w 6635"/>
              <a:gd name="connsiteY15" fmla="*/ 1686 h 1688"/>
              <a:gd name="connsiteX16" fmla="*/ 1226 w 6635"/>
              <a:gd name="connsiteY16" fmla="*/ 1684 h 1688"/>
              <a:gd name="connsiteX17" fmla="*/ 1299 w 6635"/>
              <a:gd name="connsiteY17" fmla="*/ 1680 h 1688"/>
              <a:gd name="connsiteX18" fmla="*/ 1370 w 6635"/>
              <a:gd name="connsiteY18" fmla="*/ 1674 h 1688"/>
              <a:gd name="connsiteX19" fmla="*/ 1439 w 6635"/>
              <a:gd name="connsiteY19" fmla="*/ 1668 h 1688"/>
              <a:gd name="connsiteX20" fmla="*/ 1510 w 6635"/>
              <a:gd name="connsiteY20" fmla="*/ 1658 h 1688"/>
              <a:gd name="connsiteX21" fmla="*/ 1581 w 6635"/>
              <a:gd name="connsiteY21" fmla="*/ 1648 h 1688"/>
              <a:gd name="connsiteX22" fmla="*/ 1649 w 6635"/>
              <a:gd name="connsiteY22" fmla="*/ 1637 h 1688"/>
              <a:gd name="connsiteX23" fmla="*/ 1718 w 6635"/>
              <a:gd name="connsiteY23" fmla="*/ 1623 h 1688"/>
              <a:gd name="connsiteX24" fmla="*/ 1789 w 6635"/>
              <a:gd name="connsiteY24" fmla="*/ 1609 h 1688"/>
              <a:gd name="connsiteX25" fmla="*/ 1857 w 6635"/>
              <a:gd name="connsiteY25" fmla="*/ 1593 h 1688"/>
              <a:gd name="connsiteX26" fmla="*/ 1926 w 6635"/>
              <a:gd name="connsiteY26" fmla="*/ 1575 h 1688"/>
              <a:gd name="connsiteX27" fmla="*/ 1994 w 6635"/>
              <a:gd name="connsiteY27" fmla="*/ 1555 h 1688"/>
              <a:gd name="connsiteX28" fmla="*/ 2061 w 6635"/>
              <a:gd name="connsiteY28" fmla="*/ 1536 h 1688"/>
              <a:gd name="connsiteX29" fmla="*/ 2129 w 6635"/>
              <a:gd name="connsiteY29" fmla="*/ 1514 h 1688"/>
              <a:gd name="connsiteX30" fmla="*/ 2264 w 6635"/>
              <a:gd name="connsiteY30" fmla="*/ 1468 h 1688"/>
              <a:gd name="connsiteX31" fmla="*/ 2397 w 6635"/>
              <a:gd name="connsiteY31" fmla="*/ 1419 h 1688"/>
              <a:gd name="connsiteX32" fmla="*/ 2530 w 6635"/>
              <a:gd name="connsiteY32" fmla="*/ 1365 h 1688"/>
              <a:gd name="connsiteX33" fmla="*/ 2660 w 6635"/>
              <a:gd name="connsiteY33" fmla="*/ 1306 h 1688"/>
              <a:gd name="connsiteX34" fmla="*/ 2790 w 6635"/>
              <a:gd name="connsiteY34" fmla="*/ 1245 h 1688"/>
              <a:gd name="connsiteX35" fmla="*/ 2918 w 6635"/>
              <a:gd name="connsiteY35" fmla="*/ 1181 h 1688"/>
              <a:gd name="connsiteX36" fmla="*/ 3047 w 6635"/>
              <a:gd name="connsiteY36" fmla="*/ 1114 h 1688"/>
              <a:gd name="connsiteX37" fmla="*/ 3175 w 6635"/>
              <a:gd name="connsiteY37" fmla="*/ 1045 h 1688"/>
              <a:gd name="connsiteX38" fmla="*/ 3298 w 6635"/>
              <a:gd name="connsiteY38" fmla="*/ 974 h 1688"/>
              <a:gd name="connsiteX39" fmla="*/ 3424 w 6635"/>
              <a:gd name="connsiteY39" fmla="*/ 900 h 1688"/>
              <a:gd name="connsiteX40" fmla="*/ 3547 w 6635"/>
              <a:gd name="connsiteY40" fmla="*/ 827 h 1688"/>
              <a:gd name="connsiteX41" fmla="*/ 3669 w 6635"/>
              <a:gd name="connsiteY41" fmla="*/ 752 h 1688"/>
              <a:gd name="connsiteX42" fmla="*/ 3790 w 6635"/>
              <a:gd name="connsiteY42" fmla="*/ 677 h 1688"/>
              <a:gd name="connsiteX43" fmla="*/ 4028 w 6635"/>
              <a:gd name="connsiteY43" fmla="*/ 522 h 1688"/>
              <a:gd name="connsiteX44" fmla="*/ 4261 w 6635"/>
              <a:gd name="connsiteY44" fmla="*/ 372 h 1688"/>
              <a:gd name="connsiteX45" fmla="*/ 4261 w 6635"/>
              <a:gd name="connsiteY45" fmla="*/ 372 h 1688"/>
              <a:gd name="connsiteX46" fmla="*/ 4318 w 6635"/>
              <a:gd name="connsiteY46" fmla="*/ 336 h 1688"/>
              <a:gd name="connsiteX47" fmla="*/ 4375 w 6635"/>
              <a:gd name="connsiteY47" fmla="*/ 301 h 1688"/>
              <a:gd name="connsiteX48" fmla="*/ 4433 w 6635"/>
              <a:gd name="connsiteY48" fmla="*/ 269 h 1688"/>
              <a:gd name="connsiteX49" fmla="*/ 4490 w 6635"/>
              <a:gd name="connsiteY49" fmla="*/ 239 h 1688"/>
              <a:gd name="connsiteX50" fmla="*/ 4547 w 6635"/>
              <a:gd name="connsiteY50" fmla="*/ 212 h 1688"/>
              <a:gd name="connsiteX51" fmla="*/ 4604 w 6635"/>
              <a:gd name="connsiteY51" fmla="*/ 186 h 1688"/>
              <a:gd name="connsiteX52" fmla="*/ 4659 w 6635"/>
              <a:gd name="connsiteY52" fmla="*/ 162 h 1688"/>
              <a:gd name="connsiteX53" fmla="*/ 4716 w 6635"/>
              <a:gd name="connsiteY53" fmla="*/ 141 h 1688"/>
              <a:gd name="connsiteX54" fmla="*/ 4771 w 6635"/>
              <a:gd name="connsiteY54" fmla="*/ 119 h 1688"/>
              <a:gd name="connsiteX55" fmla="*/ 4826 w 6635"/>
              <a:gd name="connsiteY55" fmla="*/ 101 h 1688"/>
              <a:gd name="connsiteX56" fmla="*/ 4881 w 6635"/>
              <a:gd name="connsiteY56" fmla="*/ 85 h 1688"/>
              <a:gd name="connsiteX57" fmla="*/ 4936 w 6635"/>
              <a:gd name="connsiteY57" fmla="*/ 69 h 1688"/>
              <a:gd name="connsiteX58" fmla="*/ 4991 w 6635"/>
              <a:gd name="connsiteY58" fmla="*/ 55 h 1688"/>
              <a:gd name="connsiteX59" fmla="*/ 5043 w 6635"/>
              <a:gd name="connsiteY59" fmla="*/ 44 h 1688"/>
              <a:gd name="connsiteX60" fmla="*/ 5096 w 6635"/>
              <a:gd name="connsiteY60" fmla="*/ 34 h 1688"/>
              <a:gd name="connsiteX61" fmla="*/ 5148 w 6635"/>
              <a:gd name="connsiteY61" fmla="*/ 24 h 1688"/>
              <a:gd name="connsiteX62" fmla="*/ 5201 w 6635"/>
              <a:gd name="connsiteY62" fmla="*/ 18 h 1688"/>
              <a:gd name="connsiteX63" fmla="*/ 5251 w 6635"/>
              <a:gd name="connsiteY63" fmla="*/ 12 h 1688"/>
              <a:gd name="connsiteX64" fmla="*/ 5304 w 6635"/>
              <a:gd name="connsiteY64" fmla="*/ 6 h 1688"/>
              <a:gd name="connsiteX65" fmla="*/ 5354 w 6635"/>
              <a:gd name="connsiteY65" fmla="*/ 2 h 1688"/>
              <a:gd name="connsiteX66" fmla="*/ 5453 w 6635"/>
              <a:gd name="connsiteY66" fmla="*/ 0 h 1688"/>
              <a:gd name="connsiteX67" fmla="*/ 5549 w 6635"/>
              <a:gd name="connsiteY67" fmla="*/ 0 h 1688"/>
              <a:gd name="connsiteX68" fmla="*/ 5642 w 6635"/>
              <a:gd name="connsiteY68" fmla="*/ 6 h 1688"/>
              <a:gd name="connsiteX69" fmla="*/ 5732 w 6635"/>
              <a:gd name="connsiteY69" fmla="*/ 14 h 1688"/>
              <a:gd name="connsiteX70" fmla="*/ 5819 w 6635"/>
              <a:gd name="connsiteY70" fmla="*/ 26 h 1688"/>
              <a:gd name="connsiteX71" fmla="*/ 5903 w 6635"/>
              <a:gd name="connsiteY71" fmla="*/ 40 h 1688"/>
              <a:gd name="connsiteX72" fmla="*/ 5983 w 6635"/>
              <a:gd name="connsiteY72" fmla="*/ 57 h 1688"/>
              <a:gd name="connsiteX73" fmla="*/ 6059 w 6635"/>
              <a:gd name="connsiteY73" fmla="*/ 75 h 1688"/>
              <a:gd name="connsiteX74" fmla="*/ 6132 w 6635"/>
              <a:gd name="connsiteY74" fmla="*/ 95 h 1688"/>
              <a:gd name="connsiteX75" fmla="*/ 6198 w 6635"/>
              <a:gd name="connsiteY75" fmla="*/ 117 h 1688"/>
              <a:gd name="connsiteX76" fmla="*/ 6262 w 6635"/>
              <a:gd name="connsiteY76" fmla="*/ 139 h 1688"/>
              <a:gd name="connsiteX77" fmla="*/ 6322 w 6635"/>
              <a:gd name="connsiteY77" fmla="*/ 160 h 1688"/>
              <a:gd name="connsiteX78" fmla="*/ 6377 w 6635"/>
              <a:gd name="connsiteY78" fmla="*/ 184 h 1688"/>
              <a:gd name="connsiteX79" fmla="*/ 6425 w 6635"/>
              <a:gd name="connsiteY79" fmla="*/ 204 h 1688"/>
              <a:gd name="connsiteX80" fmla="*/ 6509 w 6635"/>
              <a:gd name="connsiteY80" fmla="*/ 243 h 1688"/>
              <a:gd name="connsiteX81" fmla="*/ 6571 w 6635"/>
              <a:gd name="connsiteY81" fmla="*/ 277 h 1688"/>
              <a:gd name="connsiteX82" fmla="*/ 6608 w 6635"/>
              <a:gd name="connsiteY82" fmla="*/ 299 h 1688"/>
              <a:gd name="connsiteX83" fmla="*/ 6621 w 6635"/>
              <a:gd name="connsiteY83" fmla="*/ 307 h 1688"/>
              <a:gd name="connsiteX84" fmla="*/ 6635 w 6635"/>
              <a:gd name="connsiteY84" fmla="*/ 843 h 1688"/>
              <a:gd name="connsiteX85" fmla="*/ 6635 w 6635"/>
              <a:gd name="connsiteY85" fmla="*/ 843 h 1688"/>
              <a:gd name="connsiteX86" fmla="*/ 6624 w 6635"/>
              <a:gd name="connsiteY86" fmla="*/ 831 h 1688"/>
              <a:gd name="connsiteX87" fmla="*/ 6587 w 6635"/>
              <a:gd name="connsiteY87" fmla="*/ 801 h 1688"/>
              <a:gd name="connsiteX88" fmla="*/ 6532 w 6635"/>
              <a:gd name="connsiteY88" fmla="*/ 756 h 1688"/>
              <a:gd name="connsiteX89" fmla="*/ 6454 w 6635"/>
              <a:gd name="connsiteY89" fmla="*/ 699 h 1688"/>
              <a:gd name="connsiteX90" fmla="*/ 6409 w 6635"/>
              <a:gd name="connsiteY90" fmla="*/ 665 h 1688"/>
              <a:gd name="connsiteX91" fmla="*/ 6358 w 6635"/>
              <a:gd name="connsiteY91" fmla="*/ 631 h 1688"/>
              <a:gd name="connsiteX92" fmla="*/ 6301 w 6635"/>
              <a:gd name="connsiteY92" fmla="*/ 596 h 1688"/>
              <a:gd name="connsiteX93" fmla="*/ 6242 w 6635"/>
              <a:gd name="connsiteY93" fmla="*/ 560 h 1688"/>
              <a:gd name="connsiteX94" fmla="*/ 6178 w 6635"/>
              <a:gd name="connsiteY94" fmla="*/ 524 h 1688"/>
              <a:gd name="connsiteX95" fmla="*/ 6109 w 6635"/>
              <a:gd name="connsiteY95" fmla="*/ 489 h 1688"/>
              <a:gd name="connsiteX96" fmla="*/ 6036 w 6635"/>
              <a:gd name="connsiteY96" fmla="*/ 453 h 1688"/>
              <a:gd name="connsiteX97" fmla="*/ 5960 w 6635"/>
              <a:gd name="connsiteY97" fmla="*/ 418 h 1688"/>
              <a:gd name="connsiteX98" fmla="*/ 5880 w 6635"/>
              <a:gd name="connsiteY98" fmla="*/ 386 h 1688"/>
              <a:gd name="connsiteX99" fmla="*/ 5796 w 6635"/>
              <a:gd name="connsiteY99" fmla="*/ 354 h 1688"/>
              <a:gd name="connsiteX100" fmla="*/ 5709 w 6635"/>
              <a:gd name="connsiteY100" fmla="*/ 327 h 1688"/>
              <a:gd name="connsiteX101" fmla="*/ 5617 w 6635"/>
              <a:gd name="connsiteY101" fmla="*/ 301 h 1688"/>
              <a:gd name="connsiteX102" fmla="*/ 5523 w 6635"/>
              <a:gd name="connsiteY102" fmla="*/ 279 h 1688"/>
              <a:gd name="connsiteX103" fmla="*/ 5425 w 6635"/>
              <a:gd name="connsiteY103" fmla="*/ 261 h 1688"/>
              <a:gd name="connsiteX104" fmla="*/ 5377 w 6635"/>
              <a:gd name="connsiteY104" fmla="*/ 253 h 1688"/>
              <a:gd name="connsiteX105" fmla="*/ 5327 w 6635"/>
              <a:gd name="connsiteY105" fmla="*/ 245 h 1688"/>
              <a:gd name="connsiteX106" fmla="*/ 5274 w 6635"/>
              <a:gd name="connsiteY106" fmla="*/ 241 h 1688"/>
              <a:gd name="connsiteX107" fmla="*/ 5222 w 6635"/>
              <a:gd name="connsiteY107" fmla="*/ 237 h 1688"/>
              <a:gd name="connsiteX108" fmla="*/ 5169 w 6635"/>
              <a:gd name="connsiteY108" fmla="*/ 234 h 1688"/>
              <a:gd name="connsiteX109" fmla="*/ 5116 w 6635"/>
              <a:gd name="connsiteY109" fmla="*/ 234 h 1688"/>
              <a:gd name="connsiteX110" fmla="*/ 5064 w 6635"/>
              <a:gd name="connsiteY110" fmla="*/ 234 h 1688"/>
              <a:gd name="connsiteX111" fmla="*/ 5009 w 6635"/>
              <a:gd name="connsiteY111" fmla="*/ 234 h 1688"/>
              <a:gd name="connsiteX112" fmla="*/ 4954 w 6635"/>
              <a:gd name="connsiteY112" fmla="*/ 237 h 1688"/>
              <a:gd name="connsiteX113" fmla="*/ 4897 w 6635"/>
              <a:gd name="connsiteY113" fmla="*/ 241 h 1688"/>
              <a:gd name="connsiteX114" fmla="*/ 4842 w 6635"/>
              <a:gd name="connsiteY114" fmla="*/ 247 h 1688"/>
              <a:gd name="connsiteX115" fmla="*/ 4785 w 6635"/>
              <a:gd name="connsiteY115" fmla="*/ 255 h 1688"/>
              <a:gd name="connsiteX116" fmla="*/ 4728 w 6635"/>
              <a:gd name="connsiteY116" fmla="*/ 265 h 1688"/>
              <a:gd name="connsiteX117" fmla="*/ 4670 w 6635"/>
              <a:gd name="connsiteY117" fmla="*/ 277 h 1688"/>
              <a:gd name="connsiteX118" fmla="*/ 4611 w 6635"/>
              <a:gd name="connsiteY118" fmla="*/ 291 h 1688"/>
              <a:gd name="connsiteX119" fmla="*/ 4551 w 6635"/>
              <a:gd name="connsiteY119" fmla="*/ 305 h 1688"/>
              <a:gd name="connsiteX120" fmla="*/ 4492 w 6635"/>
              <a:gd name="connsiteY120" fmla="*/ 323 h 1688"/>
              <a:gd name="connsiteX121" fmla="*/ 4433 w 6635"/>
              <a:gd name="connsiteY121" fmla="*/ 342 h 1688"/>
              <a:gd name="connsiteX122" fmla="*/ 4373 w 6635"/>
              <a:gd name="connsiteY122" fmla="*/ 362 h 1688"/>
              <a:gd name="connsiteX123" fmla="*/ 4311 w 6635"/>
              <a:gd name="connsiteY123" fmla="*/ 386 h 1688"/>
              <a:gd name="connsiteX124" fmla="*/ 4311 w 6635"/>
              <a:gd name="connsiteY124" fmla="*/ 386 h 1688"/>
              <a:gd name="connsiteX125" fmla="*/ 4067 w 6635"/>
              <a:gd name="connsiteY125" fmla="*/ 485 h 1688"/>
              <a:gd name="connsiteX126" fmla="*/ 3815 w 6635"/>
              <a:gd name="connsiteY126" fmla="*/ 584 h 1688"/>
              <a:gd name="connsiteX127" fmla="*/ 3689 w 6635"/>
              <a:gd name="connsiteY127" fmla="*/ 633 h 1688"/>
              <a:gd name="connsiteX128" fmla="*/ 3561 w 6635"/>
              <a:gd name="connsiteY128" fmla="*/ 681 h 1688"/>
              <a:gd name="connsiteX129" fmla="*/ 3433 w 6635"/>
              <a:gd name="connsiteY129" fmla="*/ 728 h 1688"/>
              <a:gd name="connsiteX130" fmla="*/ 3303 w 6635"/>
              <a:gd name="connsiteY130" fmla="*/ 774 h 1688"/>
              <a:gd name="connsiteX131" fmla="*/ 3170 w 6635"/>
              <a:gd name="connsiteY131" fmla="*/ 815 h 1688"/>
              <a:gd name="connsiteX132" fmla="*/ 3040 w 6635"/>
              <a:gd name="connsiteY132" fmla="*/ 857 h 1688"/>
              <a:gd name="connsiteX133" fmla="*/ 2907 w 6635"/>
              <a:gd name="connsiteY133" fmla="*/ 894 h 1688"/>
              <a:gd name="connsiteX134" fmla="*/ 2772 w 6635"/>
              <a:gd name="connsiteY134" fmla="*/ 930 h 1688"/>
              <a:gd name="connsiteX135" fmla="*/ 2639 w 6635"/>
              <a:gd name="connsiteY135" fmla="*/ 964 h 1688"/>
              <a:gd name="connsiteX136" fmla="*/ 2502 w 6635"/>
              <a:gd name="connsiteY136" fmla="*/ 991 h 1688"/>
              <a:gd name="connsiteX137" fmla="*/ 2367 w 6635"/>
              <a:gd name="connsiteY137" fmla="*/ 1017 h 1688"/>
              <a:gd name="connsiteX138" fmla="*/ 2230 w 6635"/>
              <a:gd name="connsiteY138" fmla="*/ 1037 h 1688"/>
              <a:gd name="connsiteX139" fmla="*/ 2161 w 6635"/>
              <a:gd name="connsiteY139" fmla="*/ 1045 h 1688"/>
              <a:gd name="connsiteX140" fmla="*/ 2093 w 6635"/>
              <a:gd name="connsiteY140" fmla="*/ 1053 h 1688"/>
              <a:gd name="connsiteX141" fmla="*/ 2024 w 6635"/>
              <a:gd name="connsiteY141" fmla="*/ 1059 h 1688"/>
              <a:gd name="connsiteX142" fmla="*/ 1956 w 6635"/>
              <a:gd name="connsiteY142" fmla="*/ 1063 h 1688"/>
              <a:gd name="connsiteX143" fmla="*/ 1887 w 6635"/>
              <a:gd name="connsiteY143" fmla="*/ 1067 h 1688"/>
              <a:gd name="connsiteX144" fmla="*/ 1818 w 6635"/>
              <a:gd name="connsiteY144" fmla="*/ 1069 h 1688"/>
              <a:gd name="connsiteX145" fmla="*/ 1747 w 6635"/>
              <a:gd name="connsiteY145" fmla="*/ 1071 h 1688"/>
              <a:gd name="connsiteX146" fmla="*/ 1679 w 6635"/>
              <a:gd name="connsiteY146" fmla="*/ 1071 h 1688"/>
              <a:gd name="connsiteX147" fmla="*/ 1610 w 6635"/>
              <a:gd name="connsiteY147" fmla="*/ 1067 h 1688"/>
              <a:gd name="connsiteX148" fmla="*/ 1539 w 6635"/>
              <a:gd name="connsiteY148" fmla="*/ 1065 h 1688"/>
              <a:gd name="connsiteX149" fmla="*/ 1471 w 6635"/>
              <a:gd name="connsiteY149" fmla="*/ 1059 h 1688"/>
              <a:gd name="connsiteX150" fmla="*/ 1400 w 6635"/>
              <a:gd name="connsiteY150" fmla="*/ 1053 h 1688"/>
              <a:gd name="connsiteX151" fmla="*/ 1331 w 6635"/>
              <a:gd name="connsiteY151" fmla="*/ 1045 h 1688"/>
              <a:gd name="connsiteX152" fmla="*/ 1260 w 6635"/>
              <a:gd name="connsiteY152" fmla="*/ 1033 h 1688"/>
              <a:gd name="connsiteX153" fmla="*/ 1189 w 6635"/>
              <a:gd name="connsiteY153" fmla="*/ 1023 h 1688"/>
              <a:gd name="connsiteX154" fmla="*/ 1121 w 6635"/>
              <a:gd name="connsiteY154" fmla="*/ 1009 h 1688"/>
              <a:gd name="connsiteX155" fmla="*/ 1050 w 6635"/>
              <a:gd name="connsiteY155" fmla="*/ 993 h 1688"/>
              <a:gd name="connsiteX156" fmla="*/ 979 w 6635"/>
              <a:gd name="connsiteY156" fmla="*/ 976 h 1688"/>
              <a:gd name="connsiteX157" fmla="*/ 908 w 6635"/>
              <a:gd name="connsiteY157" fmla="*/ 958 h 1688"/>
              <a:gd name="connsiteX158" fmla="*/ 837 w 6635"/>
              <a:gd name="connsiteY158" fmla="*/ 936 h 1688"/>
              <a:gd name="connsiteX159" fmla="*/ 766 w 6635"/>
              <a:gd name="connsiteY159" fmla="*/ 914 h 1688"/>
              <a:gd name="connsiteX160" fmla="*/ 698 w 6635"/>
              <a:gd name="connsiteY160" fmla="*/ 889 h 1688"/>
              <a:gd name="connsiteX161" fmla="*/ 627 w 6635"/>
              <a:gd name="connsiteY161" fmla="*/ 861 h 1688"/>
              <a:gd name="connsiteX162" fmla="*/ 556 w 6635"/>
              <a:gd name="connsiteY162" fmla="*/ 833 h 1688"/>
              <a:gd name="connsiteX163" fmla="*/ 485 w 6635"/>
              <a:gd name="connsiteY163" fmla="*/ 801 h 1688"/>
              <a:gd name="connsiteX164" fmla="*/ 414 w 6635"/>
              <a:gd name="connsiteY164" fmla="*/ 768 h 1688"/>
              <a:gd name="connsiteX165" fmla="*/ 343 w 6635"/>
              <a:gd name="connsiteY165" fmla="*/ 732 h 1688"/>
              <a:gd name="connsiteX166" fmla="*/ 272 w 6635"/>
              <a:gd name="connsiteY166" fmla="*/ 695 h 1688"/>
              <a:gd name="connsiteX167" fmla="*/ 201 w 6635"/>
              <a:gd name="connsiteY167" fmla="*/ 655 h 1688"/>
              <a:gd name="connsiteX168" fmla="*/ 23 w 6635"/>
              <a:gd name="connsiteY168" fmla="*/ 1516 h 1688"/>
              <a:gd name="connsiteX0" fmla="*/ 0 w 6582"/>
              <a:gd name="connsiteY0" fmla="*/ 1488 h 1688"/>
              <a:gd name="connsiteX1" fmla="*/ 75 w 6582"/>
              <a:gd name="connsiteY1" fmla="*/ 1516 h 1688"/>
              <a:gd name="connsiteX2" fmla="*/ 151 w 6582"/>
              <a:gd name="connsiteY2" fmla="*/ 1542 h 1688"/>
              <a:gd name="connsiteX3" fmla="*/ 224 w 6582"/>
              <a:gd name="connsiteY3" fmla="*/ 1565 h 1688"/>
              <a:gd name="connsiteX4" fmla="*/ 299 w 6582"/>
              <a:gd name="connsiteY4" fmla="*/ 1587 h 1688"/>
              <a:gd name="connsiteX5" fmla="*/ 375 w 6582"/>
              <a:gd name="connsiteY5" fmla="*/ 1607 h 1688"/>
              <a:gd name="connsiteX6" fmla="*/ 448 w 6582"/>
              <a:gd name="connsiteY6" fmla="*/ 1625 h 1688"/>
              <a:gd name="connsiteX7" fmla="*/ 521 w 6582"/>
              <a:gd name="connsiteY7" fmla="*/ 1639 h 1688"/>
              <a:gd name="connsiteX8" fmla="*/ 594 w 6582"/>
              <a:gd name="connsiteY8" fmla="*/ 1652 h 1688"/>
              <a:gd name="connsiteX9" fmla="*/ 668 w 6582"/>
              <a:gd name="connsiteY9" fmla="*/ 1662 h 1688"/>
              <a:gd name="connsiteX10" fmla="*/ 741 w 6582"/>
              <a:gd name="connsiteY10" fmla="*/ 1670 h 1688"/>
              <a:gd name="connsiteX11" fmla="*/ 814 w 6582"/>
              <a:gd name="connsiteY11" fmla="*/ 1678 h 1688"/>
              <a:gd name="connsiteX12" fmla="*/ 887 w 6582"/>
              <a:gd name="connsiteY12" fmla="*/ 1682 h 1688"/>
              <a:gd name="connsiteX13" fmla="*/ 958 w 6582"/>
              <a:gd name="connsiteY13" fmla="*/ 1686 h 1688"/>
              <a:gd name="connsiteX14" fmla="*/ 1031 w 6582"/>
              <a:gd name="connsiteY14" fmla="*/ 1688 h 1688"/>
              <a:gd name="connsiteX15" fmla="*/ 1102 w 6582"/>
              <a:gd name="connsiteY15" fmla="*/ 1686 h 1688"/>
              <a:gd name="connsiteX16" fmla="*/ 1173 w 6582"/>
              <a:gd name="connsiteY16" fmla="*/ 1684 h 1688"/>
              <a:gd name="connsiteX17" fmla="*/ 1246 w 6582"/>
              <a:gd name="connsiteY17" fmla="*/ 1680 h 1688"/>
              <a:gd name="connsiteX18" fmla="*/ 1317 w 6582"/>
              <a:gd name="connsiteY18" fmla="*/ 1674 h 1688"/>
              <a:gd name="connsiteX19" fmla="*/ 1386 w 6582"/>
              <a:gd name="connsiteY19" fmla="*/ 1668 h 1688"/>
              <a:gd name="connsiteX20" fmla="*/ 1457 w 6582"/>
              <a:gd name="connsiteY20" fmla="*/ 1658 h 1688"/>
              <a:gd name="connsiteX21" fmla="*/ 1528 w 6582"/>
              <a:gd name="connsiteY21" fmla="*/ 1648 h 1688"/>
              <a:gd name="connsiteX22" fmla="*/ 1596 w 6582"/>
              <a:gd name="connsiteY22" fmla="*/ 1637 h 1688"/>
              <a:gd name="connsiteX23" fmla="*/ 1665 w 6582"/>
              <a:gd name="connsiteY23" fmla="*/ 1623 h 1688"/>
              <a:gd name="connsiteX24" fmla="*/ 1736 w 6582"/>
              <a:gd name="connsiteY24" fmla="*/ 1609 h 1688"/>
              <a:gd name="connsiteX25" fmla="*/ 1804 w 6582"/>
              <a:gd name="connsiteY25" fmla="*/ 1593 h 1688"/>
              <a:gd name="connsiteX26" fmla="*/ 1873 w 6582"/>
              <a:gd name="connsiteY26" fmla="*/ 1575 h 1688"/>
              <a:gd name="connsiteX27" fmla="*/ 1941 w 6582"/>
              <a:gd name="connsiteY27" fmla="*/ 1555 h 1688"/>
              <a:gd name="connsiteX28" fmla="*/ 2008 w 6582"/>
              <a:gd name="connsiteY28" fmla="*/ 1536 h 1688"/>
              <a:gd name="connsiteX29" fmla="*/ 2076 w 6582"/>
              <a:gd name="connsiteY29" fmla="*/ 1514 h 1688"/>
              <a:gd name="connsiteX30" fmla="*/ 2211 w 6582"/>
              <a:gd name="connsiteY30" fmla="*/ 1468 h 1688"/>
              <a:gd name="connsiteX31" fmla="*/ 2344 w 6582"/>
              <a:gd name="connsiteY31" fmla="*/ 1419 h 1688"/>
              <a:gd name="connsiteX32" fmla="*/ 2477 w 6582"/>
              <a:gd name="connsiteY32" fmla="*/ 1365 h 1688"/>
              <a:gd name="connsiteX33" fmla="*/ 2607 w 6582"/>
              <a:gd name="connsiteY33" fmla="*/ 1306 h 1688"/>
              <a:gd name="connsiteX34" fmla="*/ 2737 w 6582"/>
              <a:gd name="connsiteY34" fmla="*/ 1245 h 1688"/>
              <a:gd name="connsiteX35" fmla="*/ 2865 w 6582"/>
              <a:gd name="connsiteY35" fmla="*/ 1181 h 1688"/>
              <a:gd name="connsiteX36" fmla="*/ 2994 w 6582"/>
              <a:gd name="connsiteY36" fmla="*/ 1114 h 1688"/>
              <a:gd name="connsiteX37" fmla="*/ 3122 w 6582"/>
              <a:gd name="connsiteY37" fmla="*/ 1045 h 1688"/>
              <a:gd name="connsiteX38" fmla="*/ 3245 w 6582"/>
              <a:gd name="connsiteY38" fmla="*/ 974 h 1688"/>
              <a:gd name="connsiteX39" fmla="*/ 3371 w 6582"/>
              <a:gd name="connsiteY39" fmla="*/ 900 h 1688"/>
              <a:gd name="connsiteX40" fmla="*/ 3494 w 6582"/>
              <a:gd name="connsiteY40" fmla="*/ 827 h 1688"/>
              <a:gd name="connsiteX41" fmla="*/ 3616 w 6582"/>
              <a:gd name="connsiteY41" fmla="*/ 752 h 1688"/>
              <a:gd name="connsiteX42" fmla="*/ 3737 w 6582"/>
              <a:gd name="connsiteY42" fmla="*/ 677 h 1688"/>
              <a:gd name="connsiteX43" fmla="*/ 3975 w 6582"/>
              <a:gd name="connsiteY43" fmla="*/ 522 h 1688"/>
              <a:gd name="connsiteX44" fmla="*/ 4208 w 6582"/>
              <a:gd name="connsiteY44" fmla="*/ 372 h 1688"/>
              <a:gd name="connsiteX45" fmla="*/ 4208 w 6582"/>
              <a:gd name="connsiteY45" fmla="*/ 372 h 1688"/>
              <a:gd name="connsiteX46" fmla="*/ 4265 w 6582"/>
              <a:gd name="connsiteY46" fmla="*/ 336 h 1688"/>
              <a:gd name="connsiteX47" fmla="*/ 4322 w 6582"/>
              <a:gd name="connsiteY47" fmla="*/ 301 h 1688"/>
              <a:gd name="connsiteX48" fmla="*/ 4380 w 6582"/>
              <a:gd name="connsiteY48" fmla="*/ 269 h 1688"/>
              <a:gd name="connsiteX49" fmla="*/ 4437 w 6582"/>
              <a:gd name="connsiteY49" fmla="*/ 239 h 1688"/>
              <a:gd name="connsiteX50" fmla="*/ 4494 w 6582"/>
              <a:gd name="connsiteY50" fmla="*/ 212 h 1688"/>
              <a:gd name="connsiteX51" fmla="*/ 4551 w 6582"/>
              <a:gd name="connsiteY51" fmla="*/ 186 h 1688"/>
              <a:gd name="connsiteX52" fmla="*/ 4606 w 6582"/>
              <a:gd name="connsiteY52" fmla="*/ 162 h 1688"/>
              <a:gd name="connsiteX53" fmla="*/ 4663 w 6582"/>
              <a:gd name="connsiteY53" fmla="*/ 141 h 1688"/>
              <a:gd name="connsiteX54" fmla="*/ 4718 w 6582"/>
              <a:gd name="connsiteY54" fmla="*/ 119 h 1688"/>
              <a:gd name="connsiteX55" fmla="*/ 4773 w 6582"/>
              <a:gd name="connsiteY55" fmla="*/ 101 h 1688"/>
              <a:gd name="connsiteX56" fmla="*/ 4828 w 6582"/>
              <a:gd name="connsiteY56" fmla="*/ 85 h 1688"/>
              <a:gd name="connsiteX57" fmla="*/ 4883 w 6582"/>
              <a:gd name="connsiteY57" fmla="*/ 69 h 1688"/>
              <a:gd name="connsiteX58" fmla="*/ 4938 w 6582"/>
              <a:gd name="connsiteY58" fmla="*/ 55 h 1688"/>
              <a:gd name="connsiteX59" fmla="*/ 4990 w 6582"/>
              <a:gd name="connsiteY59" fmla="*/ 44 h 1688"/>
              <a:gd name="connsiteX60" fmla="*/ 5043 w 6582"/>
              <a:gd name="connsiteY60" fmla="*/ 34 h 1688"/>
              <a:gd name="connsiteX61" fmla="*/ 5095 w 6582"/>
              <a:gd name="connsiteY61" fmla="*/ 24 h 1688"/>
              <a:gd name="connsiteX62" fmla="*/ 5148 w 6582"/>
              <a:gd name="connsiteY62" fmla="*/ 18 h 1688"/>
              <a:gd name="connsiteX63" fmla="*/ 5198 w 6582"/>
              <a:gd name="connsiteY63" fmla="*/ 12 h 1688"/>
              <a:gd name="connsiteX64" fmla="*/ 5251 w 6582"/>
              <a:gd name="connsiteY64" fmla="*/ 6 h 1688"/>
              <a:gd name="connsiteX65" fmla="*/ 5301 w 6582"/>
              <a:gd name="connsiteY65" fmla="*/ 2 h 1688"/>
              <a:gd name="connsiteX66" fmla="*/ 5400 w 6582"/>
              <a:gd name="connsiteY66" fmla="*/ 0 h 1688"/>
              <a:gd name="connsiteX67" fmla="*/ 5496 w 6582"/>
              <a:gd name="connsiteY67" fmla="*/ 0 h 1688"/>
              <a:gd name="connsiteX68" fmla="*/ 5589 w 6582"/>
              <a:gd name="connsiteY68" fmla="*/ 6 h 1688"/>
              <a:gd name="connsiteX69" fmla="*/ 5679 w 6582"/>
              <a:gd name="connsiteY69" fmla="*/ 14 h 1688"/>
              <a:gd name="connsiteX70" fmla="*/ 5766 w 6582"/>
              <a:gd name="connsiteY70" fmla="*/ 26 h 1688"/>
              <a:gd name="connsiteX71" fmla="*/ 5850 w 6582"/>
              <a:gd name="connsiteY71" fmla="*/ 40 h 1688"/>
              <a:gd name="connsiteX72" fmla="*/ 5930 w 6582"/>
              <a:gd name="connsiteY72" fmla="*/ 57 h 1688"/>
              <a:gd name="connsiteX73" fmla="*/ 6006 w 6582"/>
              <a:gd name="connsiteY73" fmla="*/ 75 h 1688"/>
              <a:gd name="connsiteX74" fmla="*/ 6079 w 6582"/>
              <a:gd name="connsiteY74" fmla="*/ 95 h 1688"/>
              <a:gd name="connsiteX75" fmla="*/ 6145 w 6582"/>
              <a:gd name="connsiteY75" fmla="*/ 117 h 1688"/>
              <a:gd name="connsiteX76" fmla="*/ 6209 w 6582"/>
              <a:gd name="connsiteY76" fmla="*/ 139 h 1688"/>
              <a:gd name="connsiteX77" fmla="*/ 6269 w 6582"/>
              <a:gd name="connsiteY77" fmla="*/ 160 h 1688"/>
              <a:gd name="connsiteX78" fmla="*/ 6324 w 6582"/>
              <a:gd name="connsiteY78" fmla="*/ 184 h 1688"/>
              <a:gd name="connsiteX79" fmla="*/ 6372 w 6582"/>
              <a:gd name="connsiteY79" fmla="*/ 204 h 1688"/>
              <a:gd name="connsiteX80" fmla="*/ 6456 w 6582"/>
              <a:gd name="connsiteY80" fmla="*/ 243 h 1688"/>
              <a:gd name="connsiteX81" fmla="*/ 6518 w 6582"/>
              <a:gd name="connsiteY81" fmla="*/ 277 h 1688"/>
              <a:gd name="connsiteX82" fmla="*/ 6555 w 6582"/>
              <a:gd name="connsiteY82" fmla="*/ 299 h 1688"/>
              <a:gd name="connsiteX83" fmla="*/ 6568 w 6582"/>
              <a:gd name="connsiteY83" fmla="*/ 307 h 1688"/>
              <a:gd name="connsiteX84" fmla="*/ 6582 w 6582"/>
              <a:gd name="connsiteY84" fmla="*/ 843 h 1688"/>
              <a:gd name="connsiteX85" fmla="*/ 6582 w 6582"/>
              <a:gd name="connsiteY85" fmla="*/ 843 h 1688"/>
              <a:gd name="connsiteX86" fmla="*/ 6571 w 6582"/>
              <a:gd name="connsiteY86" fmla="*/ 831 h 1688"/>
              <a:gd name="connsiteX87" fmla="*/ 6534 w 6582"/>
              <a:gd name="connsiteY87" fmla="*/ 801 h 1688"/>
              <a:gd name="connsiteX88" fmla="*/ 6479 w 6582"/>
              <a:gd name="connsiteY88" fmla="*/ 756 h 1688"/>
              <a:gd name="connsiteX89" fmla="*/ 6401 w 6582"/>
              <a:gd name="connsiteY89" fmla="*/ 699 h 1688"/>
              <a:gd name="connsiteX90" fmla="*/ 6356 w 6582"/>
              <a:gd name="connsiteY90" fmla="*/ 665 h 1688"/>
              <a:gd name="connsiteX91" fmla="*/ 6305 w 6582"/>
              <a:gd name="connsiteY91" fmla="*/ 631 h 1688"/>
              <a:gd name="connsiteX92" fmla="*/ 6248 w 6582"/>
              <a:gd name="connsiteY92" fmla="*/ 596 h 1688"/>
              <a:gd name="connsiteX93" fmla="*/ 6189 w 6582"/>
              <a:gd name="connsiteY93" fmla="*/ 560 h 1688"/>
              <a:gd name="connsiteX94" fmla="*/ 6125 w 6582"/>
              <a:gd name="connsiteY94" fmla="*/ 524 h 1688"/>
              <a:gd name="connsiteX95" fmla="*/ 6056 w 6582"/>
              <a:gd name="connsiteY95" fmla="*/ 489 h 1688"/>
              <a:gd name="connsiteX96" fmla="*/ 5983 w 6582"/>
              <a:gd name="connsiteY96" fmla="*/ 453 h 1688"/>
              <a:gd name="connsiteX97" fmla="*/ 5907 w 6582"/>
              <a:gd name="connsiteY97" fmla="*/ 418 h 1688"/>
              <a:gd name="connsiteX98" fmla="*/ 5827 w 6582"/>
              <a:gd name="connsiteY98" fmla="*/ 386 h 1688"/>
              <a:gd name="connsiteX99" fmla="*/ 5743 w 6582"/>
              <a:gd name="connsiteY99" fmla="*/ 354 h 1688"/>
              <a:gd name="connsiteX100" fmla="*/ 5656 w 6582"/>
              <a:gd name="connsiteY100" fmla="*/ 327 h 1688"/>
              <a:gd name="connsiteX101" fmla="*/ 5564 w 6582"/>
              <a:gd name="connsiteY101" fmla="*/ 301 h 1688"/>
              <a:gd name="connsiteX102" fmla="*/ 5470 w 6582"/>
              <a:gd name="connsiteY102" fmla="*/ 279 h 1688"/>
              <a:gd name="connsiteX103" fmla="*/ 5372 w 6582"/>
              <a:gd name="connsiteY103" fmla="*/ 261 h 1688"/>
              <a:gd name="connsiteX104" fmla="*/ 5324 w 6582"/>
              <a:gd name="connsiteY104" fmla="*/ 253 h 1688"/>
              <a:gd name="connsiteX105" fmla="*/ 5274 w 6582"/>
              <a:gd name="connsiteY105" fmla="*/ 245 h 1688"/>
              <a:gd name="connsiteX106" fmla="*/ 5221 w 6582"/>
              <a:gd name="connsiteY106" fmla="*/ 241 h 1688"/>
              <a:gd name="connsiteX107" fmla="*/ 5169 w 6582"/>
              <a:gd name="connsiteY107" fmla="*/ 237 h 1688"/>
              <a:gd name="connsiteX108" fmla="*/ 5116 w 6582"/>
              <a:gd name="connsiteY108" fmla="*/ 234 h 1688"/>
              <a:gd name="connsiteX109" fmla="*/ 5063 w 6582"/>
              <a:gd name="connsiteY109" fmla="*/ 234 h 1688"/>
              <a:gd name="connsiteX110" fmla="*/ 5011 w 6582"/>
              <a:gd name="connsiteY110" fmla="*/ 234 h 1688"/>
              <a:gd name="connsiteX111" fmla="*/ 4956 w 6582"/>
              <a:gd name="connsiteY111" fmla="*/ 234 h 1688"/>
              <a:gd name="connsiteX112" fmla="*/ 4901 w 6582"/>
              <a:gd name="connsiteY112" fmla="*/ 237 h 1688"/>
              <a:gd name="connsiteX113" fmla="*/ 4844 w 6582"/>
              <a:gd name="connsiteY113" fmla="*/ 241 h 1688"/>
              <a:gd name="connsiteX114" fmla="*/ 4789 w 6582"/>
              <a:gd name="connsiteY114" fmla="*/ 247 h 1688"/>
              <a:gd name="connsiteX115" fmla="*/ 4732 w 6582"/>
              <a:gd name="connsiteY115" fmla="*/ 255 h 1688"/>
              <a:gd name="connsiteX116" fmla="*/ 4675 w 6582"/>
              <a:gd name="connsiteY116" fmla="*/ 265 h 1688"/>
              <a:gd name="connsiteX117" fmla="*/ 4617 w 6582"/>
              <a:gd name="connsiteY117" fmla="*/ 277 h 1688"/>
              <a:gd name="connsiteX118" fmla="*/ 4558 w 6582"/>
              <a:gd name="connsiteY118" fmla="*/ 291 h 1688"/>
              <a:gd name="connsiteX119" fmla="*/ 4498 w 6582"/>
              <a:gd name="connsiteY119" fmla="*/ 305 h 1688"/>
              <a:gd name="connsiteX120" fmla="*/ 4439 w 6582"/>
              <a:gd name="connsiteY120" fmla="*/ 323 h 1688"/>
              <a:gd name="connsiteX121" fmla="*/ 4380 w 6582"/>
              <a:gd name="connsiteY121" fmla="*/ 342 h 1688"/>
              <a:gd name="connsiteX122" fmla="*/ 4320 w 6582"/>
              <a:gd name="connsiteY122" fmla="*/ 362 h 1688"/>
              <a:gd name="connsiteX123" fmla="*/ 4258 w 6582"/>
              <a:gd name="connsiteY123" fmla="*/ 386 h 1688"/>
              <a:gd name="connsiteX124" fmla="*/ 4258 w 6582"/>
              <a:gd name="connsiteY124" fmla="*/ 386 h 1688"/>
              <a:gd name="connsiteX125" fmla="*/ 4014 w 6582"/>
              <a:gd name="connsiteY125" fmla="*/ 485 h 1688"/>
              <a:gd name="connsiteX126" fmla="*/ 3762 w 6582"/>
              <a:gd name="connsiteY126" fmla="*/ 584 h 1688"/>
              <a:gd name="connsiteX127" fmla="*/ 3636 w 6582"/>
              <a:gd name="connsiteY127" fmla="*/ 633 h 1688"/>
              <a:gd name="connsiteX128" fmla="*/ 3508 w 6582"/>
              <a:gd name="connsiteY128" fmla="*/ 681 h 1688"/>
              <a:gd name="connsiteX129" fmla="*/ 3380 w 6582"/>
              <a:gd name="connsiteY129" fmla="*/ 728 h 1688"/>
              <a:gd name="connsiteX130" fmla="*/ 3250 w 6582"/>
              <a:gd name="connsiteY130" fmla="*/ 774 h 1688"/>
              <a:gd name="connsiteX131" fmla="*/ 3117 w 6582"/>
              <a:gd name="connsiteY131" fmla="*/ 815 h 1688"/>
              <a:gd name="connsiteX132" fmla="*/ 2987 w 6582"/>
              <a:gd name="connsiteY132" fmla="*/ 857 h 1688"/>
              <a:gd name="connsiteX133" fmla="*/ 2854 w 6582"/>
              <a:gd name="connsiteY133" fmla="*/ 894 h 1688"/>
              <a:gd name="connsiteX134" fmla="*/ 2719 w 6582"/>
              <a:gd name="connsiteY134" fmla="*/ 930 h 1688"/>
              <a:gd name="connsiteX135" fmla="*/ 2586 w 6582"/>
              <a:gd name="connsiteY135" fmla="*/ 964 h 1688"/>
              <a:gd name="connsiteX136" fmla="*/ 2449 w 6582"/>
              <a:gd name="connsiteY136" fmla="*/ 991 h 1688"/>
              <a:gd name="connsiteX137" fmla="*/ 2314 w 6582"/>
              <a:gd name="connsiteY137" fmla="*/ 1017 h 1688"/>
              <a:gd name="connsiteX138" fmla="*/ 2177 w 6582"/>
              <a:gd name="connsiteY138" fmla="*/ 1037 h 1688"/>
              <a:gd name="connsiteX139" fmla="*/ 2108 w 6582"/>
              <a:gd name="connsiteY139" fmla="*/ 1045 h 1688"/>
              <a:gd name="connsiteX140" fmla="*/ 2040 w 6582"/>
              <a:gd name="connsiteY140" fmla="*/ 1053 h 1688"/>
              <a:gd name="connsiteX141" fmla="*/ 1971 w 6582"/>
              <a:gd name="connsiteY141" fmla="*/ 1059 h 1688"/>
              <a:gd name="connsiteX142" fmla="*/ 1903 w 6582"/>
              <a:gd name="connsiteY142" fmla="*/ 1063 h 1688"/>
              <a:gd name="connsiteX143" fmla="*/ 1834 w 6582"/>
              <a:gd name="connsiteY143" fmla="*/ 1067 h 1688"/>
              <a:gd name="connsiteX144" fmla="*/ 1765 w 6582"/>
              <a:gd name="connsiteY144" fmla="*/ 1069 h 1688"/>
              <a:gd name="connsiteX145" fmla="*/ 1694 w 6582"/>
              <a:gd name="connsiteY145" fmla="*/ 1071 h 1688"/>
              <a:gd name="connsiteX146" fmla="*/ 1626 w 6582"/>
              <a:gd name="connsiteY146" fmla="*/ 1071 h 1688"/>
              <a:gd name="connsiteX147" fmla="*/ 1557 w 6582"/>
              <a:gd name="connsiteY147" fmla="*/ 1067 h 1688"/>
              <a:gd name="connsiteX148" fmla="*/ 1486 w 6582"/>
              <a:gd name="connsiteY148" fmla="*/ 1065 h 1688"/>
              <a:gd name="connsiteX149" fmla="*/ 1418 w 6582"/>
              <a:gd name="connsiteY149" fmla="*/ 1059 h 1688"/>
              <a:gd name="connsiteX150" fmla="*/ 1347 w 6582"/>
              <a:gd name="connsiteY150" fmla="*/ 1053 h 1688"/>
              <a:gd name="connsiteX151" fmla="*/ 1278 w 6582"/>
              <a:gd name="connsiteY151" fmla="*/ 1045 h 1688"/>
              <a:gd name="connsiteX152" fmla="*/ 1207 w 6582"/>
              <a:gd name="connsiteY152" fmla="*/ 1033 h 1688"/>
              <a:gd name="connsiteX153" fmla="*/ 1136 w 6582"/>
              <a:gd name="connsiteY153" fmla="*/ 1023 h 1688"/>
              <a:gd name="connsiteX154" fmla="*/ 1068 w 6582"/>
              <a:gd name="connsiteY154" fmla="*/ 1009 h 1688"/>
              <a:gd name="connsiteX155" fmla="*/ 997 w 6582"/>
              <a:gd name="connsiteY155" fmla="*/ 993 h 1688"/>
              <a:gd name="connsiteX156" fmla="*/ 926 w 6582"/>
              <a:gd name="connsiteY156" fmla="*/ 976 h 1688"/>
              <a:gd name="connsiteX157" fmla="*/ 855 w 6582"/>
              <a:gd name="connsiteY157" fmla="*/ 958 h 1688"/>
              <a:gd name="connsiteX158" fmla="*/ 784 w 6582"/>
              <a:gd name="connsiteY158" fmla="*/ 936 h 1688"/>
              <a:gd name="connsiteX159" fmla="*/ 713 w 6582"/>
              <a:gd name="connsiteY159" fmla="*/ 914 h 1688"/>
              <a:gd name="connsiteX160" fmla="*/ 645 w 6582"/>
              <a:gd name="connsiteY160" fmla="*/ 889 h 1688"/>
              <a:gd name="connsiteX161" fmla="*/ 574 w 6582"/>
              <a:gd name="connsiteY161" fmla="*/ 861 h 1688"/>
              <a:gd name="connsiteX162" fmla="*/ 503 w 6582"/>
              <a:gd name="connsiteY162" fmla="*/ 833 h 1688"/>
              <a:gd name="connsiteX163" fmla="*/ 432 w 6582"/>
              <a:gd name="connsiteY163" fmla="*/ 801 h 1688"/>
              <a:gd name="connsiteX164" fmla="*/ 361 w 6582"/>
              <a:gd name="connsiteY164" fmla="*/ 768 h 1688"/>
              <a:gd name="connsiteX165" fmla="*/ 290 w 6582"/>
              <a:gd name="connsiteY165" fmla="*/ 732 h 1688"/>
              <a:gd name="connsiteX166" fmla="*/ 219 w 6582"/>
              <a:gd name="connsiteY166" fmla="*/ 695 h 1688"/>
              <a:gd name="connsiteX167" fmla="*/ 148 w 6582"/>
              <a:gd name="connsiteY167" fmla="*/ 655 h 1688"/>
              <a:gd name="connsiteX0" fmla="*/ 0 w 6507"/>
              <a:gd name="connsiteY0" fmla="*/ 1516 h 1688"/>
              <a:gd name="connsiteX1" fmla="*/ 76 w 6507"/>
              <a:gd name="connsiteY1" fmla="*/ 1542 h 1688"/>
              <a:gd name="connsiteX2" fmla="*/ 149 w 6507"/>
              <a:gd name="connsiteY2" fmla="*/ 1565 h 1688"/>
              <a:gd name="connsiteX3" fmla="*/ 224 w 6507"/>
              <a:gd name="connsiteY3" fmla="*/ 1587 h 1688"/>
              <a:gd name="connsiteX4" fmla="*/ 300 w 6507"/>
              <a:gd name="connsiteY4" fmla="*/ 1607 h 1688"/>
              <a:gd name="connsiteX5" fmla="*/ 373 w 6507"/>
              <a:gd name="connsiteY5" fmla="*/ 1625 h 1688"/>
              <a:gd name="connsiteX6" fmla="*/ 446 w 6507"/>
              <a:gd name="connsiteY6" fmla="*/ 1639 h 1688"/>
              <a:gd name="connsiteX7" fmla="*/ 519 w 6507"/>
              <a:gd name="connsiteY7" fmla="*/ 1652 h 1688"/>
              <a:gd name="connsiteX8" fmla="*/ 593 w 6507"/>
              <a:gd name="connsiteY8" fmla="*/ 1662 h 1688"/>
              <a:gd name="connsiteX9" fmla="*/ 666 w 6507"/>
              <a:gd name="connsiteY9" fmla="*/ 1670 h 1688"/>
              <a:gd name="connsiteX10" fmla="*/ 739 w 6507"/>
              <a:gd name="connsiteY10" fmla="*/ 1678 h 1688"/>
              <a:gd name="connsiteX11" fmla="*/ 812 w 6507"/>
              <a:gd name="connsiteY11" fmla="*/ 1682 h 1688"/>
              <a:gd name="connsiteX12" fmla="*/ 883 w 6507"/>
              <a:gd name="connsiteY12" fmla="*/ 1686 h 1688"/>
              <a:gd name="connsiteX13" fmla="*/ 956 w 6507"/>
              <a:gd name="connsiteY13" fmla="*/ 1688 h 1688"/>
              <a:gd name="connsiteX14" fmla="*/ 1027 w 6507"/>
              <a:gd name="connsiteY14" fmla="*/ 1686 h 1688"/>
              <a:gd name="connsiteX15" fmla="*/ 1098 w 6507"/>
              <a:gd name="connsiteY15" fmla="*/ 1684 h 1688"/>
              <a:gd name="connsiteX16" fmla="*/ 1171 w 6507"/>
              <a:gd name="connsiteY16" fmla="*/ 1680 h 1688"/>
              <a:gd name="connsiteX17" fmla="*/ 1242 w 6507"/>
              <a:gd name="connsiteY17" fmla="*/ 1674 h 1688"/>
              <a:gd name="connsiteX18" fmla="*/ 1311 w 6507"/>
              <a:gd name="connsiteY18" fmla="*/ 1668 h 1688"/>
              <a:gd name="connsiteX19" fmla="*/ 1382 w 6507"/>
              <a:gd name="connsiteY19" fmla="*/ 1658 h 1688"/>
              <a:gd name="connsiteX20" fmla="*/ 1453 w 6507"/>
              <a:gd name="connsiteY20" fmla="*/ 1648 h 1688"/>
              <a:gd name="connsiteX21" fmla="*/ 1521 w 6507"/>
              <a:gd name="connsiteY21" fmla="*/ 1637 h 1688"/>
              <a:gd name="connsiteX22" fmla="*/ 1590 w 6507"/>
              <a:gd name="connsiteY22" fmla="*/ 1623 h 1688"/>
              <a:gd name="connsiteX23" fmla="*/ 1661 w 6507"/>
              <a:gd name="connsiteY23" fmla="*/ 1609 h 1688"/>
              <a:gd name="connsiteX24" fmla="*/ 1729 w 6507"/>
              <a:gd name="connsiteY24" fmla="*/ 1593 h 1688"/>
              <a:gd name="connsiteX25" fmla="*/ 1798 w 6507"/>
              <a:gd name="connsiteY25" fmla="*/ 1575 h 1688"/>
              <a:gd name="connsiteX26" fmla="*/ 1866 w 6507"/>
              <a:gd name="connsiteY26" fmla="*/ 1555 h 1688"/>
              <a:gd name="connsiteX27" fmla="*/ 1933 w 6507"/>
              <a:gd name="connsiteY27" fmla="*/ 1536 h 1688"/>
              <a:gd name="connsiteX28" fmla="*/ 2001 w 6507"/>
              <a:gd name="connsiteY28" fmla="*/ 1514 h 1688"/>
              <a:gd name="connsiteX29" fmla="*/ 2136 w 6507"/>
              <a:gd name="connsiteY29" fmla="*/ 1468 h 1688"/>
              <a:gd name="connsiteX30" fmla="*/ 2269 w 6507"/>
              <a:gd name="connsiteY30" fmla="*/ 1419 h 1688"/>
              <a:gd name="connsiteX31" fmla="*/ 2402 w 6507"/>
              <a:gd name="connsiteY31" fmla="*/ 1365 h 1688"/>
              <a:gd name="connsiteX32" fmla="*/ 2532 w 6507"/>
              <a:gd name="connsiteY32" fmla="*/ 1306 h 1688"/>
              <a:gd name="connsiteX33" fmla="*/ 2662 w 6507"/>
              <a:gd name="connsiteY33" fmla="*/ 1245 h 1688"/>
              <a:gd name="connsiteX34" fmla="*/ 2790 w 6507"/>
              <a:gd name="connsiteY34" fmla="*/ 1181 h 1688"/>
              <a:gd name="connsiteX35" fmla="*/ 2919 w 6507"/>
              <a:gd name="connsiteY35" fmla="*/ 1114 h 1688"/>
              <a:gd name="connsiteX36" fmla="*/ 3047 w 6507"/>
              <a:gd name="connsiteY36" fmla="*/ 1045 h 1688"/>
              <a:gd name="connsiteX37" fmla="*/ 3170 w 6507"/>
              <a:gd name="connsiteY37" fmla="*/ 974 h 1688"/>
              <a:gd name="connsiteX38" fmla="*/ 3296 w 6507"/>
              <a:gd name="connsiteY38" fmla="*/ 900 h 1688"/>
              <a:gd name="connsiteX39" fmla="*/ 3419 w 6507"/>
              <a:gd name="connsiteY39" fmla="*/ 827 h 1688"/>
              <a:gd name="connsiteX40" fmla="*/ 3541 w 6507"/>
              <a:gd name="connsiteY40" fmla="*/ 752 h 1688"/>
              <a:gd name="connsiteX41" fmla="*/ 3662 w 6507"/>
              <a:gd name="connsiteY41" fmla="*/ 677 h 1688"/>
              <a:gd name="connsiteX42" fmla="*/ 3900 w 6507"/>
              <a:gd name="connsiteY42" fmla="*/ 522 h 1688"/>
              <a:gd name="connsiteX43" fmla="*/ 4133 w 6507"/>
              <a:gd name="connsiteY43" fmla="*/ 372 h 1688"/>
              <a:gd name="connsiteX44" fmla="*/ 4133 w 6507"/>
              <a:gd name="connsiteY44" fmla="*/ 372 h 1688"/>
              <a:gd name="connsiteX45" fmla="*/ 4190 w 6507"/>
              <a:gd name="connsiteY45" fmla="*/ 336 h 1688"/>
              <a:gd name="connsiteX46" fmla="*/ 4247 w 6507"/>
              <a:gd name="connsiteY46" fmla="*/ 301 h 1688"/>
              <a:gd name="connsiteX47" fmla="*/ 4305 w 6507"/>
              <a:gd name="connsiteY47" fmla="*/ 269 h 1688"/>
              <a:gd name="connsiteX48" fmla="*/ 4362 w 6507"/>
              <a:gd name="connsiteY48" fmla="*/ 239 h 1688"/>
              <a:gd name="connsiteX49" fmla="*/ 4419 w 6507"/>
              <a:gd name="connsiteY49" fmla="*/ 212 h 1688"/>
              <a:gd name="connsiteX50" fmla="*/ 4476 w 6507"/>
              <a:gd name="connsiteY50" fmla="*/ 186 h 1688"/>
              <a:gd name="connsiteX51" fmla="*/ 4531 w 6507"/>
              <a:gd name="connsiteY51" fmla="*/ 162 h 1688"/>
              <a:gd name="connsiteX52" fmla="*/ 4588 w 6507"/>
              <a:gd name="connsiteY52" fmla="*/ 141 h 1688"/>
              <a:gd name="connsiteX53" fmla="*/ 4643 w 6507"/>
              <a:gd name="connsiteY53" fmla="*/ 119 h 1688"/>
              <a:gd name="connsiteX54" fmla="*/ 4698 w 6507"/>
              <a:gd name="connsiteY54" fmla="*/ 101 h 1688"/>
              <a:gd name="connsiteX55" fmla="*/ 4753 w 6507"/>
              <a:gd name="connsiteY55" fmla="*/ 85 h 1688"/>
              <a:gd name="connsiteX56" fmla="*/ 4808 w 6507"/>
              <a:gd name="connsiteY56" fmla="*/ 69 h 1688"/>
              <a:gd name="connsiteX57" fmla="*/ 4863 w 6507"/>
              <a:gd name="connsiteY57" fmla="*/ 55 h 1688"/>
              <a:gd name="connsiteX58" fmla="*/ 4915 w 6507"/>
              <a:gd name="connsiteY58" fmla="*/ 44 h 1688"/>
              <a:gd name="connsiteX59" fmla="*/ 4968 w 6507"/>
              <a:gd name="connsiteY59" fmla="*/ 34 h 1688"/>
              <a:gd name="connsiteX60" fmla="*/ 5020 w 6507"/>
              <a:gd name="connsiteY60" fmla="*/ 24 h 1688"/>
              <a:gd name="connsiteX61" fmla="*/ 5073 w 6507"/>
              <a:gd name="connsiteY61" fmla="*/ 18 h 1688"/>
              <a:gd name="connsiteX62" fmla="*/ 5123 w 6507"/>
              <a:gd name="connsiteY62" fmla="*/ 12 h 1688"/>
              <a:gd name="connsiteX63" fmla="*/ 5176 w 6507"/>
              <a:gd name="connsiteY63" fmla="*/ 6 h 1688"/>
              <a:gd name="connsiteX64" fmla="*/ 5226 w 6507"/>
              <a:gd name="connsiteY64" fmla="*/ 2 h 1688"/>
              <a:gd name="connsiteX65" fmla="*/ 5325 w 6507"/>
              <a:gd name="connsiteY65" fmla="*/ 0 h 1688"/>
              <a:gd name="connsiteX66" fmla="*/ 5421 w 6507"/>
              <a:gd name="connsiteY66" fmla="*/ 0 h 1688"/>
              <a:gd name="connsiteX67" fmla="*/ 5514 w 6507"/>
              <a:gd name="connsiteY67" fmla="*/ 6 h 1688"/>
              <a:gd name="connsiteX68" fmla="*/ 5604 w 6507"/>
              <a:gd name="connsiteY68" fmla="*/ 14 h 1688"/>
              <a:gd name="connsiteX69" fmla="*/ 5691 w 6507"/>
              <a:gd name="connsiteY69" fmla="*/ 26 h 1688"/>
              <a:gd name="connsiteX70" fmla="*/ 5775 w 6507"/>
              <a:gd name="connsiteY70" fmla="*/ 40 h 1688"/>
              <a:gd name="connsiteX71" fmla="*/ 5855 w 6507"/>
              <a:gd name="connsiteY71" fmla="*/ 57 h 1688"/>
              <a:gd name="connsiteX72" fmla="*/ 5931 w 6507"/>
              <a:gd name="connsiteY72" fmla="*/ 75 h 1688"/>
              <a:gd name="connsiteX73" fmla="*/ 6004 w 6507"/>
              <a:gd name="connsiteY73" fmla="*/ 95 h 1688"/>
              <a:gd name="connsiteX74" fmla="*/ 6070 w 6507"/>
              <a:gd name="connsiteY74" fmla="*/ 117 h 1688"/>
              <a:gd name="connsiteX75" fmla="*/ 6134 w 6507"/>
              <a:gd name="connsiteY75" fmla="*/ 139 h 1688"/>
              <a:gd name="connsiteX76" fmla="*/ 6194 w 6507"/>
              <a:gd name="connsiteY76" fmla="*/ 160 h 1688"/>
              <a:gd name="connsiteX77" fmla="*/ 6249 w 6507"/>
              <a:gd name="connsiteY77" fmla="*/ 184 h 1688"/>
              <a:gd name="connsiteX78" fmla="*/ 6297 w 6507"/>
              <a:gd name="connsiteY78" fmla="*/ 204 h 1688"/>
              <a:gd name="connsiteX79" fmla="*/ 6381 w 6507"/>
              <a:gd name="connsiteY79" fmla="*/ 243 h 1688"/>
              <a:gd name="connsiteX80" fmla="*/ 6443 w 6507"/>
              <a:gd name="connsiteY80" fmla="*/ 277 h 1688"/>
              <a:gd name="connsiteX81" fmla="*/ 6480 w 6507"/>
              <a:gd name="connsiteY81" fmla="*/ 299 h 1688"/>
              <a:gd name="connsiteX82" fmla="*/ 6493 w 6507"/>
              <a:gd name="connsiteY82" fmla="*/ 307 h 1688"/>
              <a:gd name="connsiteX83" fmla="*/ 6507 w 6507"/>
              <a:gd name="connsiteY83" fmla="*/ 843 h 1688"/>
              <a:gd name="connsiteX84" fmla="*/ 6507 w 6507"/>
              <a:gd name="connsiteY84" fmla="*/ 843 h 1688"/>
              <a:gd name="connsiteX85" fmla="*/ 6496 w 6507"/>
              <a:gd name="connsiteY85" fmla="*/ 831 h 1688"/>
              <a:gd name="connsiteX86" fmla="*/ 6459 w 6507"/>
              <a:gd name="connsiteY86" fmla="*/ 801 h 1688"/>
              <a:gd name="connsiteX87" fmla="*/ 6404 w 6507"/>
              <a:gd name="connsiteY87" fmla="*/ 756 h 1688"/>
              <a:gd name="connsiteX88" fmla="*/ 6326 w 6507"/>
              <a:gd name="connsiteY88" fmla="*/ 699 h 1688"/>
              <a:gd name="connsiteX89" fmla="*/ 6281 w 6507"/>
              <a:gd name="connsiteY89" fmla="*/ 665 h 1688"/>
              <a:gd name="connsiteX90" fmla="*/ 6230 w 6507"/>
              <a:gd name="connsiteY90" fmla="*/ 631 h 1688"/>
              <a:gd name="connsiteX91" fmla="*/ 6173 w 6507"/>
              <a:gd name="connsiteY91" fmla="*/ 596 h 1688"/>
              <a:gd name="connsiteX92" fmla="*/ 6114 w 6507"/>
              <a:gd name="connsiteY92" fmla="*/ 560 h 1688"/>
              <a:gd name="connsiteX93" fmla="*/ 6050 w 6507"/>
              <a:gd name="connsiteY93" fmla="*/ 524 h 1688"/>
              <a:gd name="connsiteX94" fmla="*/ 5981 w 6507"/>
              <a:gd name="connsiteY94" fmla="*/ 489 h 1688"/>
              <a:gd name="connsiteX95" fmla="*/ 5908 w 6507"/>
              <a:gd name="connsiteY95" fmla="*/ 453 h 1688"/>
              <a:gd name="connsiteX96" fmla="*/ 5832 w 6507"/>
              <a:gd name="connsiteY96" fmla="*/ 418 h 1688"/>
              <a:gd name="connsiteX97" fmla="*/ 5752 w 6507"/>
              <a:gd name="connsiteY97" fmla="*/ 386 h 1688"/>
              <a:gd name="connsiteX98" fmla="*/ 5668 w 6507"/>
              <a:gd name="connsiteY98" fmla="*/ 354 h 1688"/>
              <a:gd name="connsiteX99" fmla="*/ 5581 w 6507"/>
              <a:gd name="connsiteY99" fmla="*/ 327 h 1688"/>
              <a:gd name="connsiteX100" fmla="*/ 5489 w 6507"/>
              <a:gd name="connsiteY100" fmla="*/ 301 h 1688"/>
              <a:gd name="connsiteX101" fmla="*/ 5395 w 6507"/>
              <a:gd name="connsiteY101" fmla="*/ 279 h 1688"/>
              <a:gd name="connsiteX102" fmla="*/ 5297 w 6507"/>
              <a:gd name="connsiteY102" fmla="*/ 261 h 1688"/>
              <a:gd name="connsiteX103" fmla="*/ 5249 w 6507"/>
              <a:gd name="connsiteY103" fmla="*/ 253 h 1688"/>
              <a:gd name="connsiteX104" fmla="*/ 5199 w 6507"/>
              <a:gd name="connsiteY104" fmla="*/ 245 h 1688"/>
              <a:gd name="connsiteX105" fmla="*/ 5146 w 6507"/>
              <a:gd name="connsiteY105" fmla="*/ 241 h 1688"/>
              <a:gd name="connsiteX106" fmla="*/ 5094 w 6507"/>
              <a:gd name="connsiteY106" fmla="*/ 237 h 1688"/>
              <a:gd name="connsiteX107" fmla="*/ 5041 w 6507"/>
              <a:gd name="connsiteY107" fmla="*/ 234 h 1688"/>
              <a:gd name="connsiteX108" fmla="*/ 4988 w 6507"/>
              <a:gd name="connsiteY108" fmla="*/ 234 h 1688"/>
              <a:gd name="connsiteX109" fmla="*/ 4936 w 6507"/>
              <a:gd name="connsiteY109" fmla="*/ 234 h 1688"/>
              <a:gd name="connsiteX110" fmla="*/ 4881 w 6507"/>
              <a:gd name="connsiteY110" fmla="*/ 234 h 1688"/>
              <a:gd name="connsiteX111" fmla="*/ 4826 w 6507"/>
              <a:gd name="connsiteY111" fmla="*/ 237 h 1688"/>
              <a:gd name="connsiteX112" fmla="*/ 4769 w 6507"/>
              <a:gd name="connsiteY112" fmla="*/ 241 h 1688"/>
              <a:gd name="connsiteX113" fmla="*/ 4714 w 6507"/>
              <a:gd name="connsiteY113" fmla="*/ 247 h 1688"/>
              <a:gd name="connsiteX114" fmla="*/ 4657 w 6507"/>
              <a:gd name="connsiteY114" fmla="*/ 255 h 1688"/>
              <a:gd name="connsiteX115" fmla="*/ 4600 w 6507"/>
              <a:gd name="connsiteY115" fmla="*/ 265 h 1688"/>
              <a:gd name="connsiteX116" fmla="*/ 4542 w 6507"/>
              <a:gd name="connsiteY116" fmla="*/ 277 h 1688"/>
              <a:gd name="connsiteX117" fmla="*/ 4483 w 6507"/>
              <a:gd name="connsiteY117" fmla="*/ 291 h 1688"/>
              <a:gd name="connsiteX118" fmla="*/ 4423 w 6507"/>
              <a:gd name="connsiteY118" fmla="*/ 305 h 1688"/>
              <a:gd name="connsiteX119" fmla="*/ 4364 w 6507"/>
              <a:gd name="connsiteY119" fmla="*/ 323 h 1688"/>
              <a:gd name="connsiteX120" fmla="*/ 4305 w 6507"/>
              <a:gd name="connsiteY120" fmla="*/ 342 h 1688"/>
              <a:gd name="connsiteX121" fmla="*/ 4245 w 6507"/>
              <a:gd name="connsiteY121" fmla="*/ 362 h 1688"/>
              <a:gd name="connsiteX122" fmla="*/ 4183 w 6507"/>
              <a:gd name="connsiteY122" fmla="*/ 386 h 1688"/>
              <a:gd name="connsiteX123" fmla="*/ 4183 w 6507"/>
              <a:gd name="connsiteY123" fmla="*/ 386 h 1688"/>
              <a:gd name="connsiteX124" fmla="*/ 3939 w 6507"/>
              <a:gd name="connsiteY124" fmla="*/ 485 h 1688"/>
              <a:gd name="connsiteX125" fmla="*/ 3687 w 6507"/>
              <a:gd name="connsiteY125" fmla="*/ 584 h 1688"/>
              <a:gd name="connsiteX126" fmla="*/ 3561 w 6507"/>
              <a:gd name="connsiteY126" fmla="*/ 633 h 1688"/>
              <a:gd name="connsiteX127" fmla="*/ 3433 w 6507"/>
              <a:gd name="connsiteY127" fmla="*/ 681 h 1688"/>
              <a:gd name="connsiteX128" fmla="*/ 3305 w 6507"/>
              <a:gd name="connsiteY128" fmla="*/ 728 h 1688"/>
              <a:gd name="connsiteX129" fmla="*/ 3175 w 6507"/>
              <a:gd name="connsiteY129" fmla="*/ 774 h 1688"/>
              <a:gd name="connsiteX130" fmla="*/ 3042 w 6507"/>
              <a:gd name="connsiteY130" fmla="*/ 815 h 1688"/>
              <a:gd name="connsiteX131" fmla="*/ 2912 w 6507"/>
              <a:gd name="connsiteY131" fmla="*/ 857 h 1688"/>
              <a:gd name="connsiteX132" fmla="*/ 2779 w 6507"/>
              <a:gd name="connsiteY132" fmla="*/ 894 h 1688"/>
              <a:gd name="connsiteX133" fmla="*/ 2644 w 6507"/>
              <a:gd name="connsiteY133" fmla="*/ 930 h 1688"/>
              <a:gd name="connsiteX134" fmla="*/ 2511 w 6507"/>
              <a:gd name="connsiteY134" fmla="*/ 964 h 1688"/>
              <a:gd name="connsiteX135" fmla="*/ 2374 w 6507"/>
              <a:gd name="connsiteY135" fmla="*/ 991 h 1688"/>
              <a:gd name="connsiteX136" fmla="*/ 2239 w 6507"/>
              <a:gd name="connsiteY136" fmla="*/ 1017 h 1688"/>
              <a:gd name="connsiteX137" fmla="*/ 2102 w 6507"/>
              <a:gd name="connsiteY137" fmla="*/ 1037 h 1688"/>
              <a:gd name="connsiteX138" fmla="*/ 2033 w 6507"/>
              <a:gd name="connsiteY138" fmla="*/ 1045 h 1688"/>
              <a:gd name="connsiteX139" fmla="*/ 1965 w 6507"/>
              <a:gd name="connsiteY139" fmla="*/ 1053 h 1688"/>
              <a:gd name="connsiteX140" fmla="*/ 1896 w 6507"/>
              <a:gd name="connsiteY140" fmla="*/ 1059 h 1688"/>
              <a:gd name="connsiteX141" fmla="*/ 1828 w 6507"/>
              <a:gd name="connsiteY141" fmla="*/ 1063 h 1688"/>
              <a:gd name="connsiteX142" fmla="*/ 1759 w 6507"/>
              <a:gd name="connsiteY142" fmla="*/ 1067 h 1688"/>
              <a:gd name="connsiteX143" fmla="*/ 1690 w 6507"/>
              <a:gd name="connsiteY143" fmla="*/ 1069 h 1688"/>
              <a:gd name="connsiteX144" fmla="*/ 1619 w 6507"/>
              <a:gd name="connsiteY144" fmla="*/ 1071 h 1688"/>
              <a:gd name="connsiteX145" fmla="*/ 1551 w 6507"/>
              <a:gd name="connsiteY145" fmla="*/ 1071 h 1688"/>
              <a:gd name="connsiteX146" fmla="*/ 1482 w 6507"/>
              <a:gd name="connsiteY146" fmla="*/ 1067 h 1688"/>
              <a:gd name="connsiteX147" fmla="*/ 1411 w 6507"/>
              <a:gd name="connsiteY147" fmla="*/ 1065 h 1688"/>
              <a:gd name="connsiteX148" fmla="*/ 1343 w 6507"/>
              <a:gd name="connsiteY148" fmla="*/ 1059 h 1688"/>
              <a:gd name="connsiteX149" fmla="*/ 1272 w 6507"/>
              <a:gd name="connsiteY149" fmla="*/ 1053 h 1688"/>
              <a:gd name="connsiteX150" fmla="*/ 1203 w 6507"/>
              <a:gd name="connsiteY150" fmla="*/ 1045 h 1688"/>
              <a:gd name="connsiteX151" fmla="*/ 1132 w 6507"/>
              <a:gd name="connsiteY151" fmla="*/ 1033 h 1688"/>
              <a:gd name="connsiteX152" fmla="*/ 1061 w 6507"/>
              <a:gd name="connsiteY152" fmla="*/ 1023 h 1688"/>
              <a:gd name="connsiteX153" fmla="*/ 993 w 6507"/>
              <a:gd name="connsiteY153" fmla="*/ 1009 h 1688"/>
              <a:gd name="connsiteX154" fmla="*/ 922 w 6507"/>
              <a:gd name="connsiteY154" fmla="*/ 993 h 1688"/>
              <a:gd name="connsiteX155" fmla="*/ 851 w 6507"/>
              <a:gd name="connsiteY155" fmla="*/ 976 h 1688"/>
              <a:gd name="connsiteX156" fmla="*/ 780 w 6507"/>
              <a:gd name="connsiteY156" fmla="*/ 958 h 1688"/>
              <a:gd name="connsiteX157" fmla="*/ 709 w 6507"/>
              <a:gd name="connsiteY157" fmla="*/ 936 h 1688"/>
              <a:gd name="connsiteX158" fmla="*/ 638 w 6507"/>
              <a:gd name="connsiteY158" fmla="*/ 914 h 1688"/>
              <a:gd name="connsiteX159" fmla="*/ 570 w 6507"/>
              <a:gd name="connsiteY159" fmla="*/ 889 h 1688"/>
              <a:gd name="connsiteX160" fmla="*/ 499 w 6507"/>
              <a:gd name="connsiteY160" fmla="*/ 861 h 1688"/>
              <a:gd name="connsiteX161" fmla="*/ 428 w 6507"/>
              <a:gd name="connsiteY161" fmla="*/ 833 h 1688"/>
              <a:gd name="connsiteX162" fmla="*/ 357 w 6507"/>
              <a:gd name="connsiteY162" fmla="*/ 801 h 1688"/>
              <a:gd name="connsiteX163" fmla="*/ 286 w 6507"/>
              <a:gd name="connsiteY163" fmla="*/ 768 h 1688"/>
              <a:gd name="connsiteX164" fmla="*/ 215 w 6507"/>
              <a:gd name="connsiteY164" fmla="*/ 732 h 1688"/>
              <a:gd name="connsiteX165" fmla="*/ 144 w 6507"/>
              <a:gd name="connsiteY165" fmla="*/ 695 h 1688"/>
              <a:gd name="connsiteX166" fmla="*/ 73 w 6507"/>
              <a:gd name="connsiteY166" fmla="*/ 655 h 1688"/>
              <a:gd name="connsiteX0" fmla="*/ 3 w 6434"/>
              <a:gd name="connsiteY0" fmla="*/ 1542 h 1688"/>
              <a:gd name="connsiteX1" fmla="*/ 76 w 6434"/>
              <a:gd name="connsiteY1" fmla="*/ 1565 h 1688"/>
              <a:gd name="connsiteX2" fmla="*/ 151 w 6434"/>
              <a:gd name="connsiteY2" fmla="*/ 1587 h 1688"/>
              <a:gd name="connsiteX3" fmla="*/ 227 w 6434"/>
              <a:gd name="connsiteY3" fmla="*/ 1607 h 1688"/>
              <a:gd name="connsiteX4" fmla="*/ 300 w 6434"/>
              <a:gd name="connsiteY4" fmla="*/ 1625 h 1688"/>
              <a:gd name="connsiteX5" fmla="*/ 373 w 6434"/>
              <a:gd name="connsiteY5" fmla="*/ 1639 h 1688"/>
              <a:gd name="connsiteX6" fmla="*/ 446 w 6434"/>
              <a:gd name="connsiteY6" fmla="*/ 1652 h 1688"/>
              <a:gd name="connsiteX7" fmla="*/ 520 w 6434"/>
              <a:gd name="connsiteY7" fmla="*/ 1662 h 1688"/>
              <a:gd name="connsiteX8" fmla="*/ 593 w 6434"/>
              <a:gd name="connsiteY8" fmla="*/ 1670 h 1688"/>
              <a:gd name="connsiteX9" fmla="*/ 666 w 6434"/>
              <a:gd name="connsiteY9" fmla="*/ 1678 h 1688"/>
              <a:gd name="connsiteX10" fmla="*/ 739 w 6434"/>
              <a:gd name="connsiteY10" fmla="*/ 1682 h 1688"/>
              <a:gd name="connsiteX11" fmla="*/ 810 w 6434"/>
              <a:gd name="connsiteY11" fmla="*/ 1686 h 1688"/>
              <a:gd name="connsiteX12" fmla="*/ 883 w 6434"/>
              <a:gd name="connsiteY12" fmla="*/ 1688 h 1688"/>
              <a:gd name="connsiteX13" fmla="*/ 954 w 6434"/>
              <a:gd name="connsiteY13" fmla="*/ 1686 h 1688"/>
              <a:gd name="connsiteX14" fmla="*/ 1025 w 6434"/>
              <a:gd name="connsiteY14" fmla="*/ 1684 h 1688"/>
              <a:gd name="connsiteX15" fmla="*/ 1098 w 6434"/>
              <a:gd name="connsiteY15" fmla="*/ 1680 h 1688"/>
              <a:gd name="connsiteX16" fmla="*/ 1169 w 6434"/>
              <a:gd name="connsiteY16" fmla="*/ 1674 h 1688"/>
              <a:gd name="connsiteX17" fmla="*/ 1238 w 6434"/>
              <a:gd name="connsiteY17" fmla="*/ 1668 h 1688"/>
              <a:gd name="connsiteX18" fmla="*/ 1309 w 6434"/>
              <a:gd name="connsiteY18" fmla="*/ 1658 h 1688"/>
              <a:gd name="connsiteX19" fmla="*/ 1380 w 6434"/>
              <a:gd name="connsiteY19" fmla="*/ 1648 h 1688"/>
              <a:gd name="connsiteX20" fmla="*/ 1448 w 6434"/>
              <a:gd name="connsiteY20" fmla="*/ 1637 h 1688"/>
              <a:gd name="connsiteX21" fmla="*/ 1517 w 6434"/>
              <a:gd name="connsiteY21" fmla="*/ 1623 h 1688"/>
              <a:gd name="connsiteX22" fmla="*/ 1588 w 6434"/>
              <a:gd name="connsiteY22" fmla="*/ 1609 h 1688"/>
              <a:gd name="connsiteX23" fmla="*/ 1656 w 6434"/>
              <a:gd name="connsiteY23" fmla="*/ 1593 h 1688"/>
              <a:gd name="connsiteX24" fmla="*/ 1725 w 6434"/>
              <a:gd name="connsiteY24" fmla="*/ 1575 h 1688"/>
              <a:gd name="connsiteX25" fmla="*/ 1793 w 6434"/>
              <a:gd name="connsiteY25" fmla="*/ 1555 h 1688"/>
              <a:gd name="connsiteX26" fmla="*/ 1860 w 6434"/>
              <a:gd name="connsiteY26" fmla="*/ 1536 h 1688"/>
              <a:gd name="connsiteX27" fmla="*/ 1928 w 6434"/>
              <a:gd name="connsiteY27" fmla="*/ 1514 h 1688"/>
              <a:gd name="connsiteX28" fmla="*/ 2063 w 6434"/>
              <a:gd name="connsiteY28" fmla="*/ 1468 h 1688"/>
              <a:gd name="connsiteX29" fmla="*/ 2196 w 6434"/>
              <a:gd name="connsiteY29" fmla="*/ 1419 h 1688"/>
              <a:gd name="connsiteX30" fmla="*/ 2329 w 6434"/>
              <a:gd name="connsiteY30" fmla="*/ 1365 h 1688"/>
              <a:gd name="connsiteX31" fmla="*/ 2459 w 6434"/>
              <a:gd name="connsiteY31" fmla="*/ 1306 h 1688"/>
              <a:gd name="connsiteX32" fmla="*/ 2589 w 6434"/>
              <a:gd name="connsiteY32" fmla="*/ 1245 h 1688"/>
              <a:gd name="connsiteX33" fmla="*/ 2717 w 6434"/>
              <a:gd name="connsiteY33" fmla="*/ 1181 h 1688"/>
              <a:gd name="connsiteX34" fmla="*/ 2846 w 6434"/>
              <a:gd name="connsiteY34" fmla="*/ 1114 h 1688"/>
              <a:gd name="connsiteX35" fmla="*/ 2974 w 6434"/>
              <a:gd name="connsiteY35" fmla="*/ 1045 h 1688"/>
              <a:gd name="connsiteX36" fmla="*/ 3097 w 6434"/>
              <a:gd name="connsiteY36" fmla="*/ 974 h 1688"/>
              <a:gd name="connsiteX37" fmla="*/ 3223 w 6434"/>
              <a:gd name="connsiteY37" fmla="*/ 900 h 1688"/>
              <a:gd name="connsiteX38" fmla="*/ 3346 w 6434"/>
              <a:gd name="connsiteY38" fmla="*/ 827 h 1688"/>
              <a:gd name="connsiteX39" fmla="*/ 3468 w 6434"/>
              <a:gd name="connsiteY39" fmla="*/ 752 h 1688"/>
              <a:gd name="connsiteX40" fmla="*/ 3589 w 6434"/>
              <a:gd name="connsiteY40" fmla="*/ 677 h 1688"/>
              <a:gd name="connsiteX41" fmla="*/ 3827 w 6434"/>
              <a:gd name="connsiteY41" fmla="*/ 522 h 1688"/>
              <a:gd name="connsiteX42" fmla="*/ 4060 w 6434"/>
              <a:gd name="connsiteY42" fmla="*/ 372 h 1688"/>
              <a:gd name="connsiteX43" fmla="*/ 4060 w 6434"/>
              <a:gd name="connsiteY43" fmla="*/ 372 h 1688"/>
              <a:gd name="connsiteX44" fmla="*/ 4117 w 6434"/>
              <a:gd name="connsiteY44" fmla="*/ 336 h 1688"/>
              <a:gd name="connsiteX45" fmla="*/ 4174 w 6434"/>
              <a:gd name="connsiteY45" fmla="*/ 301 h 1688"/>
              <a:gd name="connsiteX46" fmla="*/ 4232 w 6434"/>
              <a:gd name="connsiteY46" fmla="*/ 269 h 1688"/>
              <a:gd name="connsiteX47" fmla="*/ 4289 w 6434"/>
              <a:gd name="connsiteY47" fmla="*/ 239 h 1688"/>
              <a:gd name="connsiteX48" fmla="*/ 4346 w 6434"/>
              <a:gd name="connsiteY48" fmla="*/ 212 h 1688"/>
              <a:gd name="connsiteX49" fmla="*/ 4403 w 6434"/>
              <a:gd name="connsiteY49" fmla="*/ 186 h 1688"/>
              <a:gd name="connsiteX50" fmla="*/ 4458 w 6434"/>
              <a:gd name="connsiteY50" fmla="*/ 162 h 1688"/>
              <a:gd name="connsiteX51" fmla="*/ 4515 w 6434"/>
              <a:gd name="connsiteY51" fmla="*/ 141 h 1688"/>
              <a:gd name="connsiteX52" fmla="*/ 4570 w 6434"/>
              <a:gd name="connsiteY52" fmla="*/ 119 h 1688"/>
              <a:gd name="connsiteX53" fmla="*/ 4625 w 6434"/>
              <a:gd name="connsiteY53" fmla="*/ 101 h 1688"/>
              <a:gd name="connsiteX54" fmla="*/ 4680 w 6434"/>
              <a:gd name="connsiteY54" fmla="*/ 85 h 1688"/>
              <a:gd name="connsiteX55" fmla="*/ 4735 w 6434"/>
              <a:gd name="connsiteY55" fmla="*/ 69 h 1688"/>
              <a:gd name="connsiteX56" fmla="*/ 4790 w 6434"/>
              <a:gd name="connsiteY56" fmla="*/ 55 h 1688"/>
              <a:gd name="connsiteX57" fmla="*/ 4842 w 6434"/>
              <a:gd name="connsiteY57" fmla="*/ 44 h 1688"/>
              <a:gd name="connsiteX58" fmla="*/ 4895 w 6434"/>
              <a:gd name="connsiteY58" fmla="*/ 34 h 1688"/>
              <a:gd name="connsiteX59" fmla="*/ 4947 w 6434"/>
              <a:gd name="connsiteY59" fmla="*/ 24 h 1688"/>
              <a:gd name="connsiteX60" fmla="*/ 5000 w 6434"/>
              <a:gd name="connsiteY60" fmla="*/ 18 h 1688"/>
              <a:gd name="connsiteX61" fmla="*/ 5050 w 6434"/>
              <a:gd name="connsiteY61" fmla="*/ 12 h 1688"/>
              <a:gd name="connsiteX62" fmla="*/ 5103 w 6434"/>
              <a:gd name="connsiteY62" fmla="*/ 6 h 1688"/>
              <a:gd name="connsiteX63" fmla="*/ 5153 w 6434"/>
              <a:gd name="connsiteY63" fmla="*/ 2 h 1688"/>
              <a:gd name="connsiteX64" fmla="*/ 5252 w 6434"/>
              <a:gd name="connsiteY64" fmla="*/ 0 h 1688"/>
              <a:gd name="connsiteX65" fmla="*/ 5348 w 6434"/>
              <a:gd name="connsiteY65" fmla="*/ 0 h 1688"/>
              <a:gd name="connsiteX66" fmla="*/ 5441 w 6434"/>
              <a:gd name="connsiteY66" fmla="*/ 6 h 1688"/>
              <a:gd name="connsiteX67" fmla="*/ 5531 w 6434"/>
              <a:gd name="connsiteY67" fmla="*/ 14 h 1688"/>
              <a:gd name="connsiteX68" fmla="*/ 5618 w 6434"/>
              <a:gd name="connsiteY68" fmla="*/ 26 h 1688"/>
              <a:gd name="connsiteX69" fmla="*/ 5702 w 6434"/>
              <a:gd name="connsiteY69" fmla="*/ 40 h 1688"/>
              <a:gd name="connsiteX70" fmla="*/ 5782 w 6434"/>
              <a:gd name="connsiteY70" fmla="*/ 57 h 1688"/>
              <a:gd name="connsiteX71" fmla="*/ 5858 w 6434"/>
              <a:gd name="connsiteY71" fmla="*/ 75 h 1688"/>
              <a:gd name="connsiteX72" fmla="*/ 5931 w 6434"/>
              <a:gd name="connsiteY72" fmla="*/ 95 h 1688"/>
              <a:gd name="connsiteX73" fmla="*/ 5997 w 6434"/>
              <a:gd name="connsiteY73" fmla="*/ 117 h 1688"/>
              <a:gd name="connsiteX74" fmla="*/ 6061 w 6434"/>
              <a:gd name="connsiteY74" fmla="*/ 139 h 1688"/>
              <a:gd name="connsiteX75" fmla="*/ 6121 w 6434"/>
              <a:gd name="connsiteY75" fmla="*/ 160 h 1688"/>
              <a:gd name="connsiteX76" fmla="*/ 6176 w 6434"/>
              <a:gd name="connsiteY76" fmla="*/ 184 h 1688"/>
              <a:gd name="connsiteX77" fmla="*/ 6224 w 6434"/>
              <a:gd name="connsiteY77" fmla="*/ 204 h 1688"/>
              <a:gd name="connsiteX78" fmla="*/ 6308 w 6434"/>
              <a:gd name="connsiteY78" fmla="*/ 243 h 1688"/>
              <a:gd name="connsiteX79" fmla="*/ 6370 w 6434"/>
              <a:gd name="connsiteY79" fmla="*/ 277 h 1688"/>
              <a:gd name="connsiteX80" fmla="*/ 6407 w 6434"/>
              <a:gd name="connsiteY80" fmla="*/ 299 h 1688"/>
              <a:gd name="connsiteX81" fmla="*/ 6420 w 6434"/>
              <a:gd name="connsiteY81" fmla="*/ 307 h 1688"/>
              <a:gd name="connsiteX82" fmla="*/ 6434 w 6434"/>
              <a:gd name="connsiteY82" fmla="*/ 843 h 1688"/>
              <a:gd name="connsiteX83" fmla="*/ 6434 w 6434"/>
              <a:gd name="connsiteY83" fmla="*/ 843 h 1688"/>
              <a:gd name="connsiteX84" fmla="*/ 6423 w 6434"/>
              <a:gd name="connsiteY84" fmla="*/ 831 h 1688"/>
              <a:gd name="connsiteX85" fmla="*/ 6386 w 6434"/>
              <a:gd name="connsiteY85" fmla="*/ 801 h 1688"/>
              <a:gd name="connsiteX86" fmla="*/ 6331 w 6434"/>
              <a:gd name="connsiteY86" fmla="*/ 756 h 1688"/>
              <a:gd name="connsiteX87" fmla="*/ 6253 w 6434"/>
              <a:gd name="connsiteY87" fmla="*/ 699 h 1688"/>
              <a:gd name="connsiteX88" fmla="*/ 6208 w 6434"/>
              <a:gd name="connsiteY88" fmla="*/ 665 h 1688"/>
              <a:gd name="connsiteX89" fmla="*/ 6157 w 6434"/>
              <a:gd name="connsiteY89" fmla="*/ 631 h 1688"/>
              <a:gd name="connsiteX90" fmla="*/ 6100 w 6434"/>
              <a:gd name="connsiteY90" fmla="*/ 596 h 1688"/>
              <a:gd name="connsiteX91" fmla="*/ 6041 w 6434"/>
              <a:gd name="connsiteY91" fmla="*/ 560 h 1688"/>
              <a:gd name="connsiteX92" fmla="*/ 5977 w 6434"/>
              <a:gd name="connsiteY92" fmla="*/ 524 h 1688"/>
              <a:gd name="connsiteX93" fmla="*/ 5908 w 6434"/>
              <a:gd name="connsiteY93" fmla="*/ 489 h 1688"/>
              <a:gd name="connsiteX94" fmla="*/ 5835 w 6434"/>
              <a:gd name="connsiteY94" fmla="*/ 453 h 1688"/>
              <a:gd name="connsiteX95" fmla="*/ 5759 w 6434"/>
              <a:gd name="connsiteY95" fmla="*/ 418 h 1688"/>
              <a:gd name="connsiteX96" fmla="*/ 5679 w 6434"/>
              <a:gd name="connsiteY96" fmla="*/ 386 h 1688"/>
              <a:gd name="connsiteX97" fmla="*/ 5595 w 6434"/>
              <a:gd name="connsiteY97" fmla="*/ 354 h 1688"/>
              <a:gd name="connsiteX98" fmla="*/ 5508 w 6434"/>
              <a:gd name="connsiteY98" fmla="*/ 327 h 1688"/>
              <a:gd name="connsiteX99" fmla="*/ 5416 w 6434"/>
              <a:gd name="connsiteY99" fmla="*/ 301 h 1688"/>
              <a:gd name="connsiteX100" fmla="*/ 5322 w 6434"/>
              <a:gd name="connsiteY100" fmla="*/ 279 h 1688"/>
              <a:gd name="connsiteX101" fmla="*/ 5224 w 6434"/>
              <a:gd name="connsiteY101" fmla="*/ 261 h 1688"/>
              <a:gd name="connsiteX102" fmla="*/ 5176 w 6434"/>
              <a:gd name="connsiteY102" fmla="*/ 253 h 1688"/>
              <a:gd name="connsiteX103" fmla="*/ 5126 w 6434"/>
              <a:gd name="connsiteY103" fmla="*/ 245 h 1688"/>
              <a:gd name="connsiteX104" fmla="*/ 5073 w 6434"/>
              <a:gd name="connsiteY104" fmla="*/ 241 h 1688"/>
              <a:gd name="connsiteX105" fmla="*/ 5021 w 6434"/>
              <a:gd name="connsiteY105" fmla="*/ 237 h 1688"/>
              <a:gd name="connsiteX106" fmla="*/ 4968 w 6434"/>
              <a:gd name="connsiteY106" fmla="*/ 234 h 1688"/>
              <a:gd name="connsiteX107" fmla="*/ 4915 w 6434"/>
              <a:gd name="connsiteY107" fmla="*/ 234 h 1688"/>
              <a:gd name="connsiteX108" fmla="*/ 4863 w 6434"/>
              <a:gd name="connsiteY108" fmla="*/ 234 h 1688"/>
              <a:gd name="connsiteX109" fmla="*/ 4808 w 6434"/>
              <a:gd name="connsiteY109" fmla="*/ 234 h 1688"/>
              <a:gd name="connsiteX110" fmla="*/ 4753 w 6434"/>
              <a:gd name="connsiteY110" fmla="*/ 237 h 1688"/>
              <a:gd name="connsiteX111" fmla="*/ 4696 w 6434"/>
              <a:gd name="connsiteY111" fmla="*/ 241 h 1688"/>
              <a:gd name="connsiteX112" fmla="*/ 4641 w 6434"/>
              <a:gd name="connsiteY112" fmla="*/ 247 h 1688"/>
              <a:gd name="connsiteX113" fmla="*/ 4584 w 6434"/>
              <a:gd name="connsiteY113" fmla="*/ 255 h 1688"/>
              <a:gd name="connsiteX114" fmla="*/ 4527 w 6434"/>
              <a:gd name="connsiteY114" fmla="*/ 265 h 1688"/>
              <a:gd name="connsiteX115" fmla="*/ 4469 w 6434"/>
              <a:gd name="connsiteY115" fmla="*/ 277 h 1688"/>
              <a:gd name="connsiteX116" fmla="*/ 4410 w 6434"/>
              <a:gd name="connsiteY116" fmla="*/ 291 h 1688"/>
              <a:gd name="connsiteX117" fmla="*/ 4350 w 6434"/>
              <a:gd name="connsiteY117" fmla="*/ 305 h 1688"/>
              <a:gd name="connsiteX118" fmla="*/ 4291 w 6434"/>
              <a:gd name="connsiteY118" fmla="*/ 323 h 1688"/>
              <a:gd name="connsiteX119" fmla="*/ 4232 w 6434"/>
              <a:gd name="connsiteY119" fmla="*/ 342 h 1688"/>
              <a:gd name="connsiteX120" fmla="*/ 4172 w 6434"/>
              <a:gd name="connsiteY120" fmla="*/ 362 h 1688"/>
              <a:gd name="connsiteX121" fmla="*/ 4110 w 6434"/>
              <a:gd name="connsiteY121" fmla="*/ 386 h 1688"/>
              <a:gd name="connsiteX122" fmla="*/ 4110 w 6434"/>
              <a:gd name="connsiteY122" fmla="*/ 386 h 1688"/>
              <a:gd name="connsiteX123" fmla="*/ 3866 w 6434"/>
              <a:gd name="connsiteY123" fmla="*/ 485 h 1688"/>
              <a:gd name="connsiteX124" fmla="*/ 3614 w 6434"/>
              <a:gd name="connsiteY124" fmla="*/ 584 h 1688"/>
              <a:gd name="connsiteX125" fmla="*/ 3488 w 6434"/>
              <a:gd name="connsiteY125" fmla="*/ 633 h 1688"/>
              <a:gd name="connsiteX126" fmla="*/ 3360 w 6434"/>
              <a:gd name="connsiteY126" fmla="*/ 681 h 1688"/>
              <a:gd name="connsiteX127" fmla="*/ 3232 w 6434"/>
              <a:gd name="connsiteY127" fmla="*/ 728 h 1688"/>
              <a:gd name="connsiteX128" fmla="*/ 3102 w 6434"/>
              <a:gd name="connsiteY128" fmla="*/ 774 h 1688"/>
              <a:gd name="connsiteX129" fmla="*/ 2969 w 6434"/>
              <a:gd name="connsiteY129" fmla="*/ 815 h 1688"/>
              <a:gd name="connsiteX130" fmla="*/ 2839 w 6434"/>
              <a:gd name="connsiteY130" fmla="*/ 857 h 1688"/>
              <a:gd name="connsiteX131" fmla="*/ 2706 w 6434"/>
              <a:gd name="connsiteY131" fmla="*/ 894 h 1688"/>
              <a:gd name="connsiteX132" fmla="*/ 2571 w 6434"/>
              <a:gd name="connsiteY132" fmla="*/ 930 h 1688"/>
              <a:gd name="connsiteX133" fmla="*/ 2438 w 6434"/>
              <a:gd name="connsiteY133" fmla="*/ 964 h 1688"/>
              <a:gd name="connsiteX134" fmla="*/ 2301 w 6434"/>
              <a:gd name="connsiteY134" fmla="*/ 991 h 1688"/>
              <a:gd name="connsiteX135" fmla="*/ 2166 w 6434"/>
              <a:gd name="connsiteY135" fmla="*/ 1017 h 1688"/>
              <a:gd name="connsiteX136" fmla="*/ 2029 w 6434"/>
              <a:gd name="connsiteY136" fmla="*/ 1037 h 1688"/>
              <a:gd name="connsiteX137" fmla="*/ 1960 w 6434"/>
              <a:gd name="connsiteY137" fmla="*/ 1045 h 1688"/>
              <a:gd name="connsiteX138" fmla="*/ 1892 w 6434"/>
              <a:gd name="connsiteY138" fmla="*/ 1053 h 1688"/>
              <a:gd name="connsiteX139" fmla="*/ 1823 w 6434"/>
              <a:gd name="connsiteY139" fmla="*/ 1059 h 1688"/>
              <a:gd name="connsiteX140" fmla="*/ 1755 w 6434"/>
              <a:gd name="connsiteY140" fmla="*/ 1063 h 1688"/>
              <a:gd name="connsiteX141" fmla="*/ 1686 w 6434"/>
              <a:gd name="connsiteY141" fmla="*/ 1067 h 1688"/>
              <a:gd name="connsiteX142" fmla="*/ 1617 w 6434"/>
              <a:gd name="connsiteY142" fmla="*/ 1069 h 1688"/>
              <a:gd name="connsiteX143" fmla="*/ 1546 w 6434"/>
              <a:gd name="connsiteY143" fmla="*/ 1071 h 1688"/>
              <a:gd name="connsiteX144" fmla="*/ 1478 w 6434"/>
              <a:gd name="connsiteY144" fmla="*/ 1071 h 1688"/>
              <a:gd name="connsiteX145" fmla="*/ 1409 w 6434"/>
              <a:gd name="connsiteY145" fmla="*/ 1067 h 1688"/>
              <a:gd name="connsiteX146" fmla="*/ 1338 w 6434"/>
              <a:gd name="connsiteY146" fmla="*/ 1065 h 1688"/>
              <a:gd name="connsiteX147" fmla="*/ 1270 w 6434"/>
              <a:gd name="connsiteY147" fmla="*/ 1059 h 1688"/>
              <a:gd name="connsiteX148" fmla="*/ 1199 w 6434"/>
              <a:gd name="connsiteY148" fmla="*/ 1053 h 1688"/>
              <a:gd name="connsiteX149" fmla="*/ 1130 w 6434"/>
              <a:gd name="connsiteY149" fmla="*/ 1045 h 1688"/>
              <a:gd name="connsiteX150" fmla="*/ 1059 w 6434"/>
              <a:gd name="connsiteY150" fmla="*/ 1033 h 1688"/>
              <a:gd name="connsiteX151" fmla="*/ 988 w 6434"/>
              <a:gd name="connsiteY151" fmla="*/ 1023 h 1688"/>
              <a:gd name="connsiteX152" fmla="*/ 920 w 6434"/>
              <a:gd name="connsiteY152" fmla="*/ 1009 h 1688"/>
              <a:gd name="connsiteX153" fmla="*/ 849 w 6434"/>
              <a:gd name="connsiteY153" fmla="*/ 993 h 1688"/>
              <a:gd name="connsiteX154" fmla="*/ 778 w 6434"/>
              <a:gd name="connsiteY154" fmla="*/ 976 h 1688"/>
              <a:gd name="connsiteX155" fmla="*/ 707 w 6434"/>
              <a:gd name="connsiteY155" fmla="*/ 958 h 1688"/>
              <a:gd name="connsiteX156" fmla="*/ 636 w 6434"/>
              <a:gd name="connsiteY156" fmla="*/ 936 h 1688"/>
              <a:gd name="connsiteX157" fmla="*/ 565 w 6434"/>
              <a:gd name="connsiteY157" fmla="*/ 914 h 1688"/>
              <a:gd name="connsiteX158" fmla="*/ 497 w 6434"/>
              <a:gd name="connsiteY158" fmla="*/ 889 h 1688"/>
              <a:gd name="connsiteX159" fmla="*/ 426 w 6434"/>
              <a:gd name="connsiteY159" fmla="*/ 861 h 1688"/>
              <a:gd name="connsiteX160" fmla="*/ 355 w 6434"/>
              <a:gd name="connsiteY160" fmla="*/ 833 h 1688"/>
              <a:gd name="connsiteX161" fmla="*/ 284 w 6434"/>
              <a:gd name="connsiteY161" fmla="*/ 801 h 1688"/>
              <a:gd name="connsiteX162" fmla="*/ 213 w 6434"/>
              <a:gd name="connsiteY162" fmla="*/ 768 h 1688"/>
              <a:gd name="connsiteX163" fmla="*/ 142 w 6434"/>
              <a:gd name="connsiteY163" fmla="*/ 732 h 1688"/>
              <a:gd name="connsiteX164" fmla="*/ 71 w 6434"/>
              <a:gd name="connsiteY164" fmla="*/ 695 h 1688"/>
              <a:gd name="connsiteX165" fmla="*/ 0 w 6434"/>
              <a:gd name="connsiteY165" fmla="*/ 655 h 1688"/>
              <a:gd name="connsiteX0" fmla="*/ 76 w 6434"/>
              <a:gd name="connsiteY0" fmla="*/ 1565 h 1688"/>
              <a:gd name="connsiteX1" fmla="*/ 151 w 6434"/>
              <a:gd name="connsiteY1" fmla="*/ 1587 h 1688"/>
              <a:gd name="connsiteX2" fmla="*/ 227 w 6434"/>
              <a:gd name="connsiteY2" fmla="*/ 1607 h 1688"/>
              <a:gd name="connsiteX3" fmla="*/ 300 w 6434"/>
              <a:gd name="connsiteY3" fmla="*/ 1625 h 1688"/>
              <a:gd name="connsiteX4" fmla="*/ 373 w 6434"/>
              <a:gd name="connsiteY4" fmla="*/ 1639 h 1688"/>
              <a:gd name="connsiteX5" fmla="*/ 446 w 6434"/>
              <a:gd name="connsiteY5" fmla="*/ 1652 h 1688"/>
              <a:gd name="connsiteX6" fmla="*/ 520 w 6434"/>
              <a:gd name="connsiteY6" fmla="*/ 1662 h 1688"/>
              <a:gd name="connsiteX7" fmla="*/ 593 w 6434"/>
              <a:gd name="connsiteY7" fmla="*/ 1670 h 1688"/>
              <a:gd name="connsiteX8" fmla="*/ 666 w 6434"/>
              <a:gd name="connsiteY8" fmla="*/ 1678 h 1688"/>
              <a:gd name="connsiteX9" fmla="*/ 739 w 6434"/>
              <a:gd name="connsiteY9" fmla="*/ 1682 h 1688"/>
              <a:gd name="connsiteX10" fmla="*/ 810 w 6434"/>
              <a:gd name="connsiteY10" fmla="*/ 1686 h 1688"/>
              <a:gd name="connsiteX11" fmla="*/ 883 w 6434"/>
              <a:gd name="connsiteY11" fmla="*/ 1688 h 1688"/>
              <a:gd name="connsiteX12" fmla="*/ 954 w 6434"/>
              <a:gd name="connsiteY12" fmla="*/ 1686 h 1688"/>
              <a:gd name="connsiteX13" fmla="*/ 1025 w 6434"/>
              <a:gd name="connsiteY13" fmla="*/ 1684 h 1688"/>
              <a:gd name="connsiteX14" fmla="*/ 1098 w 6434"/>
              <a:gd name="connsiteY14" fmla="*/ 1680 h 1688"/>
              <a:gd name="connsiteX15" fmla="*/ 1169 w 6434"/>
              <a:gd name="connsiteY15" fmla="*/ 1674 h 1688"/>
              <a:gd name="connsiteX16" fmla="*/ 1238 w 6434"/>
              <a:gd name="connsiteY16" fmla="*/ 1668 h 1688"/>
              <a:gd name="connsiteX17" fmla="*/ 1309 w 6434"/>
              <a:gd name="connsiteY17" fmla="*/ 1658 h 1688"/>
              <a:gd name="connsiteX18" fmla="*/ 1380 w 6434"/>
              <a:gd name="connsiteY18" fmla="*/ 1648 h 1688"/>
              <a:gd name="connsiteX19" fmla="*/ 1448 w 6434"/>
              <a:gd name="connsiteY19" fmla="*/ 1637 h 1688"/>
              <a:gd name="connsiteX20" fmla="*/ 1517 w 6434"/>
              <a:gd name="connsiteY20" fmla="*/ 1623 h 1688"/>
              <a:gd name="connsiteX21" fmla="*/ 1588 w 6434"/>
              <a:gd name="connsiteY21" fmla="*/ 1609 h 1688"/>
              <a:gd name="connsiteX22" fmla="*/ 1656 w 6434"/>
              <a:gd name="connsiteY22" fmla="*/ 1593 h 1688"/>
              <a:gd name="connsiteX23" fmla="*/ 1725 w 6434"/>
              <a:gd name="connsiteY23" fmla="*/ 1575 h 1688"/>
              <a:gd name="connsiteX24" fmla="*/ 1793 w 6434"/>
              <a:gd name="connsiteY24" fmla="*/ 1555 h 1688"/>
              <a:gd name="connsiteX25" fmla="*/ 1860 w 6434"/>
              <a:gd name="connsiteY25" fmla="*/ 1536 h 1688"/>
              <a:gd name="connsiteX26" fmla="*/ 1928 w 6434"/>
              <a:gd name="connsiteY26" fmla="*/ 1514 h 1688"/>
              <a:gd name="connsiteX27" fmla="*/ 2063 w 6434"/>
              <a:gd name="connsiteY27" fmla="*/ 1468 h 1688"/>
              <a:gd name="connsiteX28" fmla="*/ 2196 w 6434"/>
              <a:gd name="connsiteY28" fmla="*/ 1419 h 1688"/>
              <a:gd name="connsiteX29" fmla="*/ 2329 w 6434"/>
              <a:gd name="connsiteY29" fmla="*/ 1365 h 1688"/>
              <a:gd name="connsiteX30" fmla="*/ 2459 w 6434"/>
              <a:gd name="connsiteY30" fmla="*/ 1306 h 1688"/>
              <a:gd name="connsiteX31" fmla="*/ 2589 w 6434"/>
              <a:gd name="connsiteY31" fmla="*/ 1245 h 1688"/>
              <a:gd name="connsiteX32" fmla="*/ 2717 w 6434"/>
              <a:gd name="connsiteY32" fmla="*/ 1181 h 1688"/>
              <a:gd name="connsiteX33" fmla="*/ 2846 w 6434"/>
              <a:gd name="connsiteY33" fmla="*/ 1114 h 1688"/>
              <a:gd name="connsiteX34" fmla="*/ 2974 w 6434"/>
              <a:gd name="connsiteY34" fmla="*/ 1045 h 1688"/>
              <a:gd name="connsiteX35" fmla="*/ 3097 w 6434"/>
              <a:gd name="connsiteY35" fmla="*/ 974 h 1688"/>
              <a:gd name="connsiteX36" fmla="*/ 3223 w 6434"/>
              <a:gd name="connsiteY36" fmla="*/ 900 h 1688"/>
              <a:gd name="connsiteX37" fmla="*/ 3346 w 6434"/>
              <a:gd name="connsiteY37" fmla="*/ 827 h 1688"/>
              <a:gd name="connsiteX38" fmla="*/ 3468 w 6434"/>
              <a:gd name="connsiteY38" fmla="*/ 752 h 1688"/>
              <a:gd name="connsiteX39" fmla="*/ 3589 w 6434"/>
              <a:gd name="connsiteY39" fmla="*/ 677 h 1688"/>
              <a:gd name="connsiteX40" fmla="*/ 3827 w 6434"/>
              <a:gd name="connsiteY40" fmla="*/ 522 h 1688"/>
              <a:gd name="connsiteX41" fmla="*/ 4060 w 6434"/>
              <a:gd name="connsiteY41" fmla="*/ 372 h 1688"/>
              <a:gd name="connsiteX42" fmla="*/ 4060 w 6434"/>
              <a:gd name="connsiteY42" fmla="*/ 372 h 1688"/>
              <a:gd name="connsiteX43" fmla="*/ 4117 w 6434"/>
              <a:gd name="connsiteY43" fmla="*/ 336 h 1688"/>
              <a:gd name="connsiteX44" fmla="*/ 4174 w 6434"/>
              <a:gd name="connsiteY44" fmla="*/ 301 h 1688"/>
              <a:gd name="connsiteX45" fmla="*/ 4232 w 6434"/>
              <a:gd name="connsiteY45" fmla="*/ 269 h 1688"/>
              <a:gd name="connsiteX46" fmla="*/ 4289 w 6434"/>
              <a:gd name="connsiteY46" fmla="*/ 239 h 1688"/>
              <a:gd name="connsiteX47" fmla="*/ 4346 w 6434"/>
              <a:gd name="connsiteY47" fmla="*/ 212 h 1688"/>
              <a:gd name="connsiteX48" fmla="*/ 4403 w 6434"/>
              <a:gd name="connsiteY48" fmla="*/ 186 h 1688"/>
              <a:gd name="connsiteX49" fmla="*/ 4458 w 6434"/>
              <a:gd name="connsiteY49" fmla="*/ 162 h 1688"/>
              <a:gd name="connsiteX50" fmla="*/ 4515 w 6434"/>
              <a:gd name="connsiteY50" fmla="*/ 141 h 1688"/>
              <a:gd name="connsiteX51" fmla="*/ 4570 w 6434"/>
              <a:gd name="connsiteY51" fmla="*/ 119 h 1688"/>
              <a:gd name="connsiteX52" fmla="*/ 4625 w 6434"/>
              <a:gd name="connsiteY52" fmla="*/ 101 h 1688"/>
              <a:gd name="connsiteX53" fmla="*/ 4680 w 6434"/>
              <a:gd name="connsiteY53" fmla="*/ 85 h 1688"/>
              <a:gd name="connsiteX54" fmla="*/ 4735 w 6434"/>
              <a:gd name="connsiteY54" fmla="*/ 69 h 1688"/>
              <a:gd name="connsiteX55" fmla="*/ 4790 w 6434"/>
              <a:gd name="connsiteY55" fmla="*/ 55 h 1688"/>
              <a:gd name="connsiteX56" fmla="*/ 4842 w 6434"/>
              <a:gd name="connsiteY56" fmla="*/ 44 h 1688"/>
              <a:gd name="connsiteX57" fmla="*/ 4895 w 6434"/>
              <a:gd name="connsiteY57" fmla="*/ 34 h 1688"/>
              <a:gd name="connsiteX58" fmla="*/ 4947 w 6434"/>
              <a:gd name="connsiteY58" fmla="*/ 24 h 1688"/>
              <a:gd name="connsiteX59" fmla="*/ 5000 w 6434"/>
              <a:gd name="connsiteY59" fmla="*/ 18 h 1688"/>
              <a:gd name="connsiteX60" fmla="*/ 5050 w 6434"/>
              <a:gd name="connsiteY60" fmla="*/ 12 h 1688"/>
              <a:gd name="connsiteX61" fmla="*/ 5103 w 6434"/>
              <a:gd name="connsiteY61" fmla="*/ 6 h 1688"/>
              <a:gd name="connsiteX62" fmla="*/ 5153 w 6434"/>
              <a:gd name="connsiteY62" fmla="*/ 2 h 1688"/>
              <a:gd name="connsiteX63" fmla="*/ 5252 w 6434"/>
              <a:gd name="connsiteY63" fmla="*/ 0 h 1688"/>
              <a:gd name="connsiteX64" fmla="*/ 5348 w 6434"/>
              <a:gd name="connsiteY64" fmla="*/ 0 h 1688"/>
              <a:gd name="connsiteX65" fmla="*/ 5441 w 6434"/>
              <a:gd name="connsiteY65" fmla="*/ 6 h 1688"/>
              <a:gd name="connsiteX66" fmla="*/ 5531 w 6434"/>
              <a:gd name="connsiteY66" fmla="*/ 14 h 1688"/>
              <a:gd name="connsiteX67" fmla="*/ 5618 w 6434"/>
              <a:gd name="connsiteY67" fmla="*/ 26 h 1688"/>
              <a:gd name="connsiteX68" fmla="*/ 5702 w 6434"/>
              <a:gd name="connsiteY68" fmla="*/ 40 h 1688"/>
              <a:gd name="connsiteX69" fmla="*/ 5782 w 6434"/>
              <a:gd name="connsiteY69" fmla="*/ 57 h 1688"/>
              <a:gd name="connsiteX70" fmla="*/ 5858 w 6434"/>
              <a:gd name="connsiteY70" fmla="*/ 75 h 1688"/>
              <a:gd name="connsiteX71" fmla="*/ 5931 w 6434"/>
              <a:gd name="connsiteY71" fmla="*/ 95 h 1688"/>
              <a:gd name="connsiteX72" fmla="*/ 5997 w 6434"/>
              <a:gd name="connsiteY72" fmla="*/ 117 h 1688"/>
              <a:gd name="connsiteX73" fmla="*/ 6061 w 6434"/>
              <a:gd name="connsiteY73" fmla="*/ 139 h 1688"/>
              <a:gd name="connsiteX74" fmla="*/ 6121 w 6434"/>
              <a:gd name="connsiteY74" fmla="*/ 160 h 1688"/>
              <a:gd name="connsiteX75" fmla="*/ 6176 w 6434"/>
              <a:gd name="connsiteY75" fmla="*/ 184 h 1688"/>
              <a:gd name="connsiteX76" fmla="*/ 6224 w 6434"/>
              <a:gd name="connsiteY76" fmla="*/ 204 h 1688"/>
              <a:gd name="connsiteX77" fmla="*/ 6308 w 6434"/>
              <a:gd name="connsiteY77" fmla="*/ 243 h 1688"/>
              <a:gd name="connsiteX78" fmla="*/ 6370 w 6434"/>
              <a:gd name="connsiteY78" fmla="*/ 277 h 1688"/>
              <a:gd name="connsiteX79" fmla="*/ 6407 w 6434"/>
              <a:gd name="connsiteY79" fmla="*/ 299 h 1688"/>
              <a:gd name="connsiteX80" fmla="*/ 6420 w 6434"/>
              <a:gd name="connsiteY80" fmla="*/ 307 h 1688"/>
              <a:gd name="connsiteX81" fmla="*/ 6434 w 6434"/>
              <a:gd name="connsiteY81" fmla="*/ 843 h 1688"/>
              <a:gd name="connsiteX82" fmla="*/ 6434 w 6434"/>
              <a:gd name="connsiteY82" fmla="*/ 843 h 1688"/>
              <a:gd name="connsiteX83" fmla="*/ 6423 w 6434"/>
              <a:gd name="connsiteY83" fmla="*/ 831 h 1688"/>
              <a:gd name="connsiteX84" fmla="*/ 6386 w 6434"/>
              <a:gd name="connsiteY84" fmla="*/ 801 h 1688"/>
              <a:gd name="connsiteX85" fmla="*/ 6331 w 6434"/>
              <a:gd name="connsiteY85" fmla="*/ 756 h 1688"/>
              <a:gd name="connsiteX86" fmla="*/ 6253 w 6434"/>
              <a:gd name="connsiteY86" fmla="*/ 699 h 1688"/>
              <a:gd name="connsiteX87" fmla="*/ 6208 w 6434"/>
              <a:gd name="connsiteY87" fmla="*/ 665 h 1688"/>
              <a:gd name="connsiteX88" fmla="*/ 6157 w 6434"/>
              <a:gd name="connsiteY88" fmla="*/ 631 h 1688"/>
              <a:gd name="connsiteX89" fmla="*/ 6100 w 6434"/>
              <a:gd name="connsiteY89" fmla="*/ 596 h 1688"/>
              <a:gd name="connsiteX90" fmla="*/ 6041 w 6434"/>
              <a:gd name="connsiteY90" fmla="*/ 560 h 1688"/>
              <a:gd name="connsiteX91" fmla="*/ 5977 w 6434"/>
              <a:gd name="connsiteY91" fmla="*/ 524 h 1688"/>
              <a:gd name="connsiteX92" fmla="*/ 5908 w 6434"/>
              <a:gd name="connsiteY92" fmla="*/ 489 h 1688"/>
              <a:gd name="connsiteX93" fmla="*/ 5835 w 6434"/>
              <a:gd name="connsiteY93" fmla="*/ 453 h 1688"/>
              <a:gd name="connsiteX94" fmla="*/ 5759 w 6434"/>
              <a:gd name="connsiteY94" fmla="*/ 418 h 1688"/>
              <a:gd name="connsiteX95" fmla="*/ 5679 w 6434"/>
              <a:gd name="connsiteY95" fmla="*/ 386 h 1688"/>
              <a:gd name="connsiteX96" fmla="*/ 5595 w 6434"/>
              <a:gd name="connsiteY96" fmla="*/ 354 h 1688"/>
              <a:gd name="connsiteX97" fmla="*/ 5508 w 6434"/>
              <a:gd name="connsiteY97" fmla="*/ 327 h 1688"/>
              <a:gd name="connsiteX98" fmla="*/ 5416 w 6434"/>
              <a:gd name="connsiteY98" fmla="*/ 301 h 1688"/>
              <a:gd name="connsiteX99" fmla="*/ 5322 w 6434"/>
              <a:gd name="connsiteY99" fmla="*/ 279 h 1688"/>
              <a:gd name="connsiteX100" fmla="*/ 5224 w 6434"/>
              <a:gd name="connsiteY100" fmla="*/ 261 h 1688"/>
              <a:gd name="connsiteX101" fmla="*/ 5176 w 6434"/>
              <a:gd name="connsiteY101" fmla="*/ 253 h 1688"/>
              <a:gd name="connsiteX102" fmla="*/ 5126 w 6434"/>
              <a:gd name="connsiteY102" fmla="*/ 245 h 1688"/>
              <a:gd name="connsiteX103" fmla="*/ 5073 w 6434"/>
              <a:gd name="connsiteY103" fmla="*/ 241 h 1688"/>
              <a:gd name="connsiteX104" fmla="*/ 5021 w 6434"/>
              <a:gd name="connsiteY104" fmla="*/ 237 h 1688"/>
              <a:gd name="connsiteX105" fmla="*/ 4968 w 6434"/>
              <a:gd name="connsiteY105" fmla="*/ 234 h 1688"/>
              <a:gd name="connsiteX106" fmla="*/ 4915 w 6434"/>
              <a:gd name="connsiteY106" fmla="*/ 234 h 1688"/>
              <a:gd name="connsiteX107" fmla="*/ 4863 w 6434"/>
              <a:gd name="connsiteY107" fmla="*/ 234 h 1688"/>
              <a:gd name="connsiteX108" fmla="*/ 4808 w 6434"/>
              <a:gd name="connsiteY108" fmla="*/ 234 h 1688"/>
              <a:gd name="connsiteX109" fmla="*/ 4753 w 6434"/>
              <a:gd name="connsiteY109" fmla="*/ 237 h 1688"/>
              <a:gd name="connsiteX110" fmla="*/ 4696 w 6434"/>
              <a:gd name="connsiteY110" fmla="*/ 241 h 1688"/>
              <a:gd name="connsiteX111" fmla="*/ 4641 w 6434"/>
              <a:gd name="connsiteY111" fmla="*/ 247 h 1688"/>
              <a:gd name="connsiteX112" fmla="*/ 4584 w 6434"/>
              <a:gd name="connsiteY112" fmla="*/ 255 h 1688"/>
              <a:gd name="connsiteX113" fmla="*/ 4527 w 6434"/>
              <a:gd name="connsiteY113" fmla="*/ 265 h 1688"/>
              <a:gd name="connsiteX114" fmla="*/ 4469 w 6434"/>
              <a:gd name="connsiteY114" fmla="*/ 277 h 1688"/>
              <a:gd name="connsiteX115" fmla="*/ 4410 w 6434"/>
              <a:gd name="connsiteY115" fmla="*/ 291 h 1688"/>
              <a:gd name="connsiteX116" fmla="*/ 4350 w 6434"/>
              <a:gd name="connsiteY116" fmla="*/ 305 h 1688"/>
              <a:gd name="connsiteX117" fmla="*/ 4291 w 6434"/>
              <a:gd name="connsiteY117" fmla="*/ 323 h 1688"/>
              <a:gd name="connsiteX118" fmla="*/ 4232 w 6434"/>
              <a:gd name="connsiteY118" fmla="*/ 342 h 1688"/>
              <a:gd name="connsiteX119" fmla="*/ 4172 w 6434"/>
              <a:gd name="connsiteY119" fmla="*/ 362 h 1688"/>
              <a:gd name="connsiteX120" fmla="*/ 4110 w 6434"/>
              <a:gd name="connsiteY120" fmla="*/ 386 h 1688"/>
              <a:gd name="connsiteX121" fmla="*/ 4110 w 6434"/>
              <a:gd name="connsiteY121" fmla="*/ 386 h 1688"/>
              <a:gd name="connsiteX122" fmla="*/ 3866 w 6434"/>
              <a:gd name="connsiteY122" fmla="*/ 485 h 1688"/>
              <a:gd name="connsiteX123" fmla="*/ 3614 w 6434"/>
              <a:gd name="connsiteY123" fmla="*/ 584 h 1688"/>
              <a:gd name="connsiteX124" fmla="*/ 3488 w 6434"/>
              <a:gd name="connsiteY124" fmla="*/ 633 h 1688"/>
              <a:gd name="connsiteX125" fmla="*/ 3360 w 6434"/>
              <a:gd name="connsiteY125" fmla="*/ 681 h 1688"/>
              <a:gd name="connsiteX126" fmla="*/ 3232 w 6434"/>
              <a:gd name="connsiteY126" fmla="*/ 728 h 1688"/>
              <a:gd name="connsiteX127" fmla="*/ 3102 w 6434"/>
              <a:gd name="connsiteY127" fmla="*/ 774 h 1688"/>
              <a:gd name="connsiteX128" fmla="*/ 2969 w 6434"/>
              <a:gd name="connsiteY128" fmla="*/ 815 h 1688"/>
              <a:gd name="connsiteX129" fmla="*/ 2839 w 6434"/>
              <a:gd name="connsiteY129" fmla="*/ 857 h 1688"/>
              <a:gd name="connsiteX130" fmla="*/ 2706 w 6434"/>
              <a:gd name="connsiteY130" fmla="*/ 894 h 1688"/>
              <a:gd name="connsiteX131" fmla="*/ 2571 w 6434"/>
              <a:gd name="connsiteY131" fmla="*/ 930 h 1688"/>
              <a:gd name="connsiteX132" fmla="*/ 2438 w 6434"/>
              <a:gd name="connsiteY132" fmla="*/ 964 h 1688"/>
              <a:gd name="connsiteX133" fmla="*/ 2301 w 6434"/>
              <a:gd name="connsiteY133" fmla="*/ 991 h 1688"/>
              <a:gd name="connsiteX134" fmla="*/ 2166 w 6434"/>
              <a:gd name="connsiteY134" fmla="*/ 1017 h 1688"/>
              <a:gd name="connsiteX135" fmla="*/ 2029 w 6434"/>
              <a:gd name="connsiteY135" fmla="*/ 1037 h 1688"/>
              <a:gd name="connsiteX136" fmla="*/ 1960 w 6434"/>
              <a:gd name="connsiteY136" fmla="*/ 1045 h 1688"/>
              <a:gd name="connsiteX137" fmla="*/ 1892 w 6434"/>
              <a:gd name="connsiteY137" fmla="*/ 1053 h 1688"/>
              <a:gd name="connsiteX138" fmla="*/ 1823 w 6434"/>
              <a:gd name="connsiteY138" fmla="*/ 1059 h 1688"/>
              <a:gd name="connsiteX139" fmla="*/ 1755 w 6434"/>
              <a:gd name="connsiteY139" fmla="*/ 1063 h 1688"/>
              <a:gd name="connsiteX140" fmla="*/ 1686 w 6434"/>
              <a:gd name="connsiteY140" fmla="*/ 1067 h 1688"/>
              <a:gd name="connsiteX141" fmla="*/ 1617 w 6434"/>
              <a:gd name="connsiteY141" fmla="*/ 1069 h 1688"/>
              <a:gd name="connsiteX142" fmla="*/ 1546 w 6434"/>
              <a:gd name="connsiteY142" fmla="*/ 1071 h 1688"/>
              <a:gd name="connsiteX143" fmla="*/ 1478 w 6434"/>
              <a:gd name="connsiteY143" fmla="*/ 1071 h 1688"/>
              <a:gd name="connsiteX144" fmla="*/ 1409 w 6434"/>
              <a:gd name="connsiteY144" fmla="*/ 1067 h 1688"/>
              <a:gd name="connsiteX145" fmla="*/ 1338 w 6434"/>
              <a:gd name="connsiteY145" fmla="*/ 1065 h 1688"/>
              <a:gd name="connsiteX146" fmla="*/ 1270 w 6434"/>
              <a:gd name="connsiteY146" fmla="*/ 1059 h 1688"/>
              <a:gd name="connsiteX147" fmla="*/ 1199 w 6434"/>
              <a:gd name="connsiteY147" fmla="*/ 1053 h 1688"/>
              <a:gd name="connsiteX148" fmla="*/ 1130 w 6434"/>
              <a:gd name="connsiteY148" fmla="*/ 1045 h 1688"/>
              <a:gd name="connsiteX149" fmla="*/ 1059 w 6434"/>
              <a:gd name="connsiteY149" fmla="*/ 1033 h 1688"/>
              <a:gd name="connsiteX150" fmla="*/ 988 w 6434"/>
              <a:gd name="connsiteY150" fmla="*/ 1023 h 1688"/>
              <a:gd name="connsiteX151" fmla="*/ 920 w 6434"/>
              <a:gd name="connsiteY151" fmla="*/ 1009 h 1688"/>
              <a:gd name="connsiteX152" fmla="*/ 849 w 6434"/>
              <a:gd name="connsiteY152" fmla="*/ 993 h 1688"/>
              <a:gd name="connsiteX153" fmla="*/ 778 w 6434"/>
              <a:gd name="connsiteY153" fmla="*/ 976 h 1688"/>
              <a:gd name="connsiteX154" fmla="*/ 707 w 6434"/>
              <a:gd name="connsiteY154" fmla="*/ 958 h 1688"/>
              <a:gd name="connsiteX155" fmla="*/ 636 w 6434"/>
              <a:gd name="connsiteY155" fmla="*/ 936 h 1688"/>
              <a:gd name="connsiteX156" fmla="*/ 565 w 6434"/>
              <a:gd name="connsiteY156" fmla="*/ 914 h 1688"/>
              <a:gd name="connsiteX157" fmla="*/ 497 w 6434"/>
              <a:gd name="connsiteY157" fmla="*/ 889 h 1688"/>
              <a:gd name="connsiteX158" fmla="*/ 426 w 6434"/>
              <a:gd name="connsiteY158" fmla="*/ 861 h 1688"/>
              <a:gd name="connsiteX159" fmla="*/ 355 w 6434"/>
              <a:gd name="connsiteY159" fmla="*/ 833 h 1688"/>
              <a:gd name="connsiteX160" fmla="*/ 284 w 6434"/>
              <a:gd name="connsiteY160" fmla="*/ 801 h 1688"/>
              <a:gd name="connsiteX161" fmla="*/ 213 w 6434"/>
              <a:gd name="connsiteY161" fmla="*/ 768 h 1688"/>
              <a:gd name="connsiteX162" fmla="*/ 142 w 6434"/>
              <a:gd name="connsiteY162" fmla="*/ 732 h 1688"/>
              <a:gd name="connsiteX163" fmla="*/ 71 w 6434"/>
              <a:gd name="connsiteY163" fmla="*/ 695 h 1688"/>
              <a:gd name="connsiteX164" fmla="*/ 0 w 6434"/>
              <a:gd name="connsiteY164" fmla="*/ 655 h 1688"/>
              <a:gd name="connsiteX0" fmla="*/ 151 w 6434"/>
              <a:gd name="connsiteY0" fmla="*/ 1587 h 1688"/>
              <a:gd name="connsiteX1" fmla="*/ 227 w 6434"/>
              <a:gd name="connsiteY1" fmla="*/ 1607 h 1688"/>
              <a:gd name="connsiteX2" fmla="*/ 300 w 6434"/>
              <a:gd name="connsiteY2" fmla="*/ 1625 h 1688"/>
              <a:gd name="connsiteX3" fmla="*/ 373 w 6434"/>
              <a:gd name="connsiteY3" fmla="*/ 1639 h 1688"/>
              <a:gd name="connsiteX4" fmla="*/ 446 w 6434"/>
              <a:gd name="connsiteY4" fmla="*/ 1652 h 1688"/>
              <a:gd name="connsiteX5" fmla="*/ 520 w 6434"/>
              <a:gd name="connsiteY5" fmla="*/ 1662 h 1688"/>
              <a:gd name="connsiteX6" fmla="*/ 593 w 6434"/>
              <a:gd name="connsiteY6" fmla="*/ 1670 h 1688"/>
              <a:gd name="connsiteX7" fmla="*/ 666 w 6434"/>
              <a:gd name="connsiteY7" fmla="*/ 1678 h 1688"/>
              <a:gd name="connsiteX8" fmla="*/ 739 w 6434"/>
              <a:gd name="connsiteY8" fmla="*/ 1682 h 1688"/>
              <a:gd name="connsiteX9" fmla="*/ 810 w 6434"/>
              <a:gd name="connsiteY9" fmla="*/ 1686 h 1688"/>
              <a:gd name="connsiteX10" fmla="*/ 883 w 6434"/>
              <a:gd name="connsiteY10" fmla="*/ 1688 h 1688"/>
              <a:gd name="connsiteX11" fmla="*/ 954 w 6434"/>
              <a:gd name="connsiteY11" fmla="*/ 1686 h 1688"/>
              <a:gd name="connsiteX12" fmla="*/ 1025 w 6434"/>
              <a:gd name="connsiteY12" fmla="*/ 1684 h 1688"/>
              <a:gd name="connsiteX13" fmla="*/ 1098 w 6434"/>
              <a:gd name="connsiteY13" fmla="*/ 1680 h 1688"/>
              <a:gd name="connsiteX14" fmla="*/ 1169 w 6434"/>
              <a:gd name="connsiteY14" fmla="*/ 1674 h 1688"/>
              <a:gd name="connsiteX15" fmla="*/ 1238 w 6434"/>
              <a:gd name="connsiteY15" fmla="*/ 1668 h 1688"/>
              <a:gd name="connsiteX16" fmla="*/ 1309 w 6434"/>
              <a:gd name="connsiteY16" fmla="*/ 1658 h 1688"/>
              <a:gd name="connsiteX17" fmla="*/ 1380 w 6434"/>
              <a:gd name="connsiteY17" fmla="*/ 1648 h 1688"/>
              <a:gd name="connsiteX18" fmla="*/ 1448 w 6434"/>
              <a:gd name="connsiteY18" fmla="*/ 1637 h 1688"/>
              <a:gd name="connsiteX19" fmla="*/ 1517 w 6434"/>
              <a:gd name="connsiteY19" fmla="*/ 1623 h 1688"/>
              <a:gd name="connsiteX20" fmla="*/ 1588 w 6434"/>
              <a:gd name="connsiteY20" fmla="*/ 1609 h 1688"/>
              <a:gd name="connsiteX21" fmla="*/ 1656 w 6434"/>
              <a:gd name="connsiteY21" fmla="*/ 1593 h 1688"/>
              <a:gd name="connsiteX22" fmla="*/ 1725 w 6434"/>
              <a:gd name="connsiteY22" fmla="*/ 1575 h 1688"/>
              <a:gd name="connsiteX23" fmla="*/ 1793 w 6434"/>
              <a:gd name="connsiteY23" fmla="*/ 1555 h 1688"/>
              <a:gd name="connsiteX24" fmla="*/ 1860 w 6434"/>
              <a:gd name="connsiteY24" fmla="*/ 1536 h 1688"/>
              <a:gd name="connsiteX25" fmla="*/ 1928 w 6434"/>
              <a:gd name="connsiteY25" fmla="*/ 1514 h 1688"/>
              <a:gd name="connsiteX26" fmla="*/ 2063 w 6434"/>
              <a:gd name="connsiteY26" fmla="*/ 1468 h 1688"/>
              <a:gd name="connsiteX27" fmla="*/ 2196 w 6434"/>
              <a:gd name="connsiteY27" fmla="*/ 1419 h 1688"/>
              <a:gd name="connsiteX28" fmla="*/ 2329 w 6434"/>
              <a:gd name="connsiteY28" fmla="*/ 1365 h 1688"/>
              <a:gd name="connsiteX29" fmla="*/ 2459 w 6434"/>
              <a:gd name="connsiteY29" fmla="*/ 1306 h 1688"/>
              <a:gd name="connsiteX30" fmla="*/ 2589 w 6434"/>
              <a:gd name="connsiteY30" fmla="*/ 1245 h 1688"/>
              <a:gd name="connsiteX31" fmla="*/ 2717 w 6434"/>
              <a:gd name="connsiteY31" fmla="*/ 1181 h 1688"/>
              <a:gd name="connsiteX32" fmla="*/ 2846 w 6434"/>
              <a:gd name="connsiteY32" fmla="*/ 1114 h 1688"/>
              <a:gd name="connsiteX33" fmla="*/ 2974 w 6434"/>
              <a:gd name="connsiteY33" fmla="*/ 1045 h 1688"/>
              <a:gd name="connsiteX34" fmla="*/ 3097 w 6434"/>
              <a:gd name="connsiteY34" fmla="*/ 974 h 1688"/>
              <a:gd name="connsiteX35" fmla="*/ 3223 w 6434"/>
              <a:gd name="connsiteY35" fmla="*/ 900 h 1688"/>
              <a:gd name="connsiteX36" fmla="*/ 3346 w 6434"/>
              <a:gd name="connsiteY36" fmla="*/ 827 h 1688"/>
              <a:gd name="connsiteX37" fmla="*/ 3468 w 6434"/>
              <a:gd name="connsiteY37" fmla="*/ 752 h 1688"/>
              <a:gd name="connsiteX38" fmla="*/ 3589 w 6434"/>
              <a:gd name="connsiteY38" fmla="*/ 677 h 1688"/>
              <a:gd name="connsiteX39" fmla="*/ 3827 w 6434"/>
              <a:gd name="connsiteY39" fmla="*/ 522 h 1688"/>
              <a:gd name="connsiteX40" fmla="*/ 4060 w 6434"/>
              <a:gd name="connsiteY40" fmla="*/ 372 h 1688"/>
              <a:gd name="connsiteX41" fmla="*/ 4060 w 6434"/>
              <a:gd name="connsiteY41" fmla="*/ 372 h 1688"/>
              <a:gd name="connsiteX42" fmla="*/ 4117 w 6434"/>
              <a:gd name="connsiteY42" fmla="*/ 336 h 1688"/>
              <a:gd name="connsiteX43" fmla="*/ 4174 w 6434"/>
              <a:gd name="connsiteY43" fmla="*/ 301 h 1688"/>
              <a:gd name="connsiteX44" fmla="*/ 4232 w 6434"/>
              <a:gd name="connsiteY44" fmla="*/ 269 h 1688"/>
              <a:gd name="connsiteX45" fmla="*/ 4289 w 6434"/>
              <a:gd name="connsiteY45" fmla="*/ 239 h 1688"/>
              <a:gd name="connsiteX46" fmla="*/ 4346 w 6434"/>
              <a:gd name="connsiteY46" fmla="*/ 212 h 1688"/>
              <a:gd name="connsiteX47" fmla="*/ 4403 w 6434"/>
              <a:gd name="connsiteY47" fmla="*/ 186 h 1688"/>
              <a:gd name="connsiteX48" fmla="*/ 4458 w 6434"/>
              <a:gd name="connsiteY48" fmla="*/ 162 h 1688"/>
              <a:gd name="connsiteX49" fmla="*/ 4515 w 6434"/>
              <a:gd name="connsiteY49" fmla="*/ 141 h 1688"/>
              <a:gd name="connsiteX50" fmla="*/ 4570 w 6434"/>
              <a:gd name="connsiteY50" fmla="*/ 119 h 1688"/>
              <a:gd name="connsiteX51" fmla="*/ 4625 w 6434"/>
              <a:gd name="connsiteY51" fmla="*/ 101 h 1688"/>
              <a:gd name="connsiteX52" fmla="*/ 4680 w 6434"/>
              <a:gd name="connsiteY52" fmla="*/ 85 h 1688"/>
              <a:gd name="connsiteX53" fmla="*/ 4735 w 6434"/>
              <a:gd name="connsiteY53" fmla="*/ 69 h 1688"/>
              <a:gd name="connsiteX54" fmla="*/ 4790 w 6434"/>
              <a:gd name="connsiteY54" fmla="*/ 55 h 1688"/>
              <a:gd name="connsiteX55" fmla="*/ 4842 w 6434"/>
              <a:gd name="connsiteY55" fmla="*/ 44 h 1688"/>
              <a:gd name="connsiteX56" fmla="*/ 4895 w 6434"/>
              <a:gd name="connsiteY56" fmla="*/ 34 h 1688"/>
              <a:gd name="connsiteX57" fmla="*/ 4947 w 6434"/>
              <a:gd name="connsiteY57" fmla="*/ 24 h 1688"/>
              <a:gd name="connsiteX58" fmla="*/ 5000 w 6434"/>
              <a:gd name="connsiteY58" fmla="*/ 18 h 1688"/>
              <a:gd name="connsiteX59" fmla="*/ 5050 w 6434"/>
              <a:gd name="connsiteY59" fmla="*/ 12 h 1688"/>
              <a:gd name="connsiteX60" fmla="*/ 5103 w 6434"/>
              <a:gd name="connsiteY60" fmla="*/ 6 h 1688"/>
              <a:gd name="connsiteX61" fmla="*/ 5153 w 6434"/>
              <a:gd name="connsiteY61" fmla="*/ 2 h 1688"/>
              <a:gd name="connsiteX62" fmla="*/ 5252 w 6434"/>
              <a:gd name="connsiteY62" fmla="*/ 0 h 1688"/>
              <a:gd name="connsiteX63" fmla="*/ 5348 w 6434"/>
              <a:gd name="connsiteY63" fmla="*/ 0 h 1688"/>
              <a:gd name="connsiteX64" fmla="*/ 5441 w 6434"/>
              <a:gd name="connsiteY64" fmla="*/ 6 h 1688"/>
              <a:gd name="connsiteX65" fmla="*/ 5531 w 6434"/>
              <a:gd name="connsiteY65" fmla="*/ 14 h 1688"/>
              <a:gd name="connsiteX66" fmla="*/ 5618 w 6434"/>
              <a:gd name="connsiteY66" fmla="*/ 26 h 1688"/>
              <a:gd name="connsiteX67" fmla="*/ 5702 w 6434"/>
              <a:gd name="connsiteY67" fmla="*/ 40 h 1688"/>
              <a:gd name="connsiteX68" fmla="*/ 5782 w 6434"/>
              <a:gd name="connsiteY68" fmla="*/ 57 h 1688"/>
              <a:gd name="connsiteX69" fmla="*/ 5858 w 6434"/>
              <a:gd name="connsiteY69" fmla="*/ 75 h 1688"/>
              <a:gd name="connsiteX70" fmla="*/ 5931 w 6434"/>
              <a:gd name="connsiteY70" fmla="*/ 95 h 1688"/>
              <a:gd name="connsiteX71" fmla="*/ 5997 w 6434"/>
              <a:gd name="connsiteY71" fmla="*/ 117 h 1688"/>
              <a:gd name="connsiteX72" fmla="*/ 6061 w 6434"/>
              <a:gd name="connsiteY72" fmla="*/ 139 h 1688"/>
              <a:gd name="connsiteX73" fmla="*/ 6121 w 6434"/>
              <a:gd name="connsiteY73" fmla="*/ 160 h 1688"/>
              <a:gd name="connsiteX74" fmla="*/ 6176 w 6434"/>
              <a:gd name="connsiteY74" fmla="*/ 184 h 1688"/>
              <a:gd name="connsiteX75" fmla="*/ 6224 w 6434"/>
              <a:gd name="connsiteY75" fmla="*/ 204 h 1688"/>
              <a:gd name="connsiteX76" fmla="*/ 6308 w 6434"/>
              <a:gd name="connsiteY76" fmla="*/ 243 h 1688"/>
              <a:gd name="connsiteX77" fmla="*/ 6370 w 6434"/>
              <a:gd name="connsiteY77" fmla="*/ 277 h 1688"/>
              <a:gd name="connsiteX78" fmla="*/ 6407 w 6434"/>
              <a:gd name="connsiteY78" fmla="*/ 299 h 1688"/>
              <a:gd name="connsiteX79" fmla="*/ 6420 w 6434"/>
              <a:gd name="connsiteY79" fmla="*/ 307 h 1688"/>
              <a:gd name="connsiteX80" fmla="*/ 6434 w 6434"/>
              <a:gd name="connsiteY80" fmla="*/ 843 h 1688"/>
              <a:gd name="connsiteX81" fmla="*/ 6434 w 6434"/>
              <a:gd name="connsiteY81" fmla="*/ 843 h 1688"/>
              <a:gd name="connsiteX82" fmla="*/ 6423 w 6434"/>
              <a:gd name="connsiteY82" fmla="*/ 831 h 1688"/>
              <a:gd name="connsiteX83" fmla="*/ 6386 w 6434"/>
              <a:gd name="connsiteY83" fmla="*/ 801 h 1688"/>
              <a:gd name="connsiteX84" fmla="*/ 6331 w 6434"/>
              <a:gd name="connsiteY84" fmla="*/ 756 h 1688"/>
              <a:gd name="connsiteX85" fmla="*/ 6253 w 6434"/>
              <a:gd name="connsiteY85" fmla="*/ 699 h 1688"/>
              <a:gd name="connsiteX86" fmla="*/ 6208 w 6434"/>
              <a:gd name="connsiteY86" fmla="*/ 665 h 1688"/>
              <a:gd name="connsiteX87" fmla="*/ 6157 w 6434"/>
              <a:gd name="connsiteY87" fmla="*/ 631 h 1688"/>
              <a:gd name="connsiteX88" fmla="*/ 6100 w 6434"/>
              <a:gd name="connsiteY88" fmla="*/ 596 h 1688"/>
              <a:gd name="connsiteX89" fmla="*/ 6041 w 6434"/>
              <a:gd name="connsiteY89" fmla="*/ 560 h 1688"/>
              <a:gd name="connsiteX90" fmla="*/ 5977 w 6434"/>
              <a:gd name="connsiteY90" fmla="*/ 524 h 1688"/>
              <a:gd name="connsiteX91" fmla="*/ 5908 w 6434"/>
              <a:gd name="connsiteY91" fmla="*/ 489 h 1688"/>
              <a:gd name="connsiteX92" fmla="*/ 5835 w 6434"/>
              <a:gd name="connsiteY92" fmla="*/ 453 h 1688"/>
              <a:gd name="connsiteX93" fmla="*/ 5759 w 6434"/>
              <a:gd name="connsiteY93" fmla="*/ 418 h 1688"/>
              <a:gd name="connsiteX94" fmla="*/ 5679 w 6434"/>
              <a:gd name="connsiteY94" fmla="*/ 386 h 1688"/>
              <a:gd name="connsiteX95" fmla="*/ 5595 w 6434"/>
              <a:gd name="connsiteY95" fmla="*/ 354 h 1688"/>
              <a:gd name="connsiteX96" fmla="*/ 5508 w 6434"/>
              <a:gd name="connsiteY96" fmla="*/ 327 h 1688"/>
              <a:gd name="connsiteX97" fmla="*/ 5416 w 6434"/>
              <a:gd name="connsiteY97" fmla="*/ 301 h 1688"/>
              <a:gd name="connsiteX98" fmla="*/ 5322 w 6434"/>
              <a:gd name="connsiteY98" fmla="*/ 279 h 1688"/>
              <a:gd name="connsiteX99" fmla="*/ 5224 w 6434"/>
              <a:gd name="connsiteY99" fmla="*/ 261 h 1688"/>
              <a:gd name="connsiteX100" fmla="*/ 5176 w 6434"/>
              <a:gd name="connsiteY100" fmla="*/ 253 h 1688"/>
              <a:gd name="connsiteX101" fmla="*/ 5126 w 6434"/>
              <a:gd name="connsiteY101" fmla="*/ 245 h 1688"/>
              <a:gd name="connsiteX102" fmla="*/ 5073 w 6434"/>
              <a:gd name="connsiteY102" fmla="*/ 241 h 1688"/>
              <a:gd name="connsiteX103" fmla="*/ 5021 w 6434"/>
              <a:gd name="connsiteY103" fmla="*/ 237 h 1688"/>
              <a:gd name="connsiteX104" fmla="*/ 4968 w 6434"/>
              <a:gd name="connsiteY104" fmla="*/ 234 h 1688"/>
              <a:gd name="connsiteX105" fmla="*/ 4915 w 6434"/>
              <a:gd name="connsiteY105" fmla="*/ 234 h 1688"/>
              <a:gd name="connsiteX106" fmla="*/ 4863 w 6434"/>
              <a:gd name="connsiteY106" fmla="*/ 234 h 1688"/>
              <a:gd name="connsiteX107" fmla="*/ 4808 w 6434"/>
              <a:gd name="connsiteY107" fmla="*/ 234 h 1688"/>
              <a:gd name="connsiteX108" fmla="*/ 4753 w 6434"/>
              <a:gd name="connsiteY108" fmla="*/ 237 h 1688"/>
              <a:gd name="connsiteX109" fmla="*/ 4696 w 6434"/>
              <a:gd name="connsiteY109" fmla="*/ 241 h 1688"/>
              <a:gd name="connsiteX110" fmla="*/ 4641 w 6434"/>
              <a:gd name="connsiteY110" fmla="*/ 247 h 1688"/>
              <a:gd name="connsiteX111" fmla="*/ 4584 w 6434"/>
              <a:gd name="connsiteY111" fmla="*/ 255 h 1688"/>
              <a:gd name="connsiteX112" fmla="*/ 4527 w 6434"/>
              <a:gd name="connsiteY112" fmla="*/ 265 h 1688"/>
              <a:gd name="connsiteX113" fmla="*/ 4469 w 6434"/>
              <a:gd name="connsiteY113" fmla="*/ 277 h 1688"/>
              <a:gd name="connsiteX114" fmla="*/ 4410 w 6434"/>
              <a:gd name="connsiteY114" fmla="*/ 291 h 1688"/>
              <a:gd name="connsiteX115" fmla="*/ 4350 w 6434"/>
              <a:gd name="connsiteY115" fmla="*/ 305 h 1688"/>
              <a:gd name="connsiteX116" fmla="*/ 4291 w 6434"/>
              <a:gd name="connsiteY116" fmla="*/ 323 h 1688"/>
              <a:gd name="connsiteX117" fmla="*/ 4232 w 6434"/>
              <a:gd name="connsiteY117" fmla="*/ 342 h 1688"/>
              <a:gd name="connsiteX118" fmla="*/ 4172 w 6434"/>
              <a:gd name="connsiteY118" fmla="*/ 362 h 1688"/>
              <a:gd name="connsiteX119" fmla="*/ 4110 w 6434"/>
              <a:gd name="connsiteY119" fmla="*/ 386 h 1688"/>
              <a:gd name="connsiteX120" fmla="*/ 4110 w 6434"/>
              <a:gd name="connsiteY120" fmla="*/ 386 h 1688"/>
              <a:gd name="connsiteX121" fmla="*/ 3866 w 6434"/>
              <a:gd name="connsiteY121" fmla="*/ 485 h 1688"/>
              <a:gd name="connsiteX122" fmla="*/ 3614 w 6434"/>
              <a:gd name="connsiteY122" fmla="*/ 584 h 1688"/>
              <a:gd name="connsiteX123" fmla="*/ 3488 w 6434"/>
              <a:gd name="connsiteY123" fmla="*/ 633 h 1688"/>
              <a:gd name="connsiteX124" fmla="*/ 3360 w 6434"/>
              <a:gd name="connsiteY124" fmla="*/ 681 h 1688"/>
              <a:gd name="connsiteX125" fmla="*/ 3232 w 6434"/>
              <a:gd name="connsiteY125" fmla="*/ 728 h 1688"/>
              <a:gd name="connsiteX126" fmla="*/ 3102 w 6434"/>
              <a:gd name="connsiteY126" fmla="*/ 774 h 1688"/>
              <a:gd name="connsiteX127" fmla="*/ 2969 w 6434"/>
              <a:gd name="connsiteY127" fmla="*/ 815 h 1688"/>
              <a:gd name="connsiteX128" fmla="*/ 2839 w 6434"/>
              <a:gd name="connsiteY128" fmla="*/ 857 h 1688"/>
              <a:gd name="connsiteX129" fmla="*/ 2706 w 6434"/>
              <a:gd name="connsiteY129" fmla="*/ 894 h 1688"/>
              <a:gd name="connsiteX130" fmla="*/ 2571 w 6434"/>
              <a:gd name="connsiteY130" fmla="*/ 930 h 1688"/>
              <a:gd name="connsiteX131" fmla="*/ 2438 w 6434"/>
              <a:gd name="connsiteY131" fmla="*/ 964 h 1688"/>
              <a:gd name="connsiteX132" fmla="*/ 2301 w 6434"/>
              <a:gd name="connsiteY132" fmla="*/ 991 h 1688"/>
              <a:gd name="connsiteX133" fmla="*/ 2166 w 6434"/>
              <a:gd name="connsiteY133" fmla="*/ 1017 h 1688"/>
              <a:gd name="connsiteX134" fmla="*/ 2029 w 6434"/>
              <a:gd name="connsiteY134" fmla="*/ 1037 h 1688"/>
              <a:gd name="connsiteX135" fmla="*/ 1960 w 6434"/>
              <a:gd name="connsiteY135" fmla="*/ 1045 h 1688"/>
              <a:gd name="connsiteX136" fmla="*/ 1892 w 6434"/>
              <a:gd name="connsiteY136" fmla="*/ 1053 h 1688"/>
              <a:gd name="connsiteX137" fmla="*/ 1823 w 6434"/>
              <a:gd name="connsiteY137" fmla="*/ 1059 h 1688"/>
              <a:gd name="connsiteX138" fmla="*/ 1755 w 6434"/>
              <a:gd name="connsiteY138" fmla="*/ 1063 h 1688"/>
              <a:gd name="connsiteX139" fmla="*/ 1686 w 6434"/>
              <a:gd name="connsiteY139" fmla="*/ 1067 h 1688"/>
              <a:gd name="connsiteX140" fmla="*/ 1617 w 6434"/>
              <a:gd name="connsiteY140" fmla="*/ 1069 h 1688"/>
              <a:gd name="connsiteX141" fmla="*/ 1546 w 6434"/>
              <a:gd name="connsiteY141" fmla="*/ 1071 h 1688"/>
              <a:gd name="connsiteX142" fmla="*/ 1478 w 6434"/>
              <a:gd name="connsiteY142" fmla="*/ 1071 h 1688"/>
              <a:gd name="connsiteX143" fmla="*/ 1409 w 6434"/>
              <a:gd name="connsiteY143" fmla="*/ 1067 h 1688"/>
              <a:gd name="connsiteX144" fmla="*/ 1338 w 6434"/>
              <a:gd name="connsiteY144" fmla="*/ 1065 h 1688"/>
              <a:gd name="connsiteX145" fmla="*/ 1270 w 6434"/>
              <a:gd name="connsiteY145" fmla="*/ 1059 h 1688"/>
              <a:gd name="connsiteX146" fmla="*/ 1199 w 6434"/>
              <a:gd name="connsiteY146" fmla="*/ 1053 h 1688"/>
              <a:gd name="connsiteX147" fmla="*/ 1130 w 6434"/>
              <a:gd name="connsiteY147" fmla="*/ 1045 h 1688"/>
              <a:gd name="connsiteX148" fmla="*/ 1059 w 6434"/>
              <a:gd name="connsiteY148" fmla="*/ 1033 h 1688"/>
              <a:gd name="connsiteX149" fmla="*/ 988 w 6434"/>
              <a:gd name="connsiteY149" fmla="*/ 1023 h 1688"/>
              <a:gd name="connsiteX150" fmla="*/ 920 w 6434"/>
              <a:gd name="connsiteY150" fmla="*/ 1009 h 1688"/>
              <a:gd name="connsiteX151" fmla="*/ 849 w 6434"/>
              <a:gd name="connsiteY151" fmla="*/ 993 h 1688"/>
              <a:gd name="connsiteX152" fmla="*/ 778 w 6434"/>
              <a:gd name="connsiteY152" fmla="*/ 976 h 1688"/>
              <a:gd name="connsiteX153" fmla="*/ 707 w 6434"/>
              <a:gd name="connsiteY153" fmla="*/ 958 h 1688"/>
              <a:gd name="connsiteX154" fmla="*/ 636 w 6434"/>
              <a:gd name="connsiteY154" fmla="*/ 936 h 1688"/>
              <a:gd name="connsiteX155" fmla="*/ 565 w 6434"/>
              <a:gd name="connsiteY155" fmla="*/ 914 h 1688"/>
              <a:gd name="connsiteX156" fmla="*/ 497 w 6434"/>
              <a:gd name="connsiteY156" fmla="*/ 889 h 1688"/>
              <a:gd name="connsiteX157" fmla="*/ 426 w 6434"/>
              <a:gd name="connsiteY157" fmla="*/ 861 h 1688"/>
              <a:gd name="connsiteX158" fmla="*/ 355 w 6434"/>
              <a:gd name="connsiteY158" fmla="*/ 833 h 1688"/>
              <a:gd name="connsiteX159" fmla="*/ 284 w 6434"/>
              <a:gd name="connsiteY159" fmla="*/ 801 h 1688"/>
              <a:gd name="connsiteX160" fmla="*/ 213 w 6434"/>
              <a:gd name="connsiteY160" fmla="*/ 768 h 1688"/>
              <a:gd name="connsiteX161" fmla="*/ 142 w 6434"/>
              <a:gd name="connsiteY161" fmla="*/ 732 h 1688"/>
              <a:gd name="connsiteX162" fmla="*/ 71 w 6434"/>
              <a:gd name="connsiteY162" fmla="*/ 695 h 1688"/>
              <a:gd name="connsiteX163" fmla="*/ 0 w 6434"/>
              <a:gd name="connsiteY163" fmla="*/ 655 h 1688"/>
              <a:gd name="connsiteX0" fmla="*/ 227 w 6434"/>
              <a:gd name="connsiteY0" fmla="*/ 1607 h 1688"/>
              <a:gd name="connsiteX1" fmla="*/ 300 w 6434"/>
              <a:gd name="connsiteY1" fmla="*/ 1625 h 1688"/>
              <a:gd name="connsiteX2" fmla="*/ 373 w 6434"/>
              <a:gd name="connsiteY2" fmla="*/ 1639 h 1688"/>
              <a:gd name="connsiteX3" fmla="*/ 446 w 6434"/>
              <a:gd name="connsiteY3" fmla="*/ 1652 h 1688"/>
              <a:gd name="connsiteX4" fmla="*/ 520 w 6434"/>
              <a:gd name="connsiteY4" fmla="*/ 1662 h 1688"/>
              <a:gd name="connsiteX5" fmla="*/ 593 w 6434"/>
              <a:gd name="connsiteY5" fmla="*/ 1670 h 1688"/>
              <a:gd name="connsiteX6" fmla="*/ 666 w 6434"/>
              <a:gd name="connsiteY6" fmla="*/ 1678 h 1688"/>
              <a:gd name="connsiteX7" fmla="*/ 739 w 6434"/>
              <a:gd name="connsiteY7" fmla="*/ 1682 h 1688"/>
              <a:gd name="connsiteX8" fmla="*/ 810 w 6434"/>
              <a:gd name="connsiteY8" fmla="*/ 1686 h 1688"/>
              <a:gd name="connsiteX9" fmla="*/ 883 w 6434"/>
              <a:gd name="connsiteY9" fmla="*/ 1688 h 1688"/>
              <a:gd name="connsiteX10" fmla="*/ 954 w 6434"/>
              <a:gd name="connsiteY10" fmla="*/ 1686 h 1688"/>
              <a:gd name="connsiteX11" fmla="*/ 1025 w 6434"/>
              <a:gd name="connsiteY11" fmla="*/ 1684 h 1688"/>
              <a:gd name="connsiteX12" fmla="*/ 1098 w 6434"/>
              <a:gd name="connsiteY12" fmla="*/ 1680 h 1688"/>
              <a:gd name="connsiteX13" fmla="*/ 1169 w 6434"/>
              <a:gd name="connsiteY13" fmla="*/ 1674 h 1688"/>
              <a:gd name="connsiteX14" fmla="*/ 1238 w 6434"/>
              <a:gd name="connsiteY14" fmla="*/ 1668 h 1688"/>
              <a:gd name="connsiteX15" fmla="*/ 1309 w 6434"/>
              <a:gd name="connsiteY15" fmla="*/ 1658 h 1688"/>
              <a:gd name="connsiteX16" fmla="*/ 1380 w 6434"/>
              <a:gd name="connsiteY16" fmla="*/ 1648 h 1688"/>
              <a:gd name="connsiteX17" fmla="*/ 1448 w 6434"/>
              <a:gd name="connsiteY17" fmla="*/ 1637 h 1688"/>
              <a:gd name="connsiteX18" fmla="*/ 1517 w 6434"/>
              <a:gd name="connsiteY18" fmla="*/ 1623 h 1688"/>
              <a:gd name="connsiteX19" fmla="*/ 1588 w 6434"/>
              <a:gd name="connsiteY19" fmla="*/ 1609 h 1688"/>
              <a:gd name="connsiteX20" fmla="*/ 1656 w 6434"/>
              <a:gd name="connsiteY20" fmla="*/ 1593 h 1688"/>
              <a:gd name="connsiteX21" fmla="*/ 1725 w 6434"/>
              <a:gd name="connsiteY21" fmla="*/ 1575 h 1688"/>
              <a:gd name="connsiteX22" fmla="*/ 1793 w 6434"/>
              <a:gd name="connsiteY22" fmla="*/ 1555 h 1688"/>
              <a:gd name="connsiteX23" fmla="*/ 1860 w 6434"/>
              <a:gd name="connsiteY23" fmla="*/ 1536 h 1688"/>
              <a:gd name="connsiteX24" fmla="*/ 1928 w 6434"/>
              <a:gd name="connsiteY24" fmla="*/ 1514 h 1688"/>
              <a:gd name="connsiteX25" fmla="*/ 2063 w 6434"/>
              <a:gd name="connsiteY25" fmla="*/ 1468 h 1688"/>
              <a:gd name="connsiteX26" fmla="*/ 2196 w 6434"/>
              <a:gd name="connsiteY26" fmla="*/ 1419 h 1688"/>
              <a:gd name="connsiteX27" fmla="*/ 2329 w 6434"/>
              <a:gd name="connsiteY27" fmla="*/ 1365 h 1688"/>
              <a:gd name="connsiteX28" fmla="*/ 2459 w 6434"/>
              <a:gd name="connsiteY28" fmla="*/ 1306 h 1688"/>
              <a:gd name="connsiteX29" fmla="*/ 2589 w 6434"/>
              <a:gd name="connsiteY29" fmla="*/ 1245 h 1688"/>
              <a:gd name="connsiteX30" fmla="*/ 2717 w 6434"/>
              <a:gd name="connsiteY30" fmla="*/ 1181 h 1688"/>
              <a:gd name="connsiteX31" fmla="*/ 2846 w 6434"/>
              <a:gd name="connsiteY31" fmla="*/ 1114 h 1688"/>
              <a:gd name="connsiteX32" fmla="*/ 2974 w 6434"/>
              <a:gd name="connsiteY32" fmla="*/ 1045 h 1688"/>
              <a:gd name="connsiteX33" fmla="*/ 3097 w 6434"/>
              <a:gd name="connsiteY33" fmla="*/ 974 h 1688"/>
              <a:gd name="connsiteX34" fmla="*/ 3223 w 6434"/>
              <a:gd name="connsiteY34" fmla="*/ 900 h 1688"/>
              <a:gd name="connsiteX35" fmla="*/ 3346 w 6434"/>
              <a:gd name="connsiteY35" fmla="*/ 827 h 1688"/>
              <a:gd name="connsiteX36" fmla="*/ 3468 w 6434"/>
              <a:gd name="connsiteY36" fmla="*/ 752 h 1688"/>
              <a:gd name="connsiteX37" fmla="*/ 3589 w 6434"/>
              <a:gd name="connsiteY37" fmla="*/ 677 h 1688"/>
              <a:gd name="connsiteX38" fmla="*/ 3827 w 6434"/>
              <a:gd name="connsiteY38" fmla="*/ 522 h 1688"/>
              <a:gd name="connsiteX39" fmla="*/ 4060 w 6434"/>
              <a:gd name="connsiteY39" fmla="*/ 372 h 1688"/>
              <a:gd name="connsiteX40" fmla="*/ 4060 w 6434"/>
              <a:gd name="connsiteY40" fmla="*/ 372 h 1688"/>
              <a:gd name="connsiteX41" fmla="*/ 4117 w 6434"/>
              <a:gd name="connsiteY41" fmla="*/ 336 h 1688"/>
              <a:gd name="connsiteX42" fmla="*/ 4174 w 6434"/>
              <a:gd name="connsiteY42" fmla="*/ 301 h 1688"/>
              <a:gd name="connsiteX43" fmla="*/ 4232 w 6434"/>
              <a:gd name="connsiteY43" fmla="*/ 269 h 1688"/>
              <a:gd name="connsiteX44" fmla="*/ 4289 w 6434"/>
              <a:gd name="connsiteY44" fmla="*/ 239 h 1688"/>
              <a:gd name="connsiteX45" fmla="*/ 4346 w 6434"/>
              <a:gd name="connsiteY45" fmla="*/ 212 h 1688"/>
              <a:gd name="connsiteX46" fmla="*/ 4403 w 6434"/>
              <a:gd name="connsiteY46" fmla="*/ 186 h 1688"/>
              <a:gd name="connsiteX47" fmla="*/ 4458 w 6434"/>
              <a:gd name="connsiteY47" fmla="*/ 162 h 1688"/>
              <a:gd name="connsiteX48" fmla="*/ 4515 w 6434"/>
              <a:gd name="connsiteY48" fmla="*/ 141 h 1688"/>
              <a:gd name="connsiteX49" fmla="*/ 4570 w 6434"/>
              <a:gd name="connsiteY49" fmla="*/ 119 h 1688"/>
              <a:gd name="connsiteX50" fmla="*/ 4625 w 6434"/>
              <a:gd name="connsiteY50" fmla="*/ 101 h 1688"/>
              <a:gd name="connsiteX51" fmla="*/ 4680 w 6434"/>
              <a:gd name="connsiteY51" fmla="*/ 85 h 1688"/>
              <a:gd name="connsiteX52" fmla="*/ 4735 w 6434"/>
              <a:gd name="connsiteY52" fmla="*/ 69 h 1688"/>
              <a:gd name="connsiteX53" fmla="*/ 4790 w 6434"/>
              <a:gd name="connsiteY53" fmla="*/ 55 h 1688"/>
              <a:gd name="connsiteX54" fmla="*/ 4842 w 6434"/>
              <a:gd name="connsiteY54" fmla="*/ 44 h 1688"/>
              <a:gd name="connsiteX55" fmla="*/ 4895 w 6434"/>
              <a:gd name="connsiteY55" fmla="*/ 34 h 1688"/>
              <a:gd name="connsiteX56" fmla="*/ 4947 w 6434"/>
              <a:gd name="connsiteY56" fmla="*/ 24 h 1688"/>
              <a:gd name="connsiteX57" fmla="*/ 5000 w 6434"/>
              <a:gd name="connsiteY57" fmla="*/ 18 h 1688"/>
              <a:gd name="connsiteX58" fmla="*/ 5050 w 6434"/>
              <a:gd name="connsiteY58" fmla="*/ 12 h 1688"/>
              <a:gd name="connsiteX59" fmla="*/ 5103 w 6434"/>
              <a:gd name="connsiteY59" fmla="*/ 6 h 1688"/>
              <a:gd name="connsiteX60" fmla="*/ 5153 w 6434"/>
              <a:gd name="connsiteY60" fmla="*/ 2 h 1688"/>
              <a:gd name="connsiteX61" fmla="*/ 5252 w 6434"/>
              <a:gd name="connsiteY61" fmla="*/ 0 h 1688"/>
              <a:gd name="connsiteX62" fmla="*/ 5348 w 6434"/>
              <a:gd name="connsiteY62" fmla="*/ 0 h 1688"/>
              <a:gd name="connsiteX63" fmla="*/ 5441 w 6434"/>
              <a:gd name="connsiteY63" fmla="*/ 6 h 1688"/>
              <a:gd name="connsiteX64" fmla="*/ 5531 w 6434"/>
              <a:gd name="connsiteY64" fmla="*/ 14 h 1688"/>
              <a:gd name="connsiteX65" fmla="*/ 5618 w 6434"/>
              <a:gd name="connsiteY65" fmla="*/ 26 h 1688"/>
              <a:gd name="connsiteX66" fmla="*/ 5702 w 6434"/>
              <a:gd name="connsiteY66" fmla="*/ 40 h 1688"/>
              <a:gd name="connsiteX67" fmla="*/ 5782 w 6434"/>
              <a:gd name="connsiteY67" fmla="*/ 57 h 1688"/>
              <a:gd name="connsiteX68" fmla="*/ 5858 w 6434"/>
              <a:gd name="connsiteY68" fmla="*/ 75 h 1688"/>
              <a:gd name="connsiteX69" fmla="*/ 5931 w 6434"/>
              <a:gd name="connsiteY69" fmla="*/ 95 h 1688"/>
              <a:gd name="connsiteX70" fmla="*/ 5997 w 6434"/>
              <a:gd name="connsiteY70" fmla="*/ 117 h 1688"/>
              <a:gd name="connsiteX71" fmla="*/ 6061 w 6434"/>
              <a:gd name="connsiteY71" fmla="*/ 139 h 1688"/>
              <a:gd name="connsiteX72" fmla="*/ 6121 w 6434"/>
              <a:gd name="connsiteY72" fmla="*/ 160 h 1688"/>
              <a:gd name="connsiteX73" fmla="*/ 6176 w 6434"/>
              <a:gd name="connsiteY73" fmla="*/ 184 h 1688"/>
              <a:gd name="connsiteX74" fmla="*/ 6224 w 6434"/>
              <a:gd name="connsiteY74" fmla="*/ 204 h 1688"/>
              <a:gd name="connsiteX75" fmla="*/ 6308 w 6434"/>
              <a:gd name="connsiteY75" fmla="*/ 243 h 1688"/>
              <a:gd name="connsiteX76" fmla="*/ 6370 w 6434"/>
              <a:gd name="connsiteY76" fmla="*/ 277 h 1688"/>
              <a:gd name="connsiteX77" fmla="*/ 6407 w 6434"/>
              <a:gd name="connsiteY77" fmla="*/ 299 h 1688"/>
              <a:gd name="connsiteX78" fmla="*/ 6420 w 6434"/>
              <a:gd name="connsiteY78" fmla="*/ 307 h 1688"/>
              <a:gd name="connsiteX79" fmla="*/ 6434 w 6434"/>
              <a:gd name="connsiteY79" fmla="*/ 843 h 1688"/>
              <a:gd name="connsiteX80" fmla="*/ 6434 w 6434"/>
              <a:gd name="connsiteY80" fmla="*/ 843 h 1688"/>
              <a:gd name="connsiteX81" fmla="*/ 6423 w 6434"/>
              <a:gd name="connsiteY81" fmla="*/ 831 h 1688"/>
              <a:gd name="connsiteX82" fmla="*/ 6386 w 6434"/>
              <a:gd name="connsiteY82" fmla="*/ 801 h 1688"/>
              <a:gd name="connsiteX83" fmla="*/ 6331 w 6434"/>
              <a:gd name="connsiteY83" fmla="*/ 756 h 1688"/>
              <a:gd name="connsiteX84" fmla="*/ 6253 w 6434"/>
              <a:gd name="connsiteY84" fmla="*/ 699 h 1688"/>
              <a:gd name="connsiteX85" fmla="*/ 6208 w 6434"/>
              <a:gd name="connsiteY85" fmla="*/ 665 h 1688"/>
              <a:gd name="connsiteX86" fmla="*/ 6157 w 6434"/>
              <a:gd name="connsiteY86" fmla="*/ 631 h 1688"/>
              <a:gd name="connsiteX87" fmla="*/ 6100 w 6434"/>
              <a:gd name="connsiteY87" fmla="*/ 596 h 1688"/>
              <a:gd name="connsiteX88" fmla="*/ 6041 w 6434"/>
              <a:gd name="connsiteY88" fmla="*/ 560 h 1688"/>
              <a:gd name="connsiteX89" fmla="*/ 5977 w 6434"/>
              <a:gd name="connsiteY89" fmla="*/ 524 h 1688"/>
              <a:gd name="connsiteX90" fmla="*/ 5908 w 6434"/>
              <a:gd name="connsiteY90" fmla="*/ 489 h 1688"/>
              <a:gd name="connsiteX91" fmla="*/ 5835 w 6434"/>
              <a:gd name="connsiteY91" fmla="*/ 453 h 1688"/>
              <a:gd name="connsiteX92" fmla="*/ 5759 w 6434"/>
              <a:gd name="connsiteY92" fmla="*/ 418 h 1688"/>
              <a:gd name="connsiteX93" fmla="*/ 5679 w 6434"/>
              <a:gd name="connsiteY93" fmla="*/ 386 h 1688"/>
              <a:gd name="connsiteX94" fmla="*/ 5595 w 6434"/>
              <a:gd name="connsiteY94" fmla="*/ 354 h 1688"/>
              <a:gd name="connsiteX95" fmla="*/ 5508 w 6434"/>
              <a:gd name="connsiteY95" fmla="*/ 327 h 1688"/>
              <a:gd name="connsiteX96" fmla="*/ 5416 w 6434"/>
              <a:gd name="connsiteY96" fmla="*/ 301 h 1688"/>
              <a:gd name="connsiteX97" fmla="*/ 5322 w 6434"/>
              <a:gd name="connsiteY97" fmla="*/ 279 h 1688"/>
              <a:gd name="connsiteX98" fmla="*/ 5224 w 6434"/>
              <a:gd name="connsiteY98" fmla="*/ 261 h 1688"/>
              <a:gd name="connsiteX99" fmla="*/ 5176 w 6434"/>
              <a:gd name="connsiteY99" fmla="*/ 253 h 1688"/>
              <a:gd name="connsiteX100" fmla="*/ 5126 w 6434"/>
              <a:gd name="connsiteY100" fmla="*/ 245 h 1688"/>
              <a:gd name="connsiteX101" fmla="*/ 5073 w 6434"/>
              <a:gd name="connsiteY101" fmla="*/ 241 h 1688"/>
              <a:gd name="connsiteX102" fmla="*/ 5021 w 6434"/>
              <a:gd name="connsiteY102" fmla="*/ 237 h 1688"/>
              <a:gd name="connsiteX103" fmla="*/ 4968 w 6434"/>
              <a:gd name="connsiteY103" fmla="*/ 234 h 1688"/>
              <a:gd name="connsiteX104" fmla="*/ 4915 w 6434"/>
              <a:gd name="connsiteY104" fmla="*/ 234 h 1688"/>
              <a:gd name="connsiteX105" fmla="*/ 4863 w 6434"/>
              <a:gd name="connsiteY105" fmla="*/ 234 h 1688"/>
              <a:gd name="connsiteX106" fmla="*/ 4808 w 6434"/>
              <a:gd name="connsiteY106" fmla="*/ 234 h 1688"/>
              <a:gd name="connsiteX107" fmla="*/ 4753 w 6434"/>
              <a:gd name="connsiteY107" fmla="*/ 237 h 1688"/>
              <a:gd name="connsiteX108" fmla="*/ 4696 w 6434"/>
              <a:gd name="connsiteY108" fmla="*/ 241 h 1688"/>
              <a:gd name="connsiteX109" fmla="*/ 4641 w 6434"/>
              <a:gd name="connsiteY109" fmla="*/ 247 h 1688"/>
              <a:gd name="connsiteX110" fmla="*/ 4584 w 6434"/>
              <a:gd name="connsiteY110" fmla="*/ 255 h 1688"/>
              <a:gd name="connsiteX111" fmla="*/ 4527 w 6434"/>
              <a:gd name="connsiteY111" fmla="*/ 265 h 1688"/>
              <a:gd name="connsiteX112" fmla="*/ 4469 w 6434"/>
              <a:gd name="connsiteY112" fmla="*/ 277 h 1688"/>
              <a:gd name="connsiteX113" fmla="*/ 4410 w 6434"/>
              <a:gd name="connsiteY113" fmla="*/ 291 h 1688"/>
              <a:gd name="connsiteX114" fmla="*/ 4350 w 6434"/>
              <a:gd name="connsiteY114" fmla="*/ 305 h 1688"/>
              <a:gd name="connsiteX115" fmla="*/ 4291 w 6434"/>
              <a:gd name="connsiteY115" fmla="*/ 323 h 1688"/>
              <a:gd name="connsiteX116" fmla="*/ 4232 w 6434"/>
              <a:gd name="connsiteY116" fmla="*/ 342 h 1688"/>
              <a:gd name="connsiteX117" fmla="*/ 4172 w 6434"/>
              <a:gd name="connsiteY117" fmla="*/ 362 h 1688"/>
              <a:gd name="connsiteX118" fmla="*/ 4110 w 6434"/>
              <a:gd name="connsiteY118" fmla="*/ 386 h 1688"/>
              <a:gd name="connsiteX119" fmla="*/ 4110 w 6434"/>
              <a:gd name="connsiteY119" fmla="*/ 386 h 1688"/>
              <a:gd name="connsiteX120" fmla="*/ 3866 w 6434"/>
              <a:gd name="connsiteY120" fmla="*/ 485 h 1688"/>
              <a:gd name="connsiteX121" fmla="*/ 3614 w 6434"/>
              <a:gd name="connsiteY121" fmla="*/ 584 h 1688"/>
              <a:gd name="connsiteX122" fmla="*/ 3488 w 6434"/>
              <a:gd name="connsiteY122" fmla="*/ 633 h 1688"/>
              <a:gd name="connsiteX123" fmla="*/ 3360 w 6434"/>
              <a:gd name="connsiteY123" fmla="*/ 681 h 1688"/>
              <a:gd name="connsiteX124" fmla="*/ 3232 w 6434"/>
              <a:gd name="connsiteY124" fmla="*/ 728 h 1688"/>
              <a:gd name="connsiteX125" fmla="*/ 3102 w 6434"/>
              <a:gd name="connsiteY125" fmla="*/ 774 h 1688"/>
              <a:gd name="connsiteX126" fmla="*/ 2969 w 6434"/>
              <a:gd name="connsiteY126" fmla="*/ 815 h 1688"/>
              <a:gd name="connsiteX127" fmla="*/ 2839 w 6434"/>
              <a:gd name="connsiteY127" fmla="*/ 857 h 1688"/>
              <a:gd name="connsiteX128" fmla="*/ 2706 w 6434"/>
              <a:gd name="connsiteY128" fmla="*/ 894 h 1688"/>
              <a:gd name="connsiteX129" fmla="*/ 2571 w 6434"/>
              <a:gd name="connsiteY129" fmla="*/ 930 h 1688"/>
              <a:gd name="connsiteX130" fmla="*/ 2438 w 6434"/>
              <a:gd name="connsiteY130" fmla="*/ 964 h 1688"/>
              <a:gd name="connsiteX131" fmla="*/ 2301 w 6434"/>
              <a:gd name="connsiteY131" fmla="*/ 991 h 1688"/>
              <a:gd name="connsiteX132" fmla="*/ 2166 w 6434"/>
              <a:gd name="connsiteY132" fmla="*/ 1017 h 1688"/>
              <a:gd name="connsiteX133" fmla="*/ 2029 w 6434"/>
              <a:gd name="connsiteY133" fmla="*/ 1037 h 1688"/>
              <a:gd name="connsiteX134" fmla="*/ 1960 w 6434"/>
              <a:gd name="connsiteY134" fmla="*/ 1045 h 1688"/>
              <a:gd name="connsiteX135" fmla="*/ 1892 w 6434"/>
              <a:gd name="connsiteY135" fmla="*/ 1053 h 1688"/>
              <a:gd name="connsiteX136" fmla="*/ 1823 w 6434"/>
              <a:gd name="connsiteY136" fmla="*/ 1059 h 1688"/>
              <a:gd name="connsiteX137" fmla="*/ 1755 w 6434"/>
              <a:gd name="connsiteY137" fmla="*/ 1063 h 1688"/>
              <a:gd name="connsiteX138" fmla="*/ 1686 w 6434"/>
              <a:gd name="connsiteY138" fmla="*/ 1067 h 1688"/>
              <a:gd name="connsiteX139" fmla="*/ 1617 w 6434"/>
              <a:gd name="connsiteY139" fmla="*/ 1069 h 1688"/>
              <a:gd name="connsiteX140" fmla="*/ 1546 w 6434"/>
              <a:gd name="connsiteY140" fmla="*/ 1071 h 1688"/>
              <a:gd name="connsiteX141" fmla="*/ 1478 w 6434"/>
              <a:gd name="connsiteY141" fmla="*/ 1071 h 1688"/>
              <a:gd name="connsiteX142" fmla="*/ 1409 w 6434"/>
              <a:gd name="connsiteY142" fmla="*/ 1067 h 1688"/>
              <a:gd name="connsiteX143" fmla="*/ 1338 w 6434"/>
              <a:gd name="connsiteY143" fmla="*/ 1065 h 1688"/>
              <a:gd name="connsiteX144" fmla="*/ 1270 w 6434"/>
              <a:gd name="connsiteY144" fmla="*/ 1059 h 1688"/>
              <a:gd name="connsiteX145" fmla="*/ 1199 w 6434"/>
              <a:gd name="connsiteY145" fmla="*/ 1053 h 1688"/>
              <a:gd name="connsiteX146" fmla="*/ 1130 w 6434"/>
              <a:gd name="connsiteY146" fmla="*/ 1045 h 1688"/>
              <a:gd name="connsiteX147" fmla="*/ 1059 w 6434"/>
              <a:gd name="connsiteY147" fmla="*/ 1033 h 1688"/>
              <a:gd name="connsiteX148" fmla="*/ 988 w 6434"/>
              <a:gd name="connsiteY148" fmla="*/ 1023 h 1688"/>
              <a:gd name="connsiteX149" fmla="*/ 920 w 6434"/>
              <a:gd name="connsiteY149" fmla="*/ 1009 h 1688"/>
              <a:gd name="connsiteX150" fmla="*/ 849 w 6434"/>
              <a:gd name="connsiteY150" fmla="*/ 993 h 1688"/>
              <a:gd name="connsiteX151" fmla="*/ 778 w 6434"/>
              <a:gd name="connsiteY151" fmla="*/ 976 h 1688"/>
              <a:gd name="connsiteX152" fmla="*/ 707 w 6434"/>
              <a:gd name="connsiteY152" fmla="*/ 958 h 1688"/>
              <a:gd name="connsiteX153" fmla="*/ 636 w 6434"/>
              <a:gd name="connsiteY153" fmla="*/ 936 h 1688"/>
              <a:gd name="connsiteX154" fmla="*/ 565 w 6434"/>
              <a:gd name="connsiteY154" fmla="*/ 914 h 1688"/>
              <a:gd name="connsiteX155" fmla="*/ 497 w 6434"/>
              <a:gd name="connsiteY155" fmla="*/ 889 h 1688"/>
              <a:gd name="connsiteX156" fmla="*/ 426 w 6434"/>
              <a:gd name="connsiteY156" fmla="*/ 861 h 1688"/>
              <a:gd name="connsiteX157" fmla="*/ 355 w 6434"/>
              <a:gd name="connsiteY157" fmla="*/ 833 h 1688"/>
              <a:gd name="connsiteX158" fmla="*/ 284 w 6434"/>
              <a:gd name="connsiteY158" fmla="*/ 801 h 1688"/>
              <a:gd name="connsiteX159" fmla="*/ 213 w 6434"/>
              <a:gd name="connsiteY159" fmla="*/ 768 h 1688"/>
              <a:gd name="connsiteX160" fmla="*/ 142 w 6434"/>
              <a:gd name="connsiteY160" fmla="*/ 732 h 1688"/>
              <a:gd name="connsiteX161" fmla="*/ 71 w 6434"/>
              <a:gd name="connsiteY161" fmla="*/ 695 h 1688"/>
              <a:gd name="connsiteX162" fmla="*/ 0 w 6434"/>
              <a:gd name="connsiteY162" fmla="*/ 655 h 1688"/>
              <a:gd name="connsiteX0" fmla="*/ 156 w 6363"/>
              <a:gd name="connsiteY0" fmla="*/ 1607 h 1688"/>
              <a:gd name="connsiteX1" fmla="*/ 229 w 6363"/>
              <a:gd name="connsiteY1" fmla="*/ 1625 h 1688"/>
              <a:gd name="connsiteX2" fmla="*/ 302 w 6363"/>
              <a:gd name="connsiteY2" fmla="*/ 1639 h 1688"/>
              <a:gd name="connsiteX3" fmla="*/ 375 w 6363"/>
              <a:gd name="connsiteY3" fmla="*/ 1652 h 1688"/>
              <a:gd name="connsiteX4" fmla="*/ 449 w 6363"/>
              <a:gd name="connsiteY4" fmla="*/ 1662 h 1688"/>
              <a:gd name="connsiteX5" fmla="*/ 522 w 6363"/>
              <a:gd name="connsiteY5" fmla="*/ 1670 h 1688"/>
              <a:gd name="connsiteX6" fmla="*/ 595 w 6363"/>
              <a:gd name="connsiteY6" fmla="*/ 1678 h 1688"/>
              <a:gd name="connsiteX7" fmla="*/ 668 w 6363"/>
              <a:gd name="connsiteY7" fmla="*/ 1682 h 1688"/>
              <a:gd name="connsiteX8" fmla="*/ 739 w 6363"/>
              <a:gd name="connsiteY8" fmla="*/ 1686 h 1688"/>
              <a:gd name="connsiteX9" fmla="*/ 812 w 6363"/>
              <a:gd name="connsiteY9" fmla="*/ 1688 h 1688"/>
              <a:gd name="connsiteX10" fmla="*/ 883 w 6363"/>
              <a:gd name="connsiteY10" fmla="*/ 1686 h 1688"/>
              <a:gd name="connsiteX11" fmla="*/ 954 w 6363"/>
              <a:gd name="connsiteY11" fmla="*/ 1684 h 1688"/>
              <a:gd name="connsiteX12" fmla="*/ 1027 w 6363"/>
              <a:gd name="connsiteY12" fmla="*/ 1680 h 1688"/>
              <a:gd name="connsiteX13" fmla="*/ 1098 w 6363"/>
              <a:gd name="connsiteY13" fmla="*/ 1674 h 1688"/>
              <a:gd name="connsiteX14" fmla="*/ 1167 w 6363"/>
              <a:gd name="connsiteY14" fmla="*/ 1668 h 1688"/>
              <a:gd name="connsiteX15" fmla="*/ 1238 w 6363"/>
              <a:gd name="connsiteY15" fmla="*/ 1658 h 1688"/>
              <a:gd name="connsiteX16" fmla="*/ 1309 w 6363"/>
              <a:gd name="connsiteY16" fmla="*/ 1648 h 1688"/>
              <a:gd name="connsiteX17" fmla="*/ 1377 w 6363"/>
              <a:gd name="connsiteY17" fmla="*/ 1637 h 1688"/>
              <a:gd name="connsiteX18" fmla="*/ 1446 w 6363"/>
              <a:gd name="connsiteY18" fmla="*/ 1623 h 1688"/>
              <a:gd name="connsiteX19" fmla="*/ 1517 w 6363"/>
              <a:gd name="connsiteY19" fmla="*/ 1609 h 1688"/>
              <a:gd name="connsiteX20" fmla="*/ 1585 w 6363"/>
              <a:gd name="connsiteY20" fmla="*/ 1593 h 1688"/>
              <a:gd name="connsiteX21" fmla="*/ 1654 w 6363"/>
              <a:gd name="connsiteY21" fmla="*/ 1575 h 1688"/>
              <a:gd name="connsiteX22" fmla="*/ 1722 w 6363"/>
              <a:gd name="connsiteY22" fmla="*/ 1555 h 1688"/>
              <a:gd name="connsiteX23" fmla="*/ 1789 w 6363"/>
              <a:gd name="connsiteY23" fmla="*/ 1536 h 1688"/>
              <a:gd name="connsiteX24" fmla="*/ 1857 w 6363"/>
              <a:gd name="connsiteY24" fmla="*/ 1514 h 1688"/>
              <a:gd name="connsiteX25" fmla="*/ 1992 w 6363"/>
              <a:gd name="connsiteY25" fmla="*/ 1468 h 1688"/>
              <a:gd name="connsiteX26" fmla="*/ 2125 w 6363"/>
              <a:gd name="connsiteY26" fmla="*/ 1419 h 1688"/>
              <a:gd name="connsiteX27" fmla="*/ 2258 w 6363"/>
              <a:gd name="connsiteY27" fmla="*/ 1365 h 1688"/>
              <a:gd name="connsiteX28" fmla="*/ 2388 w 6363"/>
              <a:gd name="connsiteY28" fmla="*/ 1306 h 1688"/>
              <a:gd name="connsiteX29" fmla="*/ 2518 w 6363"/>
              <a:gd name="connsiteY29" fmla="*/ 1245 h 1688"/>
              <a:gd name="connsiteX30" fmla="*/ 2646 w 6363"/>
              <a:gd name="connsiteY30" fmla="*/ 1181 h 1688"/>
              <a:gd name="connsiteX31" fmla="*/ 2775 w 6363"/>
              <a:gd name="connsiteY31" fmla="*/ 1114 h 1688"/>
              <a:gd name="connsiteX32" fmla="*/ 2903 w 6363"/>
              <a:gd name="connsiteY32" fmla="*/ 1045 h 1688"/>
              <a:gd name="connsiteX33" fmla="*/ 3026 w 6363"/>
              <a:gd name="connsiteY33" fmla="*/ 974 h 1688"/>
              <a:gd name="connsiteX34" fmla="*/ 3152 w 6363"/>
              <a:gd name="connsiteY34" fmla="*/ 900 h 1688"/>
              <a:gd name="connsiteX35" fmla="*/ 3275 w 6363"/>
              <a:gd name="connsiteY35" fmla="*/ 827 h 1688"/>
              <a:gd name="connsiteX36" fmla="*/ 3397 w 6363"/>
              <a:gd name="connsiteY36" fmla="*/ 752 h 1688"/>
              <a:gd name="connsiteX37" fmla="*/ 3518 w 6363"/>
              <a:gd name="connsiteY37" fmla="*/ 677 h 1688"/>
              <a:gd name="connsiteX38" fmla="*/ 3756 w 6363"/>
              <a:gd name="connsiteY38" fmla="*/ 522 h 1688"/>
              <a:gd name="connsiteX39" fmla="*/ 3989 w 6363"/>
              <a:gd name="connsiteY39" fmla="*/ 372 h 1688"/>
              <a:gd name="connsiteX40" fmla="*/ 3989 w 6363"/>
              <a:gd name="connsiteY40" fmla="*/ 372 h 1688"/>
              <a:gd name="connsiteX41" fmla="*/ 4046 w 6363"/>
              <a:gd name="connsiteY41" fmla="*/ 336 h 1688"/>
              <a:gd name="connsiteX42" fmla="*/ 4103 w 6363"/>
              <a:gd name="connsiteY42" fmla="*/ 301 h 1688"/>
              <a:gd name="connsiteX43" fmla="*/ 4161 w 6363"/>
              <a:gd name="connsiteY43" fmla="*/ 269 h 1688"/>
              <a:gd name="connsiteX44" fmla="*/ 4218 w 6363"/>
              <a:gd name="connsiteY44" fmla="*/ 239 h 1688"/>
              <a:gd name="connsiteX45" fmla="*/ 4275 w 6363"/>
              <a:gd name="connsiteY45" fmla="*/ 212 h 1688"/>
              <a:gd name="connsiteX46" fmla="*/ 4332 w 6363"/>
              <a:gd name="connsiteY46" fmla="*/ 186 h 1688"/>
              <a:gd name="connsiteX47" fmla="*/ 4387 w 6363"/>
              <a:gd name="connsiteY47" fmla="*/ 162 h 1688"/>
              <a:gd name="connsiteX48" fmla="*/ 4444 w 6363"/>
              <a:gd name="connsiteY48" fmla="*/ 141 h 1688"/>
              <a:gd name="connsiteX49" fmla="*/ 4499 w 6363"/>
              <a:gd name="connsiteY49" fmla="*/ 119 h 1688"/>
              <a:gd name="connsiteX50" fmla="*/ 4554 w 6363"/>
              <a:gd name="connsiteY50" fmla="*/ 101 h 1688"/>
              <a:gd name="connsiteX51" fmla="*/ 4609 w 6363"/>
              <a:gd name="connsiteY51" fmla="*/ 85 h 1688"/>
              <a:gd name="connsiteX52" fmla="*/ 4664 w 6363"/>
              <a:gd name="connsiteY52" fmla="*/ 69 h 1688"/>
              <a:gd name="connsiteX53" fmla="*/ 4719 w 6363"/>
              <a:gd name="connsiteY53" fmla="*/ 55 h 1688"/>
              <a:gd name="connsiteX54" fmla="*/ 4771 w 6363"/>
              <a:gd name="connsiteY54" fmla="*/ 44 h 1688"/>
              <a:gd name="connsiteX55" fmla="*/ 4824 w 6363"/>
              <a:gd name="connsiteY55" fmla="*/ 34 h 1688"/>
              <a:gd name="connsiteX56" fmla="*/ 4876 w 6363"/>
              <a:gd name="connsiteY56" fmla="*/ 24 h 1688"/>
              <a:gd name="connsiteX57" fmla="*/ 4929 w 6363"/>
              <a:gd name="connsiteY57" fmla="*/ 18 h 1688"/>
              <a:gd name="connsiteX58" fmla="*/ 4979 w 6363"/>
              <a:gd name="connsiteY58" fmla="*/ 12 h 1688"/>
              <a:gd name="connsiteX59" fmla="*/ 5032 w 6363"/>
              <a:gd name="connsiteY59" fmla="*/ 6 h 1688"/>
              <a:gd name="connsiteX60" fmla="*/ 5082 w 6363"/>
              <a:gd name="connsiteY60" fmla="*/ 2 h 1688"/>
              <a:gd name="connsiteX61" fmla="*/ 5181 w 6363"/>
              <a:gd name="connsiteY61" fmla="*/ 0 h 1688"/>
              <a:gd name="connsiteX62" fmla="*/ 5277 w 6363"/>
              <a:gd name="connsiteY62" fmla="*/ 0 h 1688"/>
              <a:gd name="connsiteX63" fmla="*/ 5370 w 6363"/>
              <a:gd name="connsiteY63" fmla="*/ 6 h 1688"/>
              <a:gd name="connsiteX64" fmla="*/ 5460 w 6363"/>
              <a:gd name="connsiteY64" fmla="*/ 14 h 1688"/>
              <a:gd name="connsiteX65" fmla="*/ 5547 w 6363"/>
              <a:gd name="connsiteY65" fmla="*/ 26 h 1688"/>
              <a:gd name="connsiteX66" fmla="*/ 5631 w 6363"/>
              <a:gd name="connsiteY66" fmla="*/ 40 h 1688"/>
              <a:gd name="connsiteX67" fmla="*/ 5711 w 6363"/>
              <a:gd name="connsiteY67" fmla="*/ 57 h 1688"/>
              <a:gd name="connsiteX68" fmla="*/ 5787 w 6363"/>
              <a:gd name="connsiteY68" fmla="*/ 75 h 1688"/>
              <a:gd name="connsiteX69" fmla="*/ 5860 w 6363"/>
              <a:gd name="connsiteY69" fmla="*/ 95 h 1688"/>
              <a:gd name="connsiteX70" fmla="*/ 5926 w 6363"/>
              <a:gd name="connsiteY70" fmla="*/ 117 h 1688"/>
              <a:gd name="connsiteX71" fmla="*/ 5990 w 6363"/>
              <a:gd name="connsiteY71" fmla="*/ 139 h 1688"/>
              <a:gd name="connsiteX72" fmla="*/ 6050 w 6363"/>
              <a:gd name="connsiteY72" fmla="*/ 160 h 1688"/>
              <a:gd name="connsiteX73" fmla="*/ 6105 w 6363"/>
              <a:gd name="connsiteY73" fmla="*/ 184 h 1688"/>
              <a:gd name="connsiteX74" fmla="*/ 6153 w 6363"/>
              <a:gd name="connsiteY74" fmla="*/ 204 h 1688"/>
              <a:gd name="connsiteX75" fmla="*/ 6237 w 6363"/>
              <a:gd name="connsiteY75" fmla="*/ 243 h 1688"/>
              <a:gd name="connsiteX76" fmla="*/ 6299 w 6363"/>
              <a:gd name="connsiteY76" fmla="*/ 277 h 1688"/>
              <a:gd name="connsiteX77" fmla="*/ 6336 w 6363"/>
              <a:gd name="connsiteY77" fmla="*/ 299 h 1688"/>
              <a:gd name="connsiteX78" fmla="*/ 6349 w 6363"/>
              <a:gd name="connsiteY78" fmla="*/ 307 h 1688"/>
              <a:gd name="connsiteX79" fmla="*/ 6363 w 6363"/>
              <a:gd name="connsiteY79" fmla="*/ 843 h 1688"/>
              <a:gd name="connsiteX80" fmla="*/ 6363 w 6363"/>
              <a:gd name="connsiteY80" fmla="*/ 843 h 1688"/>
              <a:gd name="connsiteX81" fmla="*/ 6352 w 6363"/>
              <a:gd name="connsiteY81" fmla="*/ 831 h 1688"/>
              <a:gd name="connsiteX82" fmla="*/ 6315 w 6363"/>
              <a:gd name="connsiteY82" fmla="*/ 801 h 1688"/>
              <a:gd name="connsiteX83" fmla="*/ 6260 w 6363"/>
              <a:gd name="connsiteY83" fmla="*/ 756 h 1688"/>
              <a:gd name="connsiteX84" fmla="*/ 6182 w 6363"/>
              <a:gd name="connsiteY84" fmla="*/ 699 h 1688"/>
              <a:gd name="connsiteX85" fmla="*/ 6137 w 6363"/>
              <a:gd name="connsiteY85" fmla="*/ 665 h 1688"/>
              <a:gd name="connsiteX86" fmla="*/ 6086 w 6363"/>
              <a:gd name="connsiteY86" fmla="*/ 631 h 1688"/>
              <a:gd name="connsiteX87" fmla="*/ 6029 w 6363"/>
              <a:gd name="connsiteY87" fmla="*/ 596 h 1688"/>
              <a:gd name="connsiteX88" fmla="*/ 5970 w 6363"/>
              <a:gd name="connsiteY88" fmla="*/ 560 h 1688"/>
              <a:gd name="connsiteX89" fmla="*/ 5906 w 6363"/>
              <a:gd name="connsiteY89" fmla="*/ 524 h 1688"/>
              <a:gd name="connsiteX90" fmla="*/ 5837 w 6363"/>
              <a:gd name="connsiteY90" fmla="*/ 489 h 1688"/>
              <a:gd name="connsiteX91" fmla="*/ 5764 w 6363"/>
              <a:gd name="connsiteY91" fmla="*/ 453 h 1688"/>
              <a:gd name="connsiteX92" fmla="*/ 5688 w 6363"/>
              <a:gd name="connsiteY92" fmla="*/ 418 h 1688"/>
              <a:gd name="connsiteX93" fmla="*/ 5608 w 6363"/>
              <a:gd name="connsiteY93" fmla="*/ 386 h 1688"/>
              <a:gd name="connsiteX94" fmla="*/ 5524 w 6363"/>
              <a:gd name="connsiteY94" fmla="*/ 354 h 1688"/>
              <a:gd name="connsiteX95" fmla="*/ 5437 w 6363"/>
              <a:gd name="connsiteY95" fmla="*/ 327 h 1688"/>
              <a:gd name="connsiteX96" fmla="*/ 5345 w 6363"/>
              <a:gd name="connsiteY96" fmla="*/ 301 h 1688"/>
              <a:gd name="connsiteX97" fmla="*/ 5251 w 6363"/>
              <a:gd name="connsiteY97" fmla="*/ 279 h 1688"/>
              <a:gd name="connsiteX98" fmla="*/ 5153 w 6363"/>
              <a:gd name="connsiteY98" fmla="*/ 261 h 1688"/>
              <a:gd name="connsiteX99" fmla="*/ 5105 w 6363"/>
              <a:gd name="connsiteY99" fmla="*/ 253 h 1688"/>
              <a:gd name="connsiteX100" fmla="*/ 5055 w 6363"/>
              <a:gd name="connsiteY100" fmla="*/ 245 h 1688"/>
              <a:gd name="connsiteX101" fmla="*/ 5002 w 6363"/>
              <a:gd name="connsiteY101" fmla="*/ 241 h 1688"/>
              <a:gd name="connsiteX102" fmla="*/ 4950 w 6363"/>
              <a:gd name="connsiteY102" fmla="*/ 237 h 1688"/>
              <a:gd name="connsiteX103" fmla="*/ 4897 w 6363"/>
              <a:gd name="connsiteY103" fmla="*/ 234 h 1688"/>
              <a:gd name="connsiteX104" fmla="*/ 4844 w 6363"/>
              <a:gd name="connsiteY104" fmla="*/ 234 h 1688"/>
              <a:gd name="connsiteX105" fmla="*/ 4792 w 6363"/>
              <a:gd name="connsiteY105" fmla="*/ 234 h 1688"/>
              <a:gd name="connsiteX106" fmla="*/ 4737 w 6363"/>
              <a:gd name="connsiteY106" fmla="*/ 234 h 1688"/>
              <a:gd name="connsiteX107" fmla="*/ 4682 w 6363"/>
              <a:gd name="connsiteY107" fmla="*/ 237 h 1688"/>
              <a:gd name="connsiteX108" fmla="*/ 4625 w 6363"/>
              <a:gd name="connsiteY108" fmla="*/ 241 h 1688"/>
              <a:gd name="connsiteX109" fmla="*/ 4570 w 6363"/>
              <a:gd name="connsiteY109" fmla="*/ 247 h 1688"/>
              <a:gd name="connsiteX110" fmla="*/ 4513 w 6363"/>
              <a:gd name="connsiteY110" fmla="*/ 255 h 1688"/>
              <a:gd name="connsiteX111" fmla="*/ 4456 w 6363"/>
              <a:gd name="connsiteY111" fmla="*/ 265 h 1688"/>
              <a:gd name="connsiteX112" fmla="*/ 4398 w 6363"/>
              <a:gd name="connsiteY112" fmla="*/ 277 h 1688"/>
              <a:gd name="connsiteX113" fmla="*/ 4339 w 6363"/>
              <a:gd name="connsiteY113" fmla="*/ 291 h 1688"/>
              <a:gd name="connsiteX114" fmla="*/ 4279 w 6363"/>
              <a:gd name="connsiteY114" fmla="*/ 305 h 1688"/>
              <a:gd name="connsiteX115" fmla="*/ 4220 w 6363"/>
              <a:gd name="connsiteY115" fmla="*/ 323 h 1688"/>
              <a:gd name="connsiteX116" fmla="*/ 4161 w 6363"/>
              <a:gd name="connsiteY116" fmla="*/ 342 h 1688"/>
              <a:gd name="connsiteX117" fmla="*/ 4101 w 6363"/>
              <a:gd name="connsiteY117" fmla="*/ 362 h 1688"/>
              <a:gd name="connsiteX118" fmla="*/ 4039 w 6363"/>
              <a:gd name="connsiteY118" fmla="*/ 386 h 1688"/>
              <a:gd name="connsiteX119" fmla="*/ 4039 w 6363"/>
              <a:gd name="connsiteY119" fmla="*/ 386 h 1688"/>
              <a:gd name="connsiteX120" fmla="*/ 3795 w 6363"/>
              <a:gd name="connsiteY120" fmla="*/ 485 h 1688"/>
              <a:gd name="connsiteX121" fmla="*/ 3543 w 6363"/>
              <a:gd name="connsiteY121" fmla="*/ 584 h 1688"/>
              <a:gd name="connsiteX122" fmla="*/ 3417 w 6363"/>
              <a:gd name="connsiteY122" fmla="*/ 633 h 1688"/>
              <a:gd name="connsiteX123" fmla="*/ 3289 w 6363"/>
              <a:gd name="connsiteY123" fmla="*/ 681 h 1688"/>
              <a:gd name="connsiteX124" fmla="*/ 3161 w 6363"/>
              <a:gd name="connsiteY124" fmla="*/ 728 h 1688"/>
              <a:gd name="connsiteX125" fmla="*/ 3031 w 6363"/>
              <a:gd name="connsiteY125" fmla="*/ 774 h 1688"/>
              <a:gd name="connsiteX126" fmla="*/ 2898 w 6363"/>
              <a:gd name="connsiteY126" fmla="*/ 815 h 1688"/>
              <a:gd name="connsiteX127" fmla="*/ 2768 w 6363"/>
              <a:gd name="connsiteY127" fmla="*/ 857 h 1688"/>
              <a:gd name="connsiteX128" fmla="*/ 2635 w 6363"/>
              <a:gd name="connsiteY128" fmla="*/ 894 h 1688"/>
              <a:gd name="connsiteX129" fmla="*/ 2500 w 6363"/>
              <a:gd name="connsiteY129" fmla="*/ 930 h 1688"/>
              <a:gd name="connsiteX130" fmla="*/ 2367 w 6363"/>
              <a:gd name="connsiteY130" fmla="*/ 964 h 1688"/>
              <a:gd name="connsiteX131" fmla="*/ 2230 w 6363"/>
              <a:gd name="connsiteY131" fmla="*/ 991 h 1688"/>
              <a:gd name="connsiteX132" fmla="*/ 2095 w 6363"/>
              <a:gd name="connsiteY132" fmla="*/ 1017 h 1688"/>
              <a:gd name="connsiteX133" fmla="*/ 1958 w 6363"/>
              <a:gd name="connsiteY133" fmla="*/ 1037 h 1688"/>
              <a:gd name="connsiteX134" fmla="*/ 1889 w 6363"/>
              <a:gd name="connsiteY134" fmla="*/ 1045 h 1688"/>
              <a:gd name="connsiteX135" fmla="*/ 1821 w 6363"/>
              <a:gd name="connsiteY135" fmla="*/ 1053 h 1688"/>
              <a:gd name="connsiteX136" fmla="*/ 1752 w 6363"/>
              <a:gd name="connsiteY136" fmla="*/ 1059 h 1688"/>
              <a:gd name="connsiteX137" fmla="*/ 1684 w 6363"/>
              <a:gd name="connsiteY137" fmla="*/ 1063 h 1688"/>
              <a:gd name="connsiteX138" fmla="*/ 1615 w 6363"/>
              <a:gd name="connsiteY138" fmla="*/ 1067 h 1688"/>
              <a:gd name="connsiteX139" fmla="*/ 1546 w 6363"/>
              <a:gd name="connsiteY139" fmla="*/ 1069 h 1688"/>
              <a:gd name="connsiteX140" fmla="*/ 1475 w 6363"/>
              <a:gd name="connsiteY140" fmla="*/ 1071 h 1688"/>
              <a:gd name="connsiteX141" fmla="*/ 1407 w 6363"/>
              <a:gd name="connsiteY141" fmla="*/ 1071 h 1688"/>
              <a:gd name="connsiteX142" fmla="*/ 1338 w 6363"/>
              <a:gd name="connsiteY142" fmla="*/ 1067 h 1688"/>
              <a:gd name="connsiteX143" fmla="*/ 1267 w 6363"/>
              <a:gd name="connsiteY143" fmla="*/ 1065 h 1688"/>
              <a:gd name="connsiteX144" fmla="*/ 1199 w 6363"/>
              <a:gd name="connsiteY144" fmla="*/ 1059 h 1688"/>
              <a:gd name="connsiteX145" fmla="*/ 1128 w 6363"/>
              <a:gd name="connsiteY145" fmla="*/ 1053 h 1688"/>
              <a:gd name="connsiteX146" fmla="*/ 1059 w 6363"/>
              <a:gd name="connsiteY146" fmla="*/ 1045 h 1688"/>
              <a:gd name="connsiteX147" fmla="*/ 988 w 6363"/>
              <a:gd name="connsiteY147" fmla="*/ 1033 h 1688"/>
              <a:gd name="connsiteX148" fmla="*/ 917 w 6363"/>
              <a:gd name="connsiteY148" fmla="*/ 1023 h 1688"/>
              <a:gd name="connsiteX149" fmla="*/ 849 w 6363"/>
              <a:gd name="connsiteY149" fmla="*/ 1009 h 1688"/>
              <a:gd name="connsiteX150" fmla="*/ 778 w 6363"/>
              <a:gd name="connsiteY150" fmla="*/ 993 h 1688"/>
              <a:gd name="connsiteX151" fmla="*/ 707 w 6363"/>
              <a:gd name="connsiteY151" fmla="*/ 976 h 1688"/>
              <a:gd name="connsiteX152" fmla="*/ 636 w 6363"/>
              <a:gd name="connsiteY152" fmla="*/ 958 h 1688"/>
              <a:gd name="connsiteX153" fmla="*/ 565 w 6363"/>
              <a:gd name="connsiteY153" fmla="*/ 936 h 1688"/>
              <a:gd name="connsiteX154" fmla="*/ 494 w 6363"/>
              <a:gd name="connsiteY154" fmla="*/ 914 h 1688"/>
              <a:gd name="connsiteX155" fmla="*/ 426 w 6363"/>
              <a:gd name="connsiteY155" fmla="*/ 889 h 1688"/>
              <a:gd name="connsiteX156" fmla="*/ 355 w 6363"/>
              <a:gd name="connsiteY156" fmla="*/ 861 h 1688"/>
              <a:gd name="connsiteX157" fmla="*/ 284 w 6363"/>
              <a:gd name="connsiteY157" fmla="*/ 833 h 1688"/>
              <a:gd name="connsiteX158" fmla="*/ 213 w 6363"/>
              <a:gd name="connsiteY158" fmla="*/ 801 h 1688"/>
              <a:gd name="connsiteX159" fmla="*/ 142 w 6363"/>
              <a:gd name="connsiteY159" fmla="*/ 768 h 1688"/>
              <a:gd name="connsiteX160" fmla="*/ 71 w 6363"/>
              <a:gd name="connsiteY160" fmla="*/ 732 h 1688"/>
              <a:gd name="connsiteX161" fmla="*/ 0 w 6363"/>
              <a:gd name="connsiteY161" fmla="*/ 695 h 1688"/>
              <a:gd name="connsiteX0" fmla="*/ 85 w 6292"/>
              <a:gd name="connsiteY0" fmla="*/ 1607 h 1688"/>
              <a:gd name="connsiteX1" fmla="*/ 158 w 6292"/>
              <a:gd name="connsiteY1" fmla="*/ 1625 h 1688"/>
              <a:gd name="connsiteX2" fmla="*/ 231 w 6292"/>
              <a:gd name="connsiteY2" fmla="*/ 1639 h 1688"/>
              <a:gd name="connsiteX3" fmla="*/ 304 w 6292"/>
              <a:gd name="connsiteY3" fmla="*/ 1652 h 1688"/>
              <a:gd name="connsiteX4" fmla="*/ 378 w 6292"/>
              <a:gd name="connsiteY4" fmla="*/ 1662 h 1688"/>
              <a:gd name="connsiteX5" fmla="*/ 451 w 6292"/>
              <a:gd name="connsiteY5" fmla="*/ 1670 h 1688"/>
              <a:gd name="connsiteX6" fmla="*/ 524 w 6292"/>
              <a:gd name="connsiteY6" fmla="*/ 1678 h 1688"/>
              <a:gd name="connsiteX7" fmla="*/ 597 w 6292"/>
              <a:gd name="connsiteY7" fmla="*/ 1682 h 1688"/>
              <a:gd name="connsiteX8" fmla="*/ 668 w 6292"/>
              <a:gd name="connsiteY8" fmla="*/ 1686 h 1688"/>
              <a:gd name="connsiteX9" fmla="*/ 741 w 6292"/>
              <a:gd name="connsiteY9" fmla="*/ 1688 h 1688"/>
              <a:gd name="connsiteX10" fmla="*/ 812 w 6292"/>
              <a:gd name="connsiteY10" fmla="*/ 1686 h 1688"/>
              <a:gd name="connsiteX11" fmla="*/ 883 w 6292"/>
              <a:gd name="connsiteY11" fmla="*/ 1684 h 1688"/>
              <a:gd name="connsiteX12" fmla="*/ 956 w 6292"/>
              <a:gd name="connsiteY12" fmla="*/ 1680 h 1688"/>
              <a:gd name="connsiteX13" fmla="*/ 1027 w 6292"/>
              <a:gd name="connsiteY13" fmla="*/ 1674 h 1688"/>
              <a:gd name="connsiteX14" fmla="*/ 1096 w 6292"/>
              <a:gd name="connsiteY14" fmla="*/ 1668 h 1688"/>
              <a:gd name="connsiteX15" fmla="*/ 1167 w 6292"/>
              <a:gd name="connsiteY15" fmla="*/ 1658 h 1688"/>
              <a:gd name="connsiteX16" fmla="*/ 1238 w 6292"/>
              <a:gd name="connsiteY16" fmla="*/ 1648 h 1688"/>
              <a:gd name="connsiteX17" fmla="*/ 1306 w 6292"/>
              <a:gd name="connsiteY17" fmla="*/ 1637 h 1688"/>
              <a:gd name="connsiteX18" fmla="*/ 1375 w 6292"/>
              <a:gd name="connsiteY18" fmla="*/ 1623 h 1688"/>
              <a:gd name="connsiteX19" fmla="*/ 1446 w 6292"/>
              <a:gd name="connsiteY19" fmla="*/ 1609 h 1688"/>
              <a:gd name="connsiteX20" fmla="*/ 1514 w 6292"/>
              <a:gd name="connsiteY20" fmla="*/ 1593 h 1688"/>
              <a:gd name="connsiteX21" fmla="*/ 1583 w 6292"/>
              <a:gd name="connsiteY21" fmla="*/ 1575 h 1688"/>
              <a:gd name="connsiteX22" fmla="*/ 1651 w 6292"/>
              <a:gd name="connsiteY22" fmla="*/ 1555 h 1688"/>
              <a:gd name="connsiteX23" fmla="*/ 1718 w 6292"/>
              <a:gd name="connsiteY23" fmla="*/ 1536 h 1688"/>
              <a:gd name="connsiteX24" fmla="*/ 1786 w 6292"/>
              <a:gd name="connsiteY24" fmla="*/ 1514 h 1688"/>
              <a:gd name="connsiteX25" fmla="*/ 1921 w 6292"/>
              <a:gd name="connsiteY25" fmla="*/ 1468 h 1688"/>
              <a:gd name="connsiteX26" fmla="*/ 2054 w 6292"/>
              <a:gd name="connsiteY26" fmla="*/ 1419 h 1688"/>
              <a:gd name="connsiteX27" fmla="*/ 2187 w 6292"/>
              <a:gd name="connsiteY27" fmla="*/ 1365 h 1688"/>
              <a:gd name="connsiteX28" fmla="*/ 2317 w 6292"/>
              <a:gd name="connsiteY28" fmla="*/ 1306 h 1688"/>
              <a:gd name="connsiteX29" fmla="*/ 2447 w 6292"/>
              <a:gd name="connsiteY29" fmla="*/ 1245 h 1688"/>
              <a:gd name="connsiteX30" fmla="*/ 2575 w 6292"/>
              <a:gd name="connsiteY30" fmla="*/ 1181 h 1688"/>
              <a:gd name="connsiteX31" fmla="*/ 2704 w 6292"/>
              <a:gd name="connsiteY31" fmla="*/ 1114 h 1688"/>
              <a:gd name="connsiteX32" fmla="*/ 2832 w 6292"/>
              <a:gd name="connsiteY32" fmla="*/ 1045 h 1688"/>
              <a:gd name="connsiteX33" fmla="*/ 2955 w 6292"/>
              <a:gd name="connsiteY33" fmla="*/ 974 h 1688"/>
              <a:gd name="connsiteX34" fmla="*/ 3081 w 6292"/>
              <a:gd name="connsiteY34" fmla="*/ 900 h 1688"/>
              <a:gd name="connsiteX35" fmla="*/ 3204 w 6292"/>
              <a:gd name="connsiteY35" fmla="*/ 827 h 1688"/>
              <a:gd name="connsiteX36" fmla="*/ 3326 w 6292"/>
              <a:gd name="connsiteY36" fmla="*/ 752 h 1688"/>
              <a:gd name="connsiteX37" fmla="*/ 3447 w 6292"/>
              <a:gd name="connsiteY37" fmla="*/ 677 h 1688"/>
              <a:gd name="connsiteX38" fmla="*/ 3685 w 6292"/>
              <a:gd name="connsiteY38" fmla="*/ 522 h 1688"/>
              <a:gd name="connsiteX39" fmla="*/ 3918 w 6292"/>
              <a:gd name="connsiteY39" fmla="*/ 372 h 1688"/>
              <a:gd name="connsiteX40" fmla="*/ 3918 w 6292"/>
              <a:gd name="connsiteY40" fmla="*/ 372 h 1688"/>
              <a:gd name="connsiteX41" fmla="*/ 3975 w 6292"/>
              <a:gd name="connsiteY41" fmla="*/ 336 h 1688"/>
              <a:gd name="connsiteX42" fmla="*/ 4032 w 6292"/>
              <a:gd name="connsiteY42" fmla="*/ 301 h 1688"/>
              <a:gd name="connsiteX43" fmla="*/ 4090 w 6292"/>
              <a:gd name="connsiteY43" fmla="*/ 269 h 1688"/>
              <a:gd name="connsiteX44" fmla="*/ 4147 w 6292"/>
              <a:gd name="connsiteY44" fmla="*/ 239 h 1688"/>
              <a:gd name="connsiteX45" fmla="*/ 4204 w 6292"/>
              <a:gd name="connsiteY45" fmla="*/ 212 h 1688"/>
              <a:gd name="connsiteX46" fmla="*/ 4261 w 6292"/>
              <a:gd name="connsiteY46" fmla="*/ 186 h 1688"/>
              <a:gd name="connsiteX47" fmla="*/ 4316 w 6292"/>
              <a:gd name="connsiteY47" fmla="*/ 162 h 1688"/>
              <a:gd name="connsiteX48" fmla="*/ 4373 w 6292"/>
              <a:gd name="connsiteY48" fmla="*/ 141 h 1688"/>
              <a:gd name="connsiteX49" fmla="*/ 4428 w 6292"/>
              <a:gd name="connsiteY49" fmla="*/ 119 h 1688"/>
              <a:gd name="connsiteX50" fmla="*/ 4483 w 6292"/>
              <a:gd name="connsiteY50" fmla="*/ 101 h 1688"/>
              <a:gd name="connsiteX51" fmla="*/ 4538 w 6292"/>
              <a:gd name="connsiteY51" fmla="*/ 85 h 1688"/>
              <a:gd name="connsiteX52" fmla="*/ 4593 w 6292"/>
              <a:gd name="connsiteY52" fmla="*/ 69 h 1688"/>
              <a:gd name="connsiteX53" fmla="*/ 4648 w 6292"/>
              <a:gd name="connsiteY53" fmla="*/ 55 h 1688"/>
              <a:gd name="connsiteX54" fmla="*/ 4700 w 6292"/>
              <a:gd name="connsiteY54" fmla="*/ 44 h 1688"/>
              <a:gd name="connsiteX55" fmla="*/ 4753 w 6292"/>
              <a:gd name="connsiteY55" fmla="*/ 34 h 1688"/>
              <a:gd name="connsiteX56" fmla="*/ 4805 w 6292"/>
              <a:gd name="connsiteY56" fmla="*/ 24 h 1688"/>
              <a:gd name="connsiteX57" fmla="*/ 4858 w 6292"/>
              <a:gd name="connsiteY57" fmla="*/ 18 h 1688"/>
              <a:gd name="connsiteX58" fmla="*/ 4908 w 6292"/>
              <a:gd name="connsiteY58" fmla="*/ 12 h 1688"/>
              <a:gd name="connsiteX59" fmla="*/ 4961 w 6292"/>
              <a:gd name="connsiteY59" fmla="*/ 6 h 1688"/>
              <a:gd name="connsiteX60" fmla="*/ 5011 w 6292"/>
              <a:gd name="connsiteY60" fmla="*/ 2 h 1688"/>
              <a:gd name="connsiteX61" fmla="*/ 5110 w 6292"/>
              <a:gd name="connsiteY61" fmla="*/ 0 h 1688"/>
              <a:gd name="connsiteX62" fmla="*/ 5206 w 6292"/>
              <a:gd name="connsiteY62" fmla="*/ 0 h 1688"/>
              <a:gd name="connsiteX63" fmla="*/ 5299 w 6292"/>
              <a:gd name="connsiteY63" fmla="*/ 6 h 1688"/>
              <a:gd name="connsiteX64" fmla="*/ 5389 w 6292"/>
              <a:gd name="connsiteY64" fmla="*/ 14 h 1688"/>
              <a:gd name="connsiteX65" fmla="*/ 5476 w 6292"/>
              <a:gd name="connsiteY65" fmla="*/ 26 h 1688"/>
              <a:gd name="connsiteX66" fmla="*/ 5560 w 6292"/>
              <a:gd name="connsiteY66" fmla="*/ 40 h 1688"/>
              <a:gd name="connsiteX67" fmla="*/ 5640 w 6292"/>
              <a:gd name="connsiteY67" fmla="*/ 57 h 1688"/>
              <a:gd name="connsiteX68" fmla="*/ 5716 w 6292"/>
              <a:gd name="connsiteY68" fmla="*/ 75 h 1688"/>
              <a:gd name="connsiteX69" fmla="*/ 5789 w 6292"/>
              <a:gd name="connsiteY69" fmla="*/ 95 h 1688"/>
              <a:gd name="connsiteX70" fmla="*/ 5855 w 6292"/>
              <a:gd name="connsiteY70" fmla="*/ 117 h 1688"/>
              <a:gd name="connsiteX71" fmla="*/ 5919 w 6292"/>
              <a:gd name="connsiteY71" fmla="*/ 139 h 1688"/>
              <a:gd name="connsiteX72" fmla="*/ 5979 w 6292"/>
              <a:gd name="connsiteY72" fmla="*/ 160 h 1688"/>
              <a:gd name="connsiteX73" fmla="*/ 6034 w 6292"/>
              <a:gd name="connsiteY73" fmla="*/ 184 h 1688"/>
              <a:gd name="connsiteX74" fmla="*/ 6082 w 6292"/>
              <a:gd name="connsiteY74" fmla="*/ 204 h 1688"/>
              <a:gd name="connsiteX75" fmla="*/ 6166 w 6292"/>
              <a:gd name="connsiteY75" fmla="*/ 243 h 1688"/>
              <a:gd name="connsiteX76" fmla="*/ 6228 w 6292"/>
              <a:gd name="connsiteY76" fmla="*/ 277 h 1688"/>
              <a:gd name="connsiteX77" fmla="*/ 6265 w 6292"/>
              <a:gd name="connsiteY77" fmla="*/ 299 h 1688"/>
              <a:gd name="connsiteX78" fmla="*/ 6278 w 6292"/>
              <a:gd name="connsiteY78" fmla="*/ 307 h 1688"/>
              <a:gd name="connsiteX79" fmla="*/ 6292 w 6292"/>
              <a:gd name="connsiteY79" fmla="*/ 843 h 1688"/>
              <a:gd name="connsiteX80" fmla="*/ 6292 w 6292"/>
              <a:gd name="connsiteY80" fmla="*/ 843 h 1688"/>
              <a:gd name="connsiteX81" fmla="*/ 6281 w 6292"/>
              <a:gd name="connsiteY81" fmla="*/ 831 h 1688"/>
              <a:gd name="connsiteX82" fmla="*/ 6244 w 6292"/>
              <a:gd name="connsiteY82" fmla="*/ 801 h 1688"/>
              <a:gd name="connsiteX83" fmla="*/ 6189 w 6292"/>
              <a:gd name="connsiteY83" fmla="*/ 756 h 1688"/>
              <a:gd name="connsiteX84" fmla="*/ 6111 w 6292"/>
              <a:gd name="connsiteY84" fmla="*/ 699 h 1688"/>
              <a:gd name="connsiteX85" fmla="*/ 6066 w 6292"/>
              <a:gd name="connsiteY85" fmla="*/ 665 h 1688"/>
              <a:gd name="connsiteX86" fmla="*/ 6015 w 6292"/>
              <a:gd name="connsiteY86" fmla="*/ 631 h 1688"/>
              <a:gd name="connsiteX87" fmla="*/ 5958 w 6292"/>
              <a:gd name="connsiteY87" fmla="*/ 596 h 1688"/>
              <a:gd name="connsiteX88" fmla="*/ 5899 w 6292"/>
              <a:gd name="connsiteY88" fmla="*/ 560 h 1688"/>
              <a:gd name="connsiteX89" fmla="*/ 5835 w 6292"/>
              <a:gd name="connsiteY89" fmla="*/ 524 h 1688"/>
              <a:gd name="connsiteX90" fmla="*/ 5766 w 6292"/>
              <a:gd name="connsiteY90" fmla="*/ 489 h 1688"/>
              <a:gd name="connsiteX91" fmla="*/ 5693 w 6292"/>
              <a:gd name="connsiteY91" fmla="*/ 453 h 1688"/>
              <a:gd name="connsiteX92" fmla="*/ 5617 w 6292"/>
              <a:gd name="connsiteY92" fmla="*/ 418 h 1688"/>
              <a:gd name="connsiteX93" fmla="*/ 5537 w 6292"/>
              <a:gd name="connsiteY93" fmla="*/ 386 h 1688"/>
              <a:gd name="connsiteX94" fmla="*/ 5453 w 6292"/>
              <a:gd name="connsiteY94" fmla="*/ 354 h 1688"/>
              <a:gd name="connsiteX95" fmla="*/ 5366 w 6292"/>
              <a:gd name="connsiteY95" fmla="*/ 327 h 1688"/>
              <a:gd name="connsiteX96" fmla="*/ 5274 w 6292"/>
              <a:gd name="connsiteY96" fmla="*/ 301 h 1688"/>
              <a:gd name="connsiteX97" fmla="*/ 5180 w 6292"/>
              <a:gd name="connsiteY97" fmla="*/ 279 h 1688"/>
              <a:gd name="connsiteX98" fmla="*/ 5082 w 6292"/>
              <a:gd name="connsiteY98" fmla="*/ 261 h 1688"/>
              <a:gd name="connsiteX99" fmla="*/ 5034 w 6292"/>
              <a:gd name="connsiteY99" fmla="*/ 253 h 1688"/>
              <a:gd name="connsiteX100" fmla="*/ 4984 w 6292"/>
              <a:gd name="connsiteY100" fmla="*/ 245 h 1688"/>
              <a:gd name="connsiteX101" fmla="*/ 4931 w 6292"/>
              <a:gd name="connsiteY101" fmla="*/ 241 h 1688"/>
              <a:gd name="connsiteX102" fmla="*/ 4879 w 6292"/>
              <a:gd name="connsiteY102" fmla="*/ 237 h 1688"/>
              <a:gd name="connsiteX103" fmla="*/ 4826 w 6292"/>
              <a:gd name="connsiteY103" fmla="*/ 234 h 1688"/>
              <a:gd name="connsiteX104" fmla="*/ 4773 w 6292"/>
              <a:gd name="connsiteY104" fmla="*/ 234 h 1688"/>
              <a:gd name="connsiteX105" fmla="*/ 4721 w 6292"/>
              <a:gd name="connsiteY105" fmla="*/ 234 h 1688"/>
              <a:gd name="connsiteX106" fmla="*/ 4666 w 6292"/>
              <a:gd name="connsiteY106" fmla="*/ 234 h 1688"/>
              <a:gd name="connsiteX107" fmla="*/ 4611 w 6292"/>
              <a:gd name="connsiteY107" fmla="*/ 237 h 1688"/>
              <a:gd name="connsiteX108" fmla="*/ 4554 w 6292"/>
              <a:gd name="connsiteY108" fmla="*/ 241 h 1688"/>
              <a:gd name="connsiteX109" fmla="*/ 4499 w 6292"/>
              <a:gd name="connsiteY109" fmla="*/ 247 h 1688"/>
              <a:gd name="connsiteX110" fmla="*/ 4442 w 6292"/>
              <a:gd name="connsiteY110" fmla="*/ 255 h 1688"/>
              <a:gd name="connsiteX111" fmla="*/ 4385 w 6292"/>
              <a:gd name="connsiteY111" fmla="*/ 265 h 1688"/>
              <a:gd name="connsiteX112" fmla="*/ 4327 w 6292"/>
              <a:gd name="connsiteY112" fmla="*/ 277 h 1688"/>
              <a:gd name="connsiteX113" fmla="*/ 4268 w 6292"/>
              <a:gd name="connsiteY113" fmla="*/ 291 h 1688"/>
              <a:gd name="connsiteX114" fmla="*/ 4208 w 6292"/>
              <a:gd name="connsiteY114" fmla="*/ 305 h 1688"/>
              <a:gd name="connsiteX115" fmla="*/ 4149 w 6292"/>
              <a:gd name="connsiteY115" fmla="*/ 323 h 1688"/>
              <a:gd name="connsiteX116" fmla="*/ 4090 w 6292"/>
              <a:gd name="connsiteY116" fmla="*/ 342 h 1688"/>
              <a:gd name="connsiteX117" fmla="*/ 4030 w 6292"/>
              <a:gd name="connsiteY117" fmla="*/ 362 h 1688"/>
              <a:gd name="connsiteX118" fmla="*/ 3968 w 6292"/>
              <a:gd name="connsiteY118" fmla="*/ 386 h 1688"/>
              <a:gd name="connsiteX119" fmla="*/ 3968 w 6292"/>
              <a:gd name="connsiteY119" fmla="*/ 386 h 1688"/>
              <a:gd name="connsiteX120" fmla="*/ 3724 w 6292"/>
              <a:gd name="connsiteY120" fmla="*/ 485 h 1688"/>
              <a:gd name="connsiteX121" fmla="*/ 3472 w 6292"/>
              <a:gd name="connsiteY121" fmla="*/ 584 h 1688"/>
              <a:gd name="connsiteX122" fmla="*/ 3346 w 6292"/>
              <a:gd name="connsiteY122" fmla="*/ 633 h 1688"/>
              <a:gd name="connsiteX123" fmla="*/ 3218 w 6292"/>
              <a:gd name="connsiteY123" fmla="*/ 681 h 1688"/>
              <a:gd name="connsiteX124" fmla="*/ 3090 w 6292"/>
              <a:gd name="connsiteY124" fmla="*/ 728 h 1688"/>
              <a:gd name="connsiteX125" fmla="*/ 2960 w 6292"/>
              <a:gd name="connsiteY125" fmla="*/ 774 h 1688"/>
              <a:gd name="connsiteX126" fmla="*/ 2827 w 6292"/>
              <a:gd name="connsiteY126" fmla="*/ 815 h 1688"/>
              <a:gd name="connsiteX127" fmla="*/ 2697 w 6292"/>
              <a:gd name="connsiteY127" fmla="*/ 857 h 1688"/>
              <a:gd name="connsiteX128" fmla="*/ 2564 w 6292"/>
              <a:gd name="connsiteY128" fmla="*/ 894 h 1688"/>
              <a:gd name="connsiteX129" fmla="*/ 2429 w 6292"/>
              <a:gd name="connsiteY129" fmla="*/ 930 h 1688"/>
              <a:gd name="connsiteX130" fmla="*/ 2296 w 6292"/>
              <a:gd name="connsiteY130" fmla="*/ 964 h 1688"/>
              <a:gd name="connsiteX131" fmla="*/ 2159 w 6292"/>
              <a:gd name="connsiteY131" fmla="*/ 991 h 1688"/>
              <a:gd name="connsiteX132" fmla="*/ 2024 w 6292"/>
              <a:gd name="connsiteY132" fmla="*/ 1017 h 1688"/>
              <a:gd name="connsiteX133" fmla="*/ 1887 w 6292"/>
              <a:gd name="connsiteY133" fmla="*/ 1037 h 1688"/>
              <a:gd name="connsiteX134" fmla="*/ 1818 w 6292"/>
              <a:gd name="connsiteY134" fmla="*/ 1045 h 1688"/>
              <a:gd name="connsiteX135" fmla="*/ 1750 w 6292"/>
              <a:gd name="connsiteY135" fmla="*/ 1053 h 1688"/>
              <a:gd name="connsiteX136" fmla="*/ 1681 w 6292"/>
              <a:gd name="connsiteY136" fmla="*/ 1059 h 1688"/>
              <a:gd name="connsiteX137" fmla="*/ 1613 w 6292"/>
              <a:gd name="connsiteY137" fmla="*/ 1063 h 1688"/>
              <a:gd name="connsiteX138" fmla="*/ 1544 w 6292"/>
              <a:gd name="connsiteY138" fmla="*/ 1067 h 1688"/>
              <a:gd name="connsiteX139" fmla="*/ 1475 w 6292"/>
              <a:gd name="connsiteY139" fmla="*/ 1069 h 1688"/>
              <a:gd name="connsiteX140" fmla="*/ 1404 w 6292"/>
              <a:gd name="connsiteY140" fmla="*/ 1071 h 1688"/>
              <a:gd name="connsiteX141" fmla="*/ 1336 w 6292"/>
              <a:gd name="connsiteY141" fmla="*/ 1071 h 1688"/>
              <a:gd name="connsiteX142" fmla="*/ 1267 w 6292"/>
              <a:gd name="connsiteY142" fmla="*/ 1067 h 1688"/>
              <a:gd name="connsiteX143" fmla="*/ 1196 w 6292"/>
              <a:gd name="connsiteY143" fmla="*/ 1065 h 1688"/>
              <a:gd name="connsiteX144" fmla="*/ 1128 w 6292"/>
              <a:gd name="connsiteY144" fmla="*/ 1059 h 1688"/>
              <a:gd name="connsiteX145" fmla="*/ 1057 w 6292"/>
              <a:gd name="connsiteY145" fmla="*/ 1053 h 1688"/>
              <a:gd name="connsiteX146" fmla="*/ 988 w 6292"/>
              <a:gd name="connsiteY146" fmla="*/ 1045 h 1688"/>
              <a:gd name="connsiteX147" fmla="*/ 917 w 6292"/>
              <a:gd name="connsiteY147" fmla="*/ 1033 h 1688"/>
              <a:gd name="connsiteX148" fmla="*/ 846 w 6292"/>
              <a:gd name="connsiteY148" fmla="*/ 1023 h 1688"/>
              <a:gd name="connsiteX149" fmla="*/ 778 w 6292"/>
              <a:gd name="connsiteY149" fmla="*/ 1009 h 1688"/>
              <a:gd name="connsiteX150" fmla="*/ 707 w 6292"/>
              <a:gd name="connsiteY150" fmla="*/ 993 h 1688"/>
              <a:gd name="connsiteX151" fmla="*/ 636 w 6292"/>
              <a:gd name="connsiteY151" fmla="*/ 976 h 1688"/>
              <a:gd name="connsiteX152" fmla="*/ 565 w 6292"/>
              <a:gd name="connsiteY152" fmla="*/ 958 h 1688"/>
              <a:gd name="connsiteX153" fmla="*/ 494 w 6292"/>
              <a:gd name="connsiteY153" fmla="*/ 936 h 1688"/>
              <a:gd name="connsiteX154" fmla="*/ 423 w 6292"/>
              <a:gd name="connsiteY154" fmla="*/ 914 h 1688"/>
              <a:gd name="connsiteX155" fmla="*/ 355 w 6292"/>
              <a:gd name="connsiteY155" fmla="*/ 889 h 1688"/>
              <a:gd name="connsiteX156" fmla="*/ 284 w 6292"/>
              <a:gd name="connsiteY156" fmla="*/ 861 h 1688"/>
              <a:gd name="connsiteX157" fmla="*/ 213 w 6292"/>
              <a:gd name="connsiteY157" fmla="*/ 833 h 1688"/>
              <a:gd name="connsiteX158" fmla="*/ 142 w 6292"/>
              <a:gd name="connsiteY158" fmla="*/ 801 h 1688"/>
              <a:gd name="connsiteX159" fmla="*/ 71 w 6292"/>
              <a:gd name="connsiteY159" fmla="*/ 768 h 1688"/>
              <a:gd name="connsiteX160" fmla="*/ 0 w 6292"/>
              <a:gd name="connsiteY160" fmla="*/ 732 h 1688"/>
              <a:gd name="connsiteX0" fmla="*/ 14 w 6221"/>
              <a:gd name="connsiteY0" fmla="*/ 1607 h 1688"/>
              <a:gd name="connsiteX1" fmla="*/ 87 w 6221"/>
              <a:gd name="connsiteY1" fmla="*/ 1625 h 1688"/>
              <a:gd name="connsiteX2" fmla="*/ 160 w 6221"/>
              <a:gd name="connsiteY2" fmla="*/ 1639 h 1688"/>
              <a:gd name="connsiteX3" fmla="*/ 233 w 6221"/>
              <a:gd name="connsiteY3" fmla="*/ 1652 h 1688"/>
              <a:gd name="connsiteX4" fmla="*/ 307 w 6221"/>
              <a:gd name="connsiteY4" fmla="*/ 1662 h 1688"/>
              <a:gd name="connsiteX5" fmla="*/ 380 w 6221"/>
              <a:gd name="connsiteY5" fmla="*/ 1670 h 1688"/>
              <a:gd name="connsiteX6" fmla="*/ 453 w 6221"/>
              <a:gd name="connsiteY6" fmla="*/ 1678 h 1688"/>
              <a:gd name="connsiteX7" fmla="*/ 526 w 6221"/>
              <a:gd name="connsiteY7" fmla="*/ 1682 h 1688"/>
              <a:gd name="connsiteX8" fmla="*/ 597 w 6221"/>
              <a:gd name="connsiteY8" fmla="*/ 1686 h 1688"/>
              <a:gd name="connsiteX9" fmla="*/ 670 w 6221"/>
              <a:gd name="connsiteY9" fmla="*/ 1688 h 1688"/>
              <a:gd name="connsiteX10" fmla="*/ 741 w 6221"/>
              <a:gd name="connsiteY10" fmla="*/ 1686 h 1688"/>
              <a:gd name="connsiteX11" fmla="*/ 812 w 6221"/>
              <a:gd name="connsiteY11" fmla="*/ 1684 h 1688"/>
              <a:gd name="connsiteX12" fmla="*/ 885 w 6221"/>
              <a:gd name="connsiteY12" fmla="*/ 1680 h 1688"/>
              <a:gd name="connsiteX13" fmla="*/ 956 w 6221"/>
              <a:gd name="connsiteY13" fmla="*/ 1674 h 1688"/>
              <a:gd name="connsiteX14" fmla="*/ 1025 w 6221"/>
              <a:gd name="connsiteY14" fmla="*/ 1668 h 1688"/>
              <a:gd name="connsiteX15" fmla="*/ 1096 w 6221"/>
              <a:gd name="connsiteY15" fmla="*/ 1658 h 1688"/>
              <a:gd name="connsiteX16" fmla="*/ 1167 w 6221"/>
              <a:gd name="connsiteY16" fmla="*/ 1648 h 1688"/>
              <a:gd name="connsiteX17" fmla="*/ 1235 w 6221"/>
              <a:gd name="connsiteY17" fmla="*/ 1637 h 1688"/>
              <a:gd name="connsiteX18" fmla="*/ 1304 w 6221"/>
              <a:gd name="connsiteY18" fmla="*/ 1623 h 1688"/>
              <a:gd name="connsiteX19" fmla="*/ 1375 w 6221"/>
              <a:gd name="connsiteY19" fmla="*/ 1609 h 1688"/>
              <a:gd name="connsiteX20" fmla="*/ 1443 w 6221"/>
              <a:gd name="connsiteY20" fmla="*/ 1593 h 1688"/>
              <a:gd name="connsiteX21" fmla="*/ 1512 w 6221"/>
              <a:gd name="connsiteY21" fmla="*/ 1575 h 1688"/>
              <a:gd name="connsiteX22" fmla="*/ 1580 w 6221"/>
              <a:gd name="connsiteY22" fmla="*/ 1555 h 1688"/>
              <a:gd name="connsiteX23" fmla="*/ 1647 w 6221"/>
              <a:gd name="connsiteY23" fmla="*/ 1536 h 1688"/>
              <a:gd name="connsiteX24" fmla="*/ 1715 w 6221"/>
              <a:gd name="connsiteY24" fmla="*/ 1514 h 1688"/>
              <a:gd name="connsiteX25" fmla="*/ 1850 w 6221"/>
              <a:gd name="connsiteY25" fmla="*/ 1468 h 1688"/>
              <a:gd name="connsiteX26" fmla="*/ 1983 w 6221"/>
              <a:gd name="connsiteY26" fmla="*/ 1419 h 1688"/>
              <a:gd name="connsiteX27" fmla="*/ 2116 w 6221"/>
              <a:gd name="connsiteY27" fmla="*/ 1365 h 1688"/>
              <a:gd name="connsiteX28" fmla="*/ 2246 w 6221"/>
              <a:gd name="connsiteY28" fmla="*/ 1306 h 1688"/>
              <a:gd name="connsiteX29" fmla="*/ 2376 w 6221"/>
              <a:gd name="connsiteY29" fmla="*/ 1245 h 1688"/>
              <a:gd name="connsiteX30" fmla="*/ 2504 w 6221"/>
              <a:gd name="connsiteY30" fmla="*/ 1181 h 1688"/>
              <a:gd name="connsiteX31" fmla="*/ 2633 w 6221"/>
              <a:gd name="connsiteY31" fmla="*/ 1114 h 1688"/>
              <a:gd name="connsiteX32" fmla="*/ 2761 w 6221"/>
              <a:gd name="connsiteY32" fmla="*/ 1045 h 1688"/>
              <a:gd name="connsiteX33" fmla="*/ 2884 w 6221"/>
              <a:gd name="connsiteY33" fmla="*/ 974 h 1688"/>
              <a:gd name="connsiteX34" fmla="*/ 3010 w 6221"/>
              <a:gd name="connsiteY34" fmla="*/ 900 h 1688"/>
              <a:gd name="connsiteX35" fmla="*/ 3133 w 6221"/>
              <a:gd name="connsiteY35" fmla="*/ 827 h 1688"/>
              <a:gd name="connsiteX36" fmla="*/ 3255 w 6221"/>
              <a:gd name="connsiteY36" fmla="*/ 752 h 1688"/>
              <a:gd name="connsiteX37" fmla="*/ 3376 w 6221"/>
              <a:gd name="connsiteY37" fmla="*/ 677 h 1688"/>
              <a:gd name="connsiteX38" fmla="*/ 3614 w 6221"/>
              <a:gd name="connsiteY38" fmla="*/ 522 h 1688"/>
              <a:gd name="connsiteX39" fmla="*/ 3847 w 6221"/>
              <a:gd name="connsiteY39" fmla="*/ 372 h 1688"/>
              <a:gd name="connsiteX40" fmla="*/ 3847 w 6221"/>
              <a:gd name="connsiteY40" fmla="*/ 372 h 1688"/>
              <a:gd name="connsiteX41" fmla="*/ 3904 w 6221"/>
              <a:gd name="connsiteY41" fmla="*/ 336 h 1688"/>
              <a:gd name="connsiteX42" fmla="*/ 3961 w 6221"/>
              <a:gd name="connsiteY42" fmla="*/ 301 h 1688"/>
              <a:gd name="connsiteX43" fmla="*/ 4019 w 6221"/>
              <a:gd name="connsiteY43" fmla="*/ 269 h 1688"/>
              <a:gd name="connsiteX44" fmla="*/ 4076 w 6221"/>
              <a:gd name="connsiteY44" fmla="*/ 239 h 1688"/>
              <a:gd name="connsiteX45" fmla="*/ 4133 w 6221"/>
              <a:gd name="connsiteY45" fmla="*/ 212 h 1688"/>
              <a:gd name="connsiteX46" fmla="*/ 4190 w 6221"/>
              <a:gd name="connsiteY46" fmla="*/ 186 h 1688"/>
              <a:gd name="connsiteX47" fmla="*/ 4245 w 6221"/>
              <a:gd name="connsiteY47" fmla="*/ 162 h 1688"/>
              <a:gd name="connsiteX48" fmla="*/ 4302 w 6221"/>
              <a:gd name="connsiteY48" fmla="*/ 141 h 1688"/>
              <a:gd name="connsiteX49" fmla="*/ 4357 w 6221"/>
              <a:gd name="connsiteY49" fmla="*/ 119 h 1688"/>
              <a:gd name="connsiteX50" fmla="*/ 4412 w 6221"/>
              <a:gd name="connsiteY50" fmla="*/ 101 h 1688"/>
              <a:gd name="connsiteX51" fmla="*/ 4467 w 6221"/>
              <a:gd name="connsiteY51" fmla="*/ 85 h 1688"/>
              <a:gd name="connsiteX52" fmla="*/ 4522 w 6221"/>
              <a:gd name="connsiteY52" fmla="*/ 69 h 1688"/>
              <a:gd name="connsiteX53" fmla="*/ 4577 w 6221"/>
              <a:gd name="connsiteY53" fmla="*/ 55 h 1688"/>
              <a:gd name="connsiteX54" fmla="*/ 4629 w 6221"/>
              <a:gd name="connsiteY54" fmla="*/ 44 h 1688"/>
              <a:gd name="connsiteX55" fmla="*/ 4682 w 6221"/>
              <a:gd name="connsiteY55" fmla="*/ 34 h 1688"/>
              <a:gd name="connsiteX56" fmla="*/ 4734 w 6221"/>
              <a:gd name="connsiteY56" fmla="*/ 24 h 1688"/>
              <a:gd name="connsiteX57" fmla="*/ 4787 w 6221"/>
              <a:gd name="connsiteY57" fmla="*/ 18 h 1688"/>
              <a:gd name="connsiteX58" fmla="*/ 4837 w 6221"/>
              <a:gd name="connsiteY58" fmla="*/ 12 h 1688"/>
              <a:gd name="connsiteX59" fmla="*/ 4890 w 6221"/>
              <a:gd name="connsiteY59" fmla="*/ 6 h 1688"/>
              <a:gd name="connsiteX60" fmla="*/ 4940 w 6221"/>
              <a:gd name="connsiteY60" fmla="*/ 2 h 1688"/>
              <a:gd name="connsiteX61" fmla="*/ 5039 w 6221"/>
              <a:gd name="connsiteY61" fmla="*/ 0 h 1688"/>
              <a:gd name="connsiteX62" fmla="*/ 5135 w 6221"/>
              <a:gd name="connsiteY62" fmla="*/ 0 h 1688"/>
              <a:gd name="connsiteX63" fmla="*/ 5228 w 6221"/>
              <a:gd name="connsiteY63" fmla="*/ 6 h 1688"/>
              <a:gd name="connsiteX64" fmla="*/ 5318 w 6221"/>
              <a:gd name="connsiteY64" fmla="*/ 14 h 1688"/>
              <a:gd name="connsiteX65" fmla="*/ 5405 w 6221"/>
              <a:gd name="connsiteY65" fmla="*/ 26 h 1688"/>
              <a:gd name="connsiteX66" fmla="*/ 5489 w 6221"/>
              <a:gd name="connsiteY66" fmla="*/ 40 h 1688"/>
              <a:gd name="connsiteX67" fmla="*/ 5569 w 6221"/>
              <a:gd name="connsiteY67" fmla="*/ 57 h 1688"/>
              <a:gd name="connsiteX68" fmla="*/ 5645 w 6221"/>
              <a:gd name="connsiteY68" fmla="*/ 75 h 1688"/>
              <a:gd name="connsiteX69" fmla="*/ 5718 w 6221"/>
              <a:gd name="connsiteY69" fmla="*/ 95 h 1688"/>
              <a:gd name="connsiteX70" fmla="*/ 5784 w 6221"/>
              <a:gd name="connsiteY70" fmla="*/ 117 h 1688"/>
              <a:gd name="connsiteX71" fmla="*/ 5848 w 6221"/>
              <a:gd name="connsiteY71" fmla="*/ 139 h 1688"/>
              <a:gd name="connsiteX72" fmla="*/ 5908 w 6221"/>
              <a:gd name="connsiteY72" fmla="*/ 160 h 1688"/>
              <a:gd name="connsiteX73" fmla="*/ 5963 w 6221"/>
              <a:gd name="connsiteY73" fmla="*/ 184 h 1688"/>
              <a:gd name="connsiteX74" fmla="*/ 6011 w 6221"/>
              <a:gd name="connsiteY74" fmla="*/ 204 h 1688"/>
              <a:gd name="connsiteX75" fmla="*/ 6095 w 6221"/>
              <a:gd name="connsiteY75" fmla="*/ 243 h 1688"/>
              <a:gd name="connsiteX76" fmla="*/ 6157 w 6221"/>
              <a:gd name="connsiteY76" fmla="*/ 277 h 1688"/>
              <a:gd name="connsiteX77" fmla="*/ 6194 w 6221"/>
              <a:gd name="connsiteY77" fmla="*/ 299 h 1688"/>
              <a:gd name="connsiteX78" fmla="*/ 6207 w 6221"/>
              <a:gd name="connsiteY78" fmla="*/ 307 h 1688"/>
              <a:gd name="connsiteX79" fmla="*/ 6221 w 6221"/>
              <a:gd name="connsiteY79" fmla="*/ 843 h 1688"/>
              <a:gd name="connsiteX80" fmla="*/ 6221 w 6221"/>
              <a:gd name="connsiteY80" fmla="*/ 843 h 1688"/>
              <a:gd name="connsiteX81" fmla="*/ 6210 w 6221"/>
              <a:gd name="connsiteY81" fmla="*/ 831 h 1688"/>
              <a:gd name="connsiteX82" fmla="*/ 6173 w 6221"/>
              <a:gd name="connsiteY82" fmla="*/ 801 h 1688"/>
              <a:gd name="connsiteX83" fmla="*/ 6118 w 6221"/>
              <a:gd name="connsiteY83" fmla="*/ 756 h 1688"/>
              <a:gd name="connsiteX84" fmla="*/ 6040 w 6221"/>
              <a:gd name="connsiteY84" fmla="*/ 699 h 1688"/>
              <a:gd name="connsiteX85" fmla="*/ 5995 w 6221"/>
              <a:gd name="connsiteY85" fmla="*/ 665 h 1688"/>
              <a:gd name="connsiteX86" fmla="*/ 5944 w 6221"/>
              <a:gd name="connsiteY86" fmla="*/ 631 h 1688"/>
              <a:gd name="connsiteX87" fmla="*/ 5887 w 6221"/>
              <a:gd name="connsiteY87" fmla="*/ 596 h 1688"/>
              <a:gd name="connsiteX88" fmla="*/ 5828 w 6221"/>
              <a:gd name="connsiteY88" fmla="*/ 560 h 1688"/>
              <a:gd name="connsiteX89" fmla="*/ 5764 w 6221"/>
              <a:gd name="connsiteY89" fmla="*/ 524 h 1688"/>
              <a:gd name="connsiteX90" fmla="*/ 5695 w 6221"/>
              <a:gd name="connsiteY90" fmla="*/ 489 h 1688"/>
              <a:gd name="connsiteX91" fmla="*/ 5622 w 6221"/>
              <a:gd name="connsiteY91" fmla="*/ 453 h 1688"/>
              <a:gd name="connsiteX92" fmla="*/ 5546 w 6221"/>
              <a:gd name="connsiteY92" fmla="*/ 418 h 1688"/>
              <a:gd name="connsiteX93" fmla="*/ 5466 w 6221"/>
              <a:gd name="connsiteY93" fmla="*/ 386 h 1688"/>
              <a:gd name="connsiteX94" fmla="*/ 5382 w 6221"/>
              <a:gd name="connsiteY94" fmla="*/ 354 h 1688"/>
              <a:gd name="connsiteX95" fmla="*/ 5295 w 6221"/>
              <a:gd name="connsiteY95" fmla="*/ 327 h 1688"/>
              <a:gd name="connsiteX96" fmla="*/ 5203 w 6221"/>
              <a:gd name="connsiteY96" fmla="*/ 301 h 1688"/>
              <a:gd name="connsiteX97" fmla="*/ 5109 w 6221"/>
              <a:gd name="connsiteY97" fmla="*/ 279 h 1688"/>
              <a:gd name="connsiteX98" fmla="*/ 5011 w 6221"/>
              <a:gd name="connsiteY98" fmla="*/ 261 h 1688"/>
              <a:gd name="connsiteX99" fmla="*/ 4963 w 6221"/>
              <a:gd name="connsiteY99" fmla="*/ 253 h 1688"/>
              <a:gd name="connsiteX100" fmla="*/ 4913 w 6221"/>
              <a:gd name="connsiteY100" fmla="*/ 245 h 1688"/>
              <a:gd name="connsiteX101" fmla="*/ 4860 w 6221"/>
              <a:gd name="connsiteY101" fmla="*/ 241 h 1688"/>
              <a:gd name="connsiteX102" fmla="*/ 4808 w 6221"/>
              <a:gd name="connsiteY102" fmla="*/ 237 h 1688"/>
              <a:gd name="connsiteX103" fmla="*/ 4755 w 6221"/>
              <a:gd name="connsiteY103" fmla="*/ 234 h 1688"/>
              <a:gd name="connsiteX104" fmla="*/ 4702 w 6221"/>
              <a:gd name="connsiteY104" fmla="*/ 234 h 1688"/>
              <a:gd name="connsiteX105" fmla="*/ 4650 w 6221"/>
              <a:gd name="connsiteY105" fmla="*/ 234 h 1688"/>
              <a:gd name="connsiteX106" fmla="*/ 4595 w 6221"/>
              <a:gd name="connsiteY106" fmla="*/ 234 h 1688"/>
              <a:gd name="connsiteX107" fmla="*/ 4540 w 6221"/>
              <a:gd name="connsiteY107" fmla="*/ 237 h 1688"/>
              <a:gd name="connsiteX108" fmla="*/ 4483 w 6221"/>
              <a:gd name="connsiteY108" fmla="*/ 241 h 1688"/>
              <a:gd name="connsiteX109" fmla="*/ 4428 w 6221"/>
              <a:gd name="connsiteY109" fmla="*/ 247 h 1688"/>
              <a:gd name="connsiteX110" fmla="*/ 4371 w 6221"/>
              <a:gd name="connsiteY110" fmla="*/ 255 h 1688"/>
              <a:gd name="connsiteX111" fmla="*/ 4314 w 6221"/>
              <a:gd name="connsiteY111" fmla="*/ 265 h 1688"/>
              <a:gd name="connsiteX112" fmla="*/ 4256 w 6221"/>
              <a:gd name="connsiteY112" fmla="*/ 277 h 1688"/>
              <a:gd name="connsiteX113" fmla="*/ 4197 w 6221"/>
              <a:gd name="connsiteY113" fmla="*/ 291 h 1688"/>
              <a:gd name="connsiteX114" fmla="*/ 4137 w 6221"/>
              <a:gd name="connsiteY114" fmla="*/ 305 h 1688"/>
              <a:gd name="connsiteX115" fmla="*/ 4078 w 6221"/>
              <a:gd name="connsiteY115" fmla="*/ 323 h 1688"/>
              <a:gd name="connsiteX116" fmla="*/ 4019 w 6221"/>
              <a:gd name="connsiteY116" fmla="*/ 342 h 1688"/>
              <a:gd name="connsiteX117" fmla="*/ 3959 w 6221"/>
              <a:gd name="connsiteY117" fmla="*/ 362 h 1688"/>
              <a:gd name="connsiteX118" fmla="*/ 3897 w 6221"/>
              <a:gd name="connsiteY118" fmla="*/ 386 h 1688"/>
              <a:gd name="connsiteX119" fmla="*/ 3897 w 6221"/>
              <a:gd name="connsiteY119" fmla="*/ 386 h 1688"/>
              <a:gd name="connsiteX120" fmla="*/ 3653 w 6221"/>
              <a:gd name="connsiteY120" fmla="*/ 485 h 1688"/>
              <a:gd name="connsiteX121" fmla="*/ 3401 w 6221"/>
              <a:gd name="connsiteY121" fmla="*/ 584 h 1688"/>
              <a:gd name="connsiteX122" fmla="*/ 3275 w 6221"/>
              <a:gd name="connsiteY122" fmla="*/ 633 h 1688"/>
              <a:gd name="connsiteX123" fmla="*/ 3147 w 6221"/>
              <a:gd name="connsiteY123" fmla="*/ 681 h 1688"/>
              <a:gd name="connsiteX124" fmla="*/ 3019 w 6221"/>
              <a:gd name="connsiteY124" fmla="*/ 728 h 1688"/>
              <a:gd name="connsiteX125" fmla="*/ 2889 w 6221"/>
              <a:gd name="connsiteY125" fmla="*/ 774 h 1688"/>
              <a:gd name="connsiteX126" fmla="*/ 2756 w 6221"/>
              <a:gd name="connsiteY126" fmla="*/ 815 h 1688"/>
              <a:gd name="connsiteX127" fmla="*/ 2626 w 6221"/>
              <a:gd name="connsiteY127" fmla="*/ 857 h 1688"/>
              <a:gd name="connsiteX128" fmla="*/ 2493 w 6221"/>
              <a:gd name="connsiteY128" fmla="*/ 894 h 1688"/>
              <a:gd name="connsiteX129" fmla="*/ 2358 w 6221"/>
              <a:gd name="connsiteY129" fmla="*/ 930 h 1688"/>
              <a:gd name="connsiteX130" fmla="*/ 2225 w 6221"/>
              <a:gd name="connsiteY130" fmla="*/ 964 h 1688"/>
              <a:gd name="connsiteX131" fmla="*/ 2088 w 6221"/>
              <a:gd name="connsiteY131" fmla="*/ 991 h 1688"/>
              <a:gd name="connsiteX132" fmla="*/ 1953 w 6221"/>
              <a:gd name="connsiteY132" fmla="*/ 1017 h 1688"/>
              <a:gd name="connsiteX133" fmla="*/ 1816 w 6221"/>
              <a:gd name="connsiteY133" fmla="*/ 1037 h 1688"/>
              <a:gd name="connsiteX134" fmla="*/ 1747 w 6221"/>
              <a:gd name="connsiteY134" fmla="*/ 1045 h 1688"/>
              <a:gd name="connsiteX135" fmla="*/ 1679 w 6221"/>
              <a:gd name="connsiteY135" fmla="*/ 1053 h 1688"/>
              <a:gd name="connsiteX136" fmla="*/ 1610 w 6221"/>
              <a:gd name="connsiteY136" fmla="*/ 1059 h 1688"/>
              <a:gd name="connsiteX137" fmla="*/ 1542 w 6221"/>
              <a:gd name="connsiteY137" fmla="*/ 1063 h 1688"/>
              <a:gd name="connsiteX138" fmla="*/ 1473 w 6221"/>
              <a:gd name="connsiteY138" fmla="*/ 1067 h 1688"/>
              <a:gd name="connsiteX139" fmla="*/ 1404 w 6221"/>
              <a:gd name="connsiteY139" fmla="*/ 1069 h 1688"/>
              <a:gd name="connsiteX140" fmla="*/ 1333 w 6221"/>
              <a:gd name="connsiteY140" fmla="*/ 1071 h 1688"/>
              <a:gd name="connsiteX141" fmla="*/ 1265 w 6221"/>
              <a:gd name="connsiteY141" fmla="*/ 1071 h 1688"/>
              <a:gd name="connsiteX142" fmla="*/ 1196 w 6221"/>
              <a:gd name="connsiteY142" fmla="*/ 1067 h 1688"/>
              <a:gd name="connsiteX143" fmla="*/ 1125 w 6221"/>
              <a:gd name="connsiteY143" fmla="*/ 1065 h 1688"/>
              <a:gd name="connsiteX144" fmla="*/ 1057 w 6221"/>
              <a:gd name="connsiteY144" fmla="*/ 1059 h 1688"/>
              <a:gd name="connsiteX145" fmla="*/ 986 w 6221"/>
              <a:gd name="connsiteY145" fmla="*/ 1053 h 1688"/>
              <a:gd name="connsiteX146" fmla="*/ 917 w 6221"/>
              <a:gd name="connsiteY146" fmla="*/ 1045 h 1688"/>
              <a:gd name="connsiteX147" fmla="*/ 846 w 6221"/>
              <a:gd name="connsiteY147" fmla="*/ 1033 h 1688"/>
              <a:gd name="connsiteX148" fmla="*/ 775 w 6221"/>
              <a:gd name="connsiteY148" fmla="*/ 1023 h 1688"/>
              <a:gd name="connsiteX149" fmla="*/ 707 w 6221"/>
              <a:gd name="connsiteY149" fmla="*/ 1009 h 1688"/>
              <a:gd name="connsiteX150" fmla="*/ 636 w 6221"/>
              <a:gd name="connsiteY150" fmla="*/ 993 h 1688"/>
              <a:gd name="connsiteX151" fmla="*/ 565 w 6221"/>
              <a:gd name="connsiteY151" fmla="*/ 976 h 1688"/>
              <a:gd name="connsiteX152" fmla="*/ 494 w 6221"/>
              <a:gd name="connsiteY152" fmla="*/ 958 h 1688"/>
              <a:gd name="connsiteX153" fmla="*/ 423 w 6221"/>
              <a:gd name="connsiteY153" fmla="*/ 936 h 1688"/>
              <a:gd name="connsiteX154" fmla="*/ 352 w 6221"/>
              <a:gd name="connsiteY154" fmla="*/ 914 h 1688"/>
              <a:gd name="connsiteX155" fmla="*/ 284 w 6221"/>
              <a:gd name="connsiteY155" fmla="*/ 889 h 1688"/>
              <a:gd name="connsiteX156" fmla="*/ 213 w 6221"/>
              <a:gd name="connsiteY156" fmla="*/ 861 h 1688"/>
              <a:gd name="connsiteX157" fmla="*/ 142 w 6221"/>
              <a:gd name="connsiteY157" fmla="*/ 833 h 1688"/>
              <a:gd name="connsiteX158" fmla="*/ 71 w 6221"/>
              <a:gd name="connsiteY158" fmla="*/ 801 h 1688"/>
              <a:gd name="connsiteX159" fmla="*/ 0 w 6221"/>
              <a:gd name="connsiteY159" fmla="*/ 768 h 1688"/>
              <a:gd name="connsiteX0" fmla="*/ 0 w 6207"/>
              <a:gd name="connsiteY0" fmla="*/ 1607 h 1688"/>
              <a:gd name="connsiteX1" fmla="*/ 73 w 6207"/>
              <a:gd name="connsiteY1" fmla="*/ 1625 h 1688"/>
              <a:gd name="connsiteX2" fmla="*/ 146 w 6207"/>
              <a:gd name="connsiteY2" fmla="*/ 1639 h 1688"/>
              <a:gd name="connsiteX3" fmla="*/ 219 w 6207"/>
              <a:gd name="connsiteY3" fmla="*/ 1652 h 1688"/>
              <a:gd name="connsiteX4" fmla="*/ 293 w 6207"/>
              <a:gd name="connsiteY4" fmla="*/ 1662 h 1688"/>
              <a:gd name="connsiteX5" fmla="*/ 366 w 6207"/>
              <a:gd name="connsiteY5" fmla="*/ 1670 h 1688"/>
              <a:gd name="connsiteX6" fmla="*/ 439 w 6207"/>
              <a:gd name="connsiteY6" fmla="*/ 1678 h 1688"/>
              <a:gd name="connsiteX7" fmla="*/ 512 w 6207"/>
              <a:gd name="connsiteY7" fmla="*/ 1682 h 1688"/>
              <a:gd name="connsiteX8" fmla="*/ 583 w 6207"/>
              <a:gd name="connsiteY8" fmla="*/ 1686 h 1688"/>
              <a:gd name="connsiteX9" fmla="*/ 656 w 6207"/>
              <a:gd name="connsiteY9" fmla="*/ 1688 h 1688"/>
              <a:gd name="connsiteX10" fmla="*/ 727 w 6207"/>
              <a:gd name="connsiteY10" fmla="*/ 1686 h 1688"/>
              <a:gd name="connsiteX11" fmla="*/ 798 w 6207"/>
              <a:gd name="connsiteY11" fmla="*/ 1684 h 1688"/>
              <a:gd name="connsiteX12" fmla="*/ 871 w 6207"/>
              <a:gd name="connsiteY12" fmla="*/ 1680 h 1688"/>
              <a:gd name="connsiteX13" fmla="*/ 942 w 6207"/>
              <a:gd name="connsiteY13" fmla="*/ 1674 h 1688"/>
              <a:gd name="connsiteX14" fmla="*/ 1011 w 6207"/>
              <a:gd name="connsiteY14" fmla="*/ 1668 h 1688"/>
              <a:gd name="connsiteX15" fmla="*/ 1082 w 6207"/>
              <a:gd name="connsiteY15" fmla="*/ 1658 h 1688"/>
              <a:gd name="connsiteX16" fmla="*/ 1153 w 6207"/>
              <a:gd name="connsiteY16" fmla="*/ 1648 h 1688"/>
              <a:gd name="connsiteX17" fmla="*/ 1221 w 6207"/>
              <a:gd name="connsiteY17" fmla="*/ 1637 h 1688"/>
              <a:gd name="connsiteX18" fmla="*/ 1290 w 6207"/>
              <a:gd name="connsiteY18" fmla="*/ 1623 h 1688"/>
              <a:gd name="connsiteX19" fmla="*/ 1361 w 6207"/>
              <a:gd name="connsiteY19" fmla="*/ 1609 h 1688"/>
              <a:gd name="connsiteX20" fmla="*/ 1429 w 6207"/>
              <a:gd name="connsiteY20" fmla="*/ 1593 h 1688"/>
              <a:gd name="connsiteX21" fmla="*/ 1498 w 6207"/>
              <a:gd name="connsiteY21" fmla="*/ 1575 h 1688"/>
              <a:gd name="connsiteX22" fmla="*/ 1566 w 6207"/>
              <a:gd name="connsiteY22" fmla="*/ 1555 h 1688"/>
              <a:gd name="connsiteX23" fmla="*/ 1633 w 6207"/>
              <a:gd name="connsiteY23" fmla="*/ 1536 h 1688"/>
              <a:gd name="connsiteX24" fmla="*/ 1701 w 6207"/>
              <a:gd name="connsiteY24" fmla="*/ 1514 h 1688"/>
              <a:gd name="connsiteX25" fmla="*/ 1836 w 6207"/>
              <a:gd name="connsiteY25" fmla="*/ 1468 h 1688"/>
              <a:gd name="connsiteX26" fmla="*/ 1969 w 6207"/>
              <a:gd name="connsiteY26" fmla="*/ 1419 h 1688"/>
              <a:gd name="connsiteX27" fmla="*/ 2102 w 6207"/>
              <a:gd name="connsiteY27" fmla="*/ 1365 h 1688"/>
              <a:gd name="connsiteX28" fmla="*/ 2232 w 6207"/>
              <a:gd name="connsiteY28" fmla="*/ 1306 h 1688"/>
              <a:gd name="connsiteX29" fmla="*/ 2362 w 6207"/>
              <a:gd name="connsiteY29" fmla="*/ 1245 h 1688"/>
              <a:gd name="connsiteX30" fmla="*/ 2490 w 6207"/>
              <a:gd name="connsiteY30" fmla="*/ 1181 h 1688"/>
              <a:gd name="connsiteX31" fmla="*/ 2619 w 6207"/>
              <a:gd name="connsiteY31" fmla="*/ 1114 h 1688"/>
              <a:gd name="connsiteX32" fmla="*/ 2747 w 6207"/>
              <a:gd name="connsiteY32" fmla="*/ 1045 h 1688"/>
              <a:gd name="connsiteX33" fmla="*/ 2870 w 6207"/>
              <a:gd name="connsiteY33" fmla="*/ 974 h 1688"/>
              <a:gd name="connsiteX34" fmla="*/ 2996 w 6207"/>
              <a:gd name="connsiteY34" fmla="*/ 900 h 1688"/>
              <a:gd name="connsiteX35" fmla="*/ 3119 w 6207"/>
              <a:gd name="connsiteY35" fmla="*/ 827 h 1688"/>
              <a:gd name="connsiteX36" fmla="*/ 3241 w 6207"/>
              <a:gd name="connsiteY36" fmla="*/ 752 h 1688"/>
              <a:gd name="connsiteX37" fmla="*/ 3362 w 6207"/>
              <a:gd name="connsiteY37" fmla="*/ 677 h 1688"/>
              <a:gd name="connsiteX38" fmla="*/ 3600 w 6207"/>
              <a:gd name="connsiteY38" fmla="*/ 522 h 1688"/>
              <a:gd name="connsiteX39" fmla="*/ 3833 w 6207"/>
              <a:gd name="connsiteY39" fmla="*/ 372 h 1688"/>
              <a:gd name="connsiteX40" fmla="*/ 3833 w 6207"/>
              <a:gd name="connsiteY40" fmla="*/ 372 h 1688"/>
              <a:gd name="connsiteX41" fmla="*/ 3890 w 6207"/>
              <a:gd name="connsiteY41" fmla="*/ 336 h 1688"/>
              <a:gd name="connsiteX42" fmla="*/ 3947 w 6207"/>
              <a:gd name="connsiteY42" fmla="*/ 301 h 1688"/>
              <a:gd name="connsiteX43" fmla="*/ 4005 w 6207"/>
              <a:gd name="connsiteY43" fmla="*/ 269 h 1688"/>
              <a:gd name="connsiteX44" fmla="*/ 4062 w 6207"/>
              <a:gd name="connsiteY44" fmla="*/ 239 h 1688"/>
              <a:gd name="connsiteX45" fmla="*/ 4119 w 6207"/>
              <a:gd name="connsiteY45" fmla="*/ 212 h 1688"/>
              <a:gd name="connsiteX46" fmla="*/ 4176 w 6207"/>
              <a:gd name="connsiteY46" fmla="*/ 186 h 1688"/>
              <a:gd name="connsiteX47" fmla="*/ 4231 w 6207"/>
              <a:gd name="connsiteY47" fmla="*/ 162 h 1688"/>
              <a:gd name="connsiteX48" fmla="*/ 4288 w 6207"/>
              <a:gd name="connsiteY48" fmla="*/ 141 h 1688"/>
              <a:gd name="connsiteX49" fmla="*/ 4343 w 6207"/>
              <a:gd name="connsiteY49" fmla="*/ 119 h 1688"/>
              <a:gd name="connsiteX50" fmla="*/ 4398 w 6207"/>
              <a:gd name="connsiteY50" fmla="*/ 101 h 1688"/>
              <a:gd name="connsiteX51" fmla="*/ 4453 w 6207"/>
              <a:gd name="connsiteY51" fmla="*/ 85 h 1688"/>
              <a:gd name="connsiteX52" fmla="*/ 4508 w 6207"/>
              <a:gd name="connsiteY52" fmla="*/ 69 h 1688"/>
              <a:gd name="connsiteX53" fmla="*/ 4563 w 6207"/>
              <a:gd name="connsiteY53" fmla="*/ 55 h 1688"/>
              <a:gd name="connsiteX54" fmla="*/ 4615 w 6207"/>
              <a:gd name="connsiteY54" fmla="*/ 44 h 1688"/>
              <a:gd name="connsiteX55" fmla="*/ 4668 w 6207"/>
              <a:gd name="connsiteY55" fmla="*/ 34 h 1688"/>
              <a:gd name="connsiteX56" fmla="*/ 4720 w 6207"/>
              <a:gd name="connsiteY56" fmla="*/ 24 h 1688"/>
              <a:gd name="connsiteX57" fmla="*/ 4773 w 6207"/>
              <a:gd name="connsiteY57" fmla="*/ 18 h 1688"/>
              <a:gd name="connsiteX58" fmla="*/ 4823 w 6207"/>
              <a:gd name="connsiteY58" fmla="*/ 12 h 1688"/>
              <a:gd name="connsiteX59" fmla="*/ 4876 w 6207"/>
              <a:gd name="connsiteY59" fmla="*/ 6 h 1688"/>
              <a:gd name="connsiteX60" fmla="*/ 4926 w 6207"/>
              <a:gd name="connsiteY60" fmla="*/ 2 h 1688"/>
              <a:gd name="connsiteX61" fmla="*/ 5025 w 6207"/>
              <a:gd name="connsiteY61" fmla="*/ 0 h 1688"/>
              <a:gd name="connsiteX62" fmla="*/ 5121 w 6207"/>
              <a:gd name="connsiteY62" fmla="*/ 0 h 1688"/>
              <a:gd name="connsiteX63" fmla="*/ 5214 w 6207"/>
              <a:gd name="connsiteY63" fmla="*/ 6 h 1688"/>
              <a:gd name="connsiteX64" fmla="*/ 5304 w 6207"/>
              <a:gd name="connsiteY64" fmla="*/ 14 h 1688"/>
              <a:gd name="connsiteX65" fmla="*/ 5391 w 6207"/>
              <a:gd name="connsiteY65" fmla="*/ 26 h 1688"/>
              <a:gd name="connsiteX66" fmla="*/ 5475 w 6207"/>
              <a:gd name="connsiteY66" fmla="*/ 40 h 1688"/>
              <a:gd name="connsiteX67" fmla="*/ 5555 w 6207"/>
              <a:gd name="connsiteY67" fmla="*/ 57 h 1688"/>
              <a:gd name="connsiteX68" fmla="*/ 5631 w 6207"/>
              <a:gd name="connsiteY68" fmla="*/ 75 h 1688"/>
              <a:gd name="connsiteX69" fmla="*/ 5704 w 6207"/>
              <a:gd name="connsiteY69" fmla="*/ 95 h 1688"/>
              <a:gd name="connsiteX70" fmla="*/ 5770 w 6207"/>
              <a:gd name="connsiteY70" fmla="*/ 117 h 1688"/>
              <a:gd name="connsiteX71" fmla="*/ 5834 w 6207"/>
              <a:gd name="connsiteY71" fmla="*/ 139 h 1688"/>
              <a:gd name="connsiteX72" fmla="*/ 5894 w 6207"/>
              <a:gd name="connsiteY72" fmla="*/ 160 h 1688"/>
              <a:gd name="connsiteX73" fmla="*/ 5949 w 6207"/>
              <a:gd name="connsiteY73" fmla="*/ 184 h 1688"/>
              <a:gd name="connsiteX74" fmla="*/ 5997 w 6207"/>
              <a:gd name="connsiteY74" fmla="*/ 204 h 1688"/>
              <a:gd name="connsiteX75" fmla="*/ 6081 w 6207"/>
              <a:gd name="connsiteY75" fmla="*/ 243 h 1688"/>
              <a:gd name="connsiteX76" fmla="*/ 6143 w 6207"/>
              <a:gd name="connsiteY76" fmla="*/ 277 h 1688"/>
              <a:gd name="connsiteX77" fmla="*/ 6180 w 6207"/>
              <a:gd name="connsiteY77" fmla="*/ 299 h 1688"/>
              <a:gd name="connsiteX78" fmla="*/ 6193 w 6207"/>
              <a:gd name="connsiteY78" fmla="*/ 307 h 1688"/>
              <a:gd name="connsiteX79" fmla="*/ 6207 w 6207"/>
              <a:gd name="connsiteY79" fmla="*/ 843 h 1688"/>
              <a:gd name="connsiteX80" fmla="*/ 6207 w 6207"/>
              <a:gd name="connsiteY80" fmla="*/ 843 h 1688"/>
              <a:gd name="connsiteX81" fmla="*/ 6196 w 6207"/>
              <a:gd name="connsiteY81" fmla="*/ 831 h 1688"/>
              <a:gd name="connsiteX82" fmla="*/ 6159 w 6207"/>
              <a:gd name="connsiteY82" fmla="*/ 801 h 1688"/>
              <a:gd name="connsiteX83" fmla="*/ 6104 w 6207"/>
              <a:gd name="connsiteY83" fmla="*/ 756 h 1688"/>
              <a:gd name="connsiteX84" fmla="*/ 6026 w 6207"/>
              <a:gd name="connsiteY84" fmla="*/ 699 h 1688"/>
              <a:gd name="connsiteX85" fmla="*/ 5981 w 6207"/>
              <a:gd name="connsiteY85" fmla="*/ 665 h 1688"/>
              <a:gd name="connsiteX86" fmla="*/ 5930 w 6207"/>
              <a:gd name="connsiteY86" fmla="*/ 631 h 1688"/>
              <a:gd name="connsiteX87" fmla="*/ 5873 w 6207"/>
              <a:gd name="connsiteY87" fmla="*/ 596 h 1688"/>
              <a:gd name="connsiteX88" fmla="*/ 5814 w 6207"/>
              <a:gd name="connsiteY88" fmla="*/ 560 h 1688"/>
              <a:gd name="connsiteX89" fmla="*/ 5750 w 6207"/>
              <a:gd name="connsiteY89" fmla="*/ 524 h 1688"/>
              <a:gd name="connsiteX90" fmla="*/ 5681 w 6207"/>
              <a:gd name="connsiteY90" fmla="*/ 489 h 1688"/>
              <a:gd name="connsiteX91" fmla="*/ 5608 w 6207"/>
              <a:gd name="connsiteY91" fmla="*/ 453 h 1688"/>
              <a:gd name="connsiteX92" fmla="*/ 5532 w 6207"/>
              <a:gd name="connsiteY92" fmla="*/ 418 h 1688"/>
              <a:gd name="connsiteX93" fmla="*/ 5452 w 6207"/>
              <a:gd name="connsiteY93" fmla="*/ 386 h 1688"/>
              <a:gd name="connsiteX94" fmla="*/ 5368 w 6207"/>
              <a:gd name="connsiteY94" fmla="*/ 354 h 1688"/>
              <a:gd name="connsiteX95" fmla="*/ 5281 w 6207"/>
              <a:gd name="connsiteY95" fmla="*/ 327 h 1688"/>
              <a:gd name="connsiteX96" fmla="*/ 5189 w 6207"/>
              <a:gd name="connsiteY96" fmla="*/ 301 h 1688"/>
              <a:gd name="connsiteX97" fmla="*/ 5095 w 6207"/>
              <a:gd name="connsiteY97" fmla="*/ 279 h 1688"/>
              <a:gd name="connsiteX98" fmla="*/ 4997 w 6207"/>
              <a:gd name="connsiteY98" fmla="*/ 261 h 1688"/>
              <a:gd name="connsiteX99" fmla="*/ 4949 w 6207"/>
              <a:gd name="connsiteY99" fmla="*/ 253 h 1688"/>
              <a:gd name="connsiteX100" fmla="*/ 4899 w 6207"/>
              <a:gd name="connsiteY100" fmla="*/ 245 h 1688"/>
              <a:gd name="connsiteX101" fmla="*/ 4846 w 6207"/>
              <a:gd name="connsiteY101" fmla="*/ 241 h 1688"/>
              <a:gd name="connsiteX102" fmla="*/ 4794 w 6207"/>
              <a:gd name="connsiteY102" fmla="*/ 237 h 1688"/>
              <a:gd name="connsiteX103" fmla="*/ 4741 w 6207"/>
              <a:gd name="connsiteY103" fmla="*/ 234 h 1688"/>
              <a:gd name="connsiteX104" fmla="*/ 4688 w 6207"/>
              <a:gd name="connsiteY104" fmla="*/ 234 h 1688"/>
              <a:gd name="connsiteX105" fmla="*/ 4636 w 6207"/>
              <a:gd name="connsiteY105" fmla="*/ 234 h 1688"/>
              <a:gd name="connsiteX106" fmla="*/ 4581 w 6207"/>
              <a:gd name="connsiteY106" fmla="*/ 234 h 1688"/>
              <a:gd name="connsiteX107" fmla="*/ 4526 w 6207"/>
              <a:gd name="connsiteY107" fmla="*/ 237 h 1688"/>
              <a:gd name="connsiteX108" fmla="*/ 4469 w 6207"/>
              <a:gd name="connsiteY108" fmla="*/ 241 h 1688"/>
              <a:gd name="connsiteX109" fmla="*/ 4414 w 6207"/>
              <a:gd name="connsiteY109" fmla="*/ 247 h 1688"/>
              <a:gd name="connsiteX110" fmla="*/ 4357 w 6207"/>
              <a:gd name="connsiteY110" fmla="*/ 255 h 1688"/>
              <a:gd name="connsiteX111" fmla="*/ 4300 w 6207"/>
              <a:gd name="connsiteY111" fmla="*/ 265 h 1688"/>
              <a:gd name="connsiteX112" fmla="*/ 4242 w 6207"/>
              <a:gd name="connsiteY112" fmla="*/ 277 h 1688"/>
              <a:gd name="connsiteX113" fmla="*/ 4183 w 6207"/>
              <a:gd name="connsiteY113" fmla="*/ 291 h 1688"/>
              <a:gd name="connsiteX114" fmla="*/ 4123 w 6207"/>
              <a:gd name="connsiteY114" fmla="*/ 305 h 1688"/>
              <a:gd name="connsiteX115" fmla="*/ 4064 w 6207"/>
              <a:gd name="connsiteY115" fmla="*/ 323 h 1688"/>
              <a:gd name="connsiteX116" fmla="*/ 4005 w 6207"/>
              <a:gd name="connsiteY116" fmla="*/ 342 h 1688"/>
              <a:gd name="connsiteX117" fmla="*/ 3945 w 6207"/>
              <a:gd name="connsiteY117" fmla="*/ 362 h 1688"/>
              <a:gd name="connsiteX118" fmla="*/ 3883 w 6207"/>
              <a:gd name="connsiteY118" fmla="*/ 386 h 1688"/>
              <a:gd name="connsiteX119" fmla="*/ 3883 w 6207"/>
              <a:gd name="connsiteY119" fmla="*/ 386 h 1688"/>
              <a:gd name="connsiteX120" fmla="*/ 3639 w 6207"/>
              <a:gd name="connsiteY120" fmla="*/ 485 h 1688"/>
              <a:gd name="connsiteX121" fmla="*/ 3387 w 6207"/>
              <a:gd name="connsiteY121" fmla="*/ 584 h 1688"/>
              <a:gd name="connsiteX122" fmla="*/ 3261 w 6207"/>
              <a:gd name="connsiteY122" fmla="*/ 633 h 1688"/>
              <a:gd name="connsiteX123" fmla="*/ 3133 w 6207"/>
              <a:gd name="connsiteY123" fmla="*/ 681 h 1688"/>
              <a:gd name="connsiteX124" fmla="*/ 3005 w 6207"/>
              <a:gd name="connsiteY124" fmla="*/ 728 h 1688"/>
              <a:gd name="connsiteX125" fmla="*/ 2875 w 6207"/>
              <a:gd name="connsiteY125" fmla="*/ 774 h 1688"/>
              <a:gd name="connsiteX126" fmla="*/ 2742 w 6207"/>
              <a:gd name="connsiteY126" fmla="*/ 815 h 1688"/>
              <a:gd name="connsiteX127" fmla="*/ 2612 w 6207"/>
              <a:gd name="connsiteY127" fmla="*/ 857 h 1688"/>
              <a:gd name="connsiteX128" fmla="*/ 2479 w 6207"/>
              <a:gd name="connsiteY128" fmla="*/ 894 h 1688"/>
              <a:gd name="connsiteX129" fmla="*/ 2344 w 6207"/>
              <a:gd name="connsiteY129" fmla="*/ 930 h 1688"/>
              <a:gd name="connsiteX130" fmla="*/ 2211 w 6207"/>
              <a:gd name="connsiteY130" fmla="*/ 964 h 1688"/>
              <a:gd name="connsiteX131" fmla="*/ 2074 w 6207"/>
              <a:gd name="connsiteY131" fmla="*/ 991 h 1688"/>
              <a:gd name="connsiteX132" fmla="*/ 1939 w 6207"/>
              <a:gd name="connsiteY132" fmla="*/ 1017 h 1688"/>
              <a:gd name="connsiteX133" fmla="*/ 1802 w 6207"/>
              <a:gd name="connsiteY133" fmla="*/ 1037 h 1688"/>
              <a:gd name="connsiteX134" fmla="*/ 1733 w 6207"/>
              <a:gd name="connsiteY134" fmla="*/ 1045 h 1688"/>
              <a:gd name="connsiteX135" fmla="*/ 1665 w 6207"/>
              <a:gd name="connsiteY135" fmla="*/ 1053 h 1688"/>
              <a:gd name="connsiteX136" fmla="*/ 1596 w 6207"/>
              <a:gd name="connsiteY136" fmla="*/ 1059 h 1688"/>
              <a:gd name="connsiteX137" fmla="*/ 1528 w 6207"/>
              <a:gd name="connsiteY137" fmla="*/ 1063 h 1688"/>
              <a:gd name="connsiteX138" fmla="*/ 1459 w 6207"/>
              <a:gd name="connsiteY138" fmla="*/ 1067 h 1688"/>
              <a:gd name="connsiteX139" fmla="*/ 1390 w 6207"/>
              <a:gd name="connsiteY139" fmla="*/ 1069 h 1688"/>
              <a:gd name="connsiteX140" fmla="*/ 1319 w 6207"/>
              <a:gd name="connsiteY140" fmla="*/ 1071 h 1688"/>
              <a:gd name="connsiteX141" fmla="*/ 1251 w 6207"/>
              <a:gd name="connsiteY141" fmla="*/ 1071 h 1688"/>
              <a:gd name="connsiteX142" fmla="*/ 1182 w 6207"/>
              <a:gd name="connsiteY142" fmla="*/ 1067 h 1688"/>
              <a:gd name="connsiteX143" fmla="*/ 1111 w 6207"/>
              <a:gd name="connsiteY143" fmla="*/ 1065 h 1688"/>
              <a:gd name="connsiteX144" fmla="*/ 1043 w 6207"/>
              <a:gd name="connsiteY144" fmla="*/ 1059 h 1688"/>
              <a:gd name="connsiteX145" fmla="*/ 972 w 6207"/>
              <a:gd name="connsiteY145" fmla="*/ 1053 h 1688"/>
              <a:gd name="connsiteX146" fmla="*/ 903 w 6207"/>
              <a:gd name="connsiteY146" fmla="*/ 1045 h 1688"/>
              <a:gd name="connsiteX147" fmla="*/ 832 w 6207"/>
              <a:gd name="connsiteY147" fmla="*/ 1033 h 1688"/>
              <a:gd name="connsiteX148" fmla="*/ 761 w 6207"/>
              <a:gd name="connsiteY148" fmla="*/ 1023 h 1688"/>
              <a:gd name="connsiteX149" fmla="*/ 693 w 6207"/>
              <a:gd name="connsiteY149" fmla="*/ 1009 h 1688"/>
              <a:gd name="connsiteX150" fmla="*/ 622 w 6207"/>
              <a:gd name="connsiteY150" fmla="*/ 993 h 1688"/>
              <a:gd name="connsiteX151" fmla="*/ 551 w 6207"/>
              <a:gd name="connsiteY151" fmla="*/ 976 h 1688"/>
              <a:gd name="connsiteX152" fmla="*/ 480 w 6207"/>
              <a:gd name="connsiteY152" fmla="*/ 958 h 1688"/>
              <a:gd name="connsiteX153" fmla="*/ 409 w 6207"/>
              <a:gd name="connsiteY153" fmla="*/ 936 h 1688"/>
              <a:gd name="connsiteX154" fmla="*/ 338 w 6207"/>
              <a:gd name="connsiteY154" fmla="*/ 914 h 1688"/>
              <a:gd name="connsiteX155" fmla="*/ 270 w 6207"/>
              <a:gd name="connsiteY155" fmla="*/ 889 h 1688"/>
              <a:gd name="connsiteX156" fmla="*/ 199 w 6207"/>
              <a:gd name="connsiteY156" fmla="*/ 861 h 1688"/>
              <a:gd name="connsiteX157" fmla="*/ 128 w 6207"/>
              <a:gd name="connsiteY157" fmla="*/ 833 h 1688"/>
              <a:gd name="connsiteX158" fmla="*/ 57 w 6207"/>
              <a:gd name="connsiteY158" fmla="*/ 801 h 1688"/>
              <a:gd name="connsiteX0" fmla="*/ 0 w 6207"/>
              <a:gd name="connsiteY0" fmla="*/ 1607 h 1688"/>
              <a:gd name="connsiteX1" fmla="*/ 73 w 6207"/>
              <a:gd name="connsiteY1" fmla="*/ 1625 h 1688"/>
              <a:gd name="connsiteX2" fmla="*/ 146 w 6207"/>
              <a:gd name="connsiteY2" fmla="*/ 1639 h 1688"/>
              <a:gd name="connsiteX3" fmla="*/ 219 w 6207"/>
              <a:gd name="connsiteY3" fmla="*/ 1652 h 1688"/>
              <a:gd name="connsiteX4" fmla="*/ 293 w 6207"/>
              <a:gd name="connsiteY4" fmla="*/ 1662 h 1688"/>
              <a:gd name="connsiteX5" fmla="*/ 366 w 6207"/>
              <a:gd name="connsiteY5" fmla="*/ 1670 h 1688"/>
              <a:gd name="connsiteX6" fmla="*/ 439 w 6207"/>
              <a:gd name="connsiteY6" fmla="*/ 1678 h 1688"/>
              <a:gd name="connsiteX7" fmla="*/ 512 w 6207"/>
              <a:gd name="connsiteY7" fmla="*/ 1682 h 1688"/>
              <a:gd name="connsiteX8" fmla="*/ 583 w 6207"/>
              <a:gd name="connsiteY8" fmla="*/ 1686 h 1688"/>
              <a:gd name="connsiteX9" fmla="*/ 656 w 6207"/>
              <a:gd name="connsiteY9" fmla="*/ 1688 h 1688"/>
              <a:gd name="connsiteX10" fmla="*/ 727 w 6207"/>
              <a:gd name="connsiteY10" fmla="*/ 1686 h 1688"/>
              <a:gd name="connsiteX11" fmla="*/ 798 w 6207"/>
              <a:gd name="connsiteY11" fmla="*/ 1684 h 1688"/>
              <a:gd name="connsiteX12" fmla="*/ 871 w 6207"/>
              <a:gd name="connsiteY12" fmla="*/ 1680 h 1688"/>
              <a:gd name="connsiteX13" fmla="*/ 942 w 6207"/>
              <a:gd name="connsiteY13" fmla="*/ 1674 h 1688"/>
              <a:gd name="connsiteX14" fmla="*/ 1011 w 6207"/>
              <a:gd name="connsiteY14" fmla="*/ 1668 h 1688"/>
              <a:gd name="connsiteX15" fmla="*/ 1082 w 6207"/>
              <a:gd name="connsiteY15" fmla="*/ 1658 h 1688"/>
              <a:gd name="connsiteX16" fmla="*/ 1153 w 6207"/>
              <a:gd name="connsiteY16" fmla="*/ 1648 h 1688"/>
              <a:gd name="connsiteX17" fmla="*/ 1221 w 6207"/>
              <a:gd name="connsiteY17" fmla="*/ 1637 h 1688"/>
              <a:gd name="connsiteX18" fmla="*/ 1290 w 6207"/>
              <a:gd name="connsiteY18" fmla="*/ 1623 h 1688"/>
              <a:gd name="connsiteX19" fmla="*/ 1361 w 6207"/>
              <a:gd name="connsiteY19" fmla="*/ 1609 h 1688"/>
              <a:gd name="connsiteX20" fmla="*/ 1429 w 6207"/>
              <a:gd name="connsiteY20" fmla="*/ 1593 h 1688"/>
              <a:gd name="connsiteX21" fmla="*/ 1498 w 6207"/>
              <a:gd name="connsiteY21" fmla="*/ 1575 h 1688"/>
              <a:gd name="connsiteX22" fmla="*/ 1566 w 6207"/>
              <a:gd name="connsiteY22" fmla="*/ 1555 h 1688"/>
              <a:gd name="connsiteX23" fmla="*/ 1633 w 6207"/>
              <a:gd name="connsiteY23" fmla="*/ 1536 h 1688"/>
              <a:gd name="connsiteX24" fmla="*/ 1701 w 6207"/>
              <a:gd name="connsiteY24" fmla="*/ 1514 h 1688"/>
              <a:gd name="connsiteX25" fmla="*/ 1836 w 6207"/>
              <a:gd name="connsiteY25" fmla="*/ 1468 h 1688"/>
              <a:gd name="connsiteX26" fmla="*/ 1969 w 6207"/>
              <a:gd name="connsiteY26" fmla="*/ 1419 h 1688"/>
              <a:gd name="connsiteX27" fmla="*/ 2102 w 6207"/>
              <a:gd name="connsiteY27" fmla="*/ 1365 h 1688"/>
              <a:gd name="connsiteX28" fmla="*/ 2232 w 6207"/>
              <a:gd name="connsiteY28" fmla="*/ 1306 h 1688"/>
              <a:gd name="connsiteX29" fmla="*/ 2362 w 6207"/>
              <a:gd name="connsiteY29" fmla="*/ 1245 h 1688"/>
              <a:gd name="connsiteX30" fmla="*/ 2490 w 6207"/>
              <a:gd name="connsiteY30" fmla="*/ 1181 h 1688"/>
              <a:gd name="connsiteX31" fmla="*/ 2619 w 6207"/>
              <a:gd name="connsiteY31" fmla="*/ 1114 h 1688"/>
              <a:gd name="connsiteX32" fmla="*/ 2747 w 6207"/>
              <a:gd name="connsiteY32" fmla="*/ 1045 h 1688"/>
              <a:gd name="connsiteX33" fmla="*/ 2870 w 6207"/>
              <a:gd name="connsiteY33" fmla="*/ 974 h 1688"/>
              <a:gd name="connsiteX34" fmla="*/ 2996 w 6207"/>
              <a:gd name="connsiteY34" fmla="*/ 900 h 1688"/>
              <a:gd name="connsiteX35" fmla="*/ 3119 w 6207"/>
              <a:gd name="connsiteY35" fmla="*/ 827 h 1688"/>
              <a:gd name="connsiteX36" fmla="*/ 3241 w 6207"/>
              <a:gd name="connsiteY36" fmla="*/ 752 h 1688"/>
              <a:gd name="connsiteX37" fmla="*/ 3362 w 6207"/>
              <a:gd name="connsiteY37" fmla="*/ 677 h 1688"/>
              <a:gd name="connsiteX38" fmla="*/ 3600 w 6207"/>
              <a:gd name="connsiteY38" fmla="*/ 522 h 1688"/>
              <a:gd name="connsiteX39" fmla="*/ 3833 w 6207"/>
              <a:gd name="connsiteY39" fmla="*/ 372 h 1688"/>
              <a:gd name="connsiteX40" fmla="*/ 3833 w 6207"/>
              <a:gd name="connsiteY40" fmla="*/ 372 h 1688"/>
              <a:gd name="connsiteX41" fmla="*/ 3890 w 6207"/>
              <a:gd name="connsiteY41" fmla="*/ 336 h 1688"/>
              <a:gd name="connsiteX42" fmla="*/ 3947 w 6207"/>
              <a:gd name="connsiteY42" fmla="*/ 301 h 1688"/>
              <a:gd name="connsiteX43" fmla="*/ 4005 w 6207"/>
              <a:gd name="connsiteY43" fmla="*/ 269 h 1688"/>
              <a:gd name="connsiteX44" fmla="*/ 4062 w 6207"/>
              <a:gd name="connsiteY44" fmla="*/ 239 h 1688"/>
              <a:gd name="connsiteX45" fmla="*/ 4119 w 6207"/>
              <a:gd name="connsiteY45" fmla="*/ 212 h 1688"/>
              <a:gd name="connsiteX46" fmla="*/ 4176 w 6207"/>
              <a:gd name="connsiteY46" fmla="*/ 186 h 1688"/>
              <a:gd name="connsiteX47" fmla="*/ 4231 w 6207"/>
              <a:gd name="connsiteY47" fmla="*/ 162 h 1688"/>
              <a:gd name="connsiteX48" fmla="*/ 4288 w 6207"/>
              <a:gd name="connsiteY48" fmla="*/ 141 h 1688"/>
              <a:gd name="connsiteX49" fmla="*/ 4343 w 6207"/>
              <a:gd name="connsiteY49" fmla="*/ 119 h 1688"/>
              <a:gd name="connsiteX50" fmla="*/ 4398 w 6207"/>
              <a:gd name="connsiteY50" fmla="*/ 101 h 1688"/>
              <a:gd name="connsiteX51" fmla="*/ 4453 w 6207"/>
              <a:gd name="connsiteY51" fmla="*/ 85 h 1688"/>
              <a:gd name="connsiteX52" fmla="*/ 4508 w 6207"/>
              <a:gd name="connsiteY52" fmla="*/ 69 h 1688"/>
              <a:gd name="connsiteX53" fmla="*/ 4563 w 6207"/>
              <a:gd name="connsiteY53" fmla="*/ 55 h 1688"/>
              <a:gd name="connsiteX54" fmla="*/ 4615 w 6207"/>
              <a:gd name="connsiteY54" fmla="*/ 44 h 1688"/>
              <a:gd name="connsiteX55" fmla="*/ 4668 w 6207"/>
              <a:gd name="connsiteY55" fmla="*/ 34 h 1688"/>
              <a:gd name="connsiteX56" fmla="*/ 4720 w 6207"/>
              <a:gd name="connsiteY56" fmla="*/ 24 h 1688"/>
              <a:gd name="connsiteX57" fmla="*/ 4773 w 6207"/>
              <a:gd name="connsiteY57" fmla="*/ 18 h 1688"/>
              <a:gd name="connsiteX58" fmla="*/ 4823 w 6207"/>
              <a:gd name="connsiteY58" fmla="*/ 12 h 1688"/>
              <a:gd name="connsiteX59" fmla="*/ 4876 w 6207"/>
              <a:gd name="connsiteY59" fmla="*/ 6 h 1688"/>
              <a:gd name="connsiteX60" fmla="*/ 4926 w 6207"/>
              <a:gd name="connsiteY60" fmla="*/ 2 h 1688"/>
              <a:gd name="connsiteX61" fmla="*/ 5025 w 6207"/>
              <a:gd name="connsiteY61" fmla="*/ 0 h 1688"/>
              <a:gd name="connsiteX62" fmla="*/ 5121 w 6207"/>
              <a:gd name="connsiteY62" fmla="*/ 0 h 1688"/>
              <a:gd name="connsiteX63" fmla="*/ 5214 w 6207"/>
              <a:gd name="connsiteY63" fmla="*/ 6 h 1688"/>
              <a:gd name="connsiteX64" fmla="*/ 5304 w 6207"/>
              <a:gd name="connsiteY64" fmla="*/ 14 h 1688"/>
              <a:gd name="connsiteX65" fmla="*/ 5391 w 6207"/>
              <a:gd name="connsiteY65" fmla="*/ 26 h 1688"/>
              <a:gd name="connsiteX66" fmla="*/ 5475 w 6207"/>
              <a:gd name="connsiteY66" fmla="*/ 40 h 1688"/>
              <a:gd name="connsiteX67" fmla="*/ 5555 w 6207"/>
              <a:gd name="connsiteY67" fmla="*/ 57 h 1688"/>
              <a:gd name="connsiteX68" fmla="*/ 5631 w 6207"/>
              <a:gd name="connsiteY68" fmla="*/ 75 h 1688"/>
              <a:gd name="connsiteX69" fmla="*/ 5704 w 6207"/>
              <a:gd name="connsiteY69" fmla="*/ 95 h 1688"/>
              <a:gd name="connsiteX70" fmla="*/ 5770 w 6207"/>
              <a:gd name="connsiteY70" fmla="*/ 117 h 1688"/>
              <a:gd name="connsiteX71" fmla="*/ 5834 w 6207"/>
              <a:gd name="connsiteY71" fmla="*/ 139 h 1688"/>
              <a:gd name="connsiteX72" fmla="*/ 5894 w 6207"/>
              <a:gd name="connsiteY72" fmla="*/ 160 h 1688"/>
              <a:gd name="connsiteX73" fmla="*/ 5949 w 6207"/>
              <a:gd name="connsiteY73" fmla="*/ 184 h 1688"/>
              <a:gd name="connsiteX74" fmla="*/ 5997 w 6207"/>
              <a:gd name="connsiteY74" fmla="*/ 204 h 1688"/>
              <a:gd name="connsiteX75" fmla="*/ 6081 w 6207"/>
              <a:gd name="connsiteY75" fmla="*/ 243 h 1688"/>
              <a:gd name="connsiteX76" fmla="*/ 6143 w 6207"/>
              <a:gd name="connsiteY76" fmla="*/ 277 h 1688"/>
              <a:gd name="connsiteX77" fmla="*/ 6180 w 6207"/>
              <a:gd name="connsiteY77" fmla="*/ 299 h 1688"/>
              <a:gd name="connsiteX78" fmla="*/ 6193 w 6207"/>
              <a:gd name="connsiteY78" fmla="*/ 307 h 1688"/>
              <a:gd name="connsiteX79" fmla="*/ 6207 w 6207"/>
              <a:gd name="connsiteY79" fmla="*/ 843 h 1688"/>
              <a:gd name="connsiteX80" fmla="*/ 6207 w 6207"/>
              <a:gd name="connsiteY80" fmla="*/ 843 h 1688"/>
              <a:gd name="connsiteX81" fmla="*/ 6196 w 6207"/>
              <a:gd name="connsiteY81" fmla="*/ 831 h 1688"/>
              <a:gd name="connsiteX82" fmla="*/ 6159 w 6207"/>
              <a:gd name="connsiteY82" fmla="*/ 801 h 1688"/>
              <a:gd name="connsiteX83" fmla="*/ 6104 w 6207"/>
              <a:gd name="connsiteY83" fmla="*/ 756 h 1688"/>
              <a:gd name="connsiteX84" fmla="*/ 6026 w 6207"/>
              <a:gd name="connsiteY84" fmla="*/ 699 h 1688"/>
              <a:gd name="connsiteX85" fmla="*/ 5981 w 6207"/>
              <a:gd name="connsiteY85" fmla="*/ 665 h 1688"/>
              <a:gd name="connsiteX86" fmla="*/ 5930 w 6207"/>
              <a:gd name="connsiteY86" fmla="*/ 631 h 1688"/>
              <a:gd name="connsiteX87" fmla="*/ 5873 w 6207"/>
              <a:gd name="connsiteY87" fmla="*/ 596 h 1688"/>
              <a:gd name="connsiteX88" fmla="*/ 5814 w 6207"/>
              <a:gd name="connsiteY88" fmla="*/ 560 h 1688"/>
              <a:gd name="connsiteX89" fmla="*/ 5750 w 6207"/>
              <a:gd name="connsiteY89" fmla="*/ 524 h 1688"/>
              <a:gd name="connsiteX90" fmla="*/ 5681 w 6207"/>
              <a:gd name="connsiteY90" fmla="*/ 489 h 1688"/>
              <a:gd name="connsiteX91" fmla="*/ 5608 w 6207"/>
              <a:gd name="connsiteY91" fmla="*/ 453 h 1688"/>
              <a:gd name="connsiteX92" fmla="*/ 5532 w 6207"/>
              <a:gd name="connsiteY92" fmla="*/ 418 h 1688"/>
              <a:gd name="connsiteX93" fmla="*/ 5452 w 6207"/>
              <a:gd name="connsiteY93" fmla="*/ 386 h 1688"/>
              <a:gd name="connsiteX94" fmla="*/ 5368 w 6207"/>
              <a:gd name="connsiteY94" fmla="*/ 354 h 1688"/>
              <a:gd name="connsiteX95" fmla="*/ 5281 w 6207"/>
              <a:gd name="connsiteY95" fmla="*/ 327 h 1688"/>
              <a:gd name="connsiteX96" fmla="*/ 5189 w 6207"/>
              <a:gd name="connsiteY96" fmla="*/ 301 h 1688"/>
              <a:gd name="connsiteX97" fmla="*/ 5095 w 6207"/>
              <a:gd name="connsiteY97" fmla="*/ 279 h 1688"/>
              <a:gd name="connsiteX98" fmla="*/ 4997 w 6207"/>
              <a:gd name="connsiteY98" fmla="*/ 261 h 1688"/>
              <a:gd name="connsiteX99" fmla="*/ 4949 w 6207"/>
              <a:gd name="connsiteY99" fmla="*/ 253 h 1688"/>
              <a:gd name="connsiteX100" fmla="*/ 4899 w 6207"/>
              <a:gd name="connsiteY100" fmla="*/ 245 h 1688"/>
              <a:gd name="connsiteX101" fmla="*/ 4846 w 6207"/>
              <a:gd name="connsiteY101" fmla="*/ 241 h 1688"/>
              <a:gd name="connsiteX102" fmla="*/ 4794 w 6207"/>
              <a:gd name="connsiteY102" fmla="*/ 237 h 1688"/>
              <a:gd name="connsiteX103" fmla="*/ 4741 w 6207"/>
              <a:gd name="connsiteY103" fmla="*/ 234 h 1688"/>
              <a:gd name="connsiteX104" fmla="*/ 4688 w 6207"/>
              <a:gd name="connsiteY104" fmla="*/ 234 h 1688"/>
              <a:gd name="connsiteX105" fmla="*/ 4636 w 6207"/>
              <a:gd name="connsiteY105" fmla="*/ 234 h 1688"/>
              <a:gd name="connsiteX106" fmla="*/ 4581 w 6207"/>
              <a:gd name="connsiteY106" fmla="*/ 234 h 1688"/>
              <a:gd name="connsiteX107" fmla="*/ 4526 w 6207"/>
              <a:gd name="connsiteY107" fmla="*/ 237 h 1688"/>
              <a:gd name="connsiteX108" fmla="*/ 4469 w 6207"/>
              <a:gd name="connsiteY108" fmla="*/ 241 h 1688"/>
              <a:gd name="connsiteX109" fmla="*/ 4414 w 6207"/>
              <a:gd name="connsiteY109" fmla="*/ 247 h 1688"/>
              <a:gd name="connsiteX110" fmla="*/ 4357 w 6207"/>
              <a:gd name="connsiteY110" fmla="*/ 255 h 1688"/>
              <a:gd name="connsiteX111" fmla="*/ 4300 w 6207"/>
              <a:gd name="connsiteY111" fmla="*/ 265 h 1688"/>
              <a:gd name="connsiteX112" fmla="*/ 4242 w 6207"/>
              <a:gd name="connsiteY112" fmla="*/ 277 h 1688"/>
              <a:gd name="connsiteX113" fmla="*/ 4183 w 6207"/>
              <a:gd name="connsiteY113" fmla="*/ 291 h 1688"/>
              <a:gd name="connsiteX114" fmla="*/ 4123 w 6207"/>
              <a:gd name="connsiteY114" fmla="*/ 305 h 1688"/>
              <a:gd name="connsiteX115" fmla="*/ 4064 w 6207"/>
              <a:gd name="connsiteY115" fmla="*/ 323 h 1688"/>
              <a:gd name="connsiteX116" fmla="*/ 4005 w 6207"/>
              <a:gd name="connsiteY116" fmla="*/ 342 h 1688"/>
              <a:gd name="connsiteX117" fmla="*/ 3945 w 6207"/>
              <a:gd name="connsiteY117" fmla="*/ 362 h 1688"/>
              <a:gd name="connsiteX118" fmla="*/ 3883 w 6207"/>
              <a:gd name="connsiteY118" fmla="*/ 386 h 1688"/>
              <a:gd name="connsiteX119" fmla="*/ 3883 w 6207"/>
              <a:gd name="connsiteY119" fmla="*/ 386 h 1688"/>
              <a:gd name="connsiteX120" fmla="*/ 3639 w 6207"/>
              <a:gd name="connsiteY120" fmla="*/ 485 h 1688"/>
              <a:gd name="connsiteX121" fmla="*/ 3387 w 6207"/>
              <a:gd name="connsiteY121" fmla="*/ 584 h 1688"/>
              <a:gd name="connsiteX122" fmla="*/ 3261 w 6207"/>
              <a:gd name="connsiteY122" fmla="*/ 633 h 1688"/>
              <a:gd name="connsiteX123" fmla="*/ 3133 w 6207"/>
              <a:gd name="connsiteY123" fmla="*/ 681 h 1688"/>
              <a:gd name="connsiteX124" fmla="*/ 3005 w 6207"/>
              <a:gd name="connsiteY124" fmla="*/ 728 h 1688"/>
              <a:gd name="connsiteX125" fmla="*/ 2875 w 6207"/>
              <a:gd name="connsiteY125" fmla="*/ 774 h 1688"/>
              <a:gd name="connsiteX126" fmla="*/ 2742 w 6207"/>
              <a:gd name="connsiteY126" fmla="*/ 815 h 1688"/>
              <a:gd name="connsiteX127" fmla="*/ 2612 w 6207"/>
              <a:gd name="connsiteY127" fmla="*/ 857 h 1688"/>
              <a:gd name="connsiteX128" fmla="*/ 2479 w 6207"/>
              <a:gd name="connsiteY128" fmla="*/ 894 h 1688"/>
              <a:gd name="connsiteX129" fmla="*/ 2344 w 6207"/>
              <a:gd name="connsiteY129" fmla="*/ 930 h 1688"/>
              <a:gd name="connsiteX130" fmla="*/ 2211 w 6207"/>
              <a:gd name="connsiteY130" fmla="*/ 964 h 1688"/>
              <a:gd name="connsiteX131" fmla="*/ 2074 w 6207"/>
              <a:gd name="connsiteY131" fmla="*/ 991 h 1688"/>
              <a:gd name="connsiteX132" fmla="*/ 1939 w 6207"/>
              <a:gd name="connsiteY132" fmla="*/ 1017 h 1688"/>
              <a:gd name="connsiteX133" fmla="*/ 1802 w 6207"/>
              <a:gd name="connsiteY133" fmla="*/ 1037 h 1688"/>
              <a:gd name="connsiteX134" fmla="*/ 1733 w 6207"/>
              <a:gd name="connsiteY134" fmla="*/ 1045 h 1688"/>
              <a:gd name="connsiteX135" fmla="*/ 1665 w 6207"/>
              <a:gd name="connsiteY135" fmla="*/ 1053 h 1688"/>
              <a:gd name="connsiteX136" fmla="*/ 1596 w 6207"/>
              <a:gd name="connsiteY136" fmla="*/ 1059 h 1688"/>
              <a:gd name="connsiteX137" fmla="*/ 1528 w 6207"/>
              <a:gd name="connsiteY137" fmla="*/ 1063 h 1688"/>
              <a:gd name="connsiteX138" fmla="*/ 1459 w 6207"/>
              <a:gd name="connsiteY138" fmla="*/ 1067 h 1688"/>
              <a:gd name="connsiteX139" fmla="*/ 1390 w 6207"/>
              <a:gd name="connsiteY139" fmla="*/ 1069 h 1688"/>
              <a:gd name="connsiteX140" fmla="*/ 1319 w 6207"/>
              <a:gd name="connsiteY140" fmla="*/ 1071 h 1688"/>
              <a:gd name="connsiteX141" fmla="*/ 1251 w 6207"/>
              <a:gd name="connsiteY141" fmla="*/ 1071 h 1688"/>
              <a:gd name="connsiteX142" fmla="*/ 1182 w 6207"/>
              <a:gd name="connsiteY142" fmla="*/ 1067 h 1688"/>
              <a:gd name="connsiteX143" fmla="*/ 1111 w 6207"/>
              <a:gd name="connsiteY143" fmla="*/ 1065 h 1688"/>
              <a:gd name="connsiteX144" fmla="*/ 1043 w 6207"/>
              <a:gd name="connsiteY144" fmla="*/ 1059 h 1688"/>
              <a:gd name="connsiteX145" fmla="*/ 972 w 6207"/>
              <a:gd name="connsiteY145" fmla="*/ 1053 h 1688"/>
              <a:gd name="connsiteX146" fmla="*/ 903 w 6207"/>
              <a:gd name="connsiteY146" fmla="*/ 1045 h 1688"/>
              <a:gd name="connsiteX147" fmla="*/ 832 w 6207"/>
              <a:gd name="connsiteY147" fmla="*/ 1033 h 1688"/>
              <a:gd name="connsiteX148" fmla="*/ 761 w 6207"/>
              <a:gd name="connsiteY148" fmla="*/ 1023 h 1688"/>
              <a:gd name="connsiteX149" fmla="*/ 693 w 6207"/>
              <a:gd name="connsiteY149" fmla="*/ 1009 h 1688"/>
              <a:gd name="connsiteX150" fmla="*/ 622 w 6207"/>
              <a:gd name="connsiteY150" fmla="*/ 993 h 1688"/>
              <a:gd name="connsiteX151" fmla="*/ 551 w 6207"/>
              <a:gd name="connsiteY151" fmla="*/ 976 h 1688"/>
              <a:gd name="connsiteX152" fmla="*/ 480 w 6207"/>
              <a:gd name="connsiteY152" fmla="*/ 958 h 1688"/>
              <a:gd name="connsiteX153" fmla="*/ 409 w 6207"/>
              <a:gd name="connsiteY153" fmla="*/ 936 h 1688"/>
              <a:gd name="connsiteX154" fmla="*/ 338 w 6207"/>
              <a:gd name="connsiteY154" fmla="*/ 914 h 1688"/>
              <a:gd name="connsiteX155" fmla="*/ 270 w 6207"/>
              <a:gd name="connsiteY155" fmla="*/ 889 h 1688"/>
              <a:gd name="connsiteX156" fmla="*/ 199 w 6207"/>
              <a:gd name="connsiteY156" fmla="*/ 861 h 1688"/>
              <a:gd name="connsiteX157" fmla="*/ 128 w 6207"/>
              <a:gd name="connsiteY157" fmla="*/ 833 h 1688"/>
              <a:gd name="connsiteX0" fmla="*/ 0 w 6134"/>
              <a:gd name="connsiteY0" fmla="*/ 1625 h 1688"/>
              <a:gd name="connsiteX1" fmla="*/ 73 w 6134"/>
              <a:gd name="connsiteY1" fmla="*/ 1639 h 1688"/>
              <a:gd name="connsiteX2" fmla="*/ 146 w 6134"/>
              <a:gd name="connsiteY2" fmla="*/ 1652 h 1688"/>
              <a:gd name="connsiteX3" fmla="*/ 220 w 6134"/>
              <a:gd name="connsiteY3" fmla="*/ 1662 h 1688"/>
              <a:gd name="connsiteX4" fmla="*/ 293 w 6134"/>
              <a:gd name="connsiteY4" fmla="*/ 1670 h 1688"/>
              <a:gd name="connsiteX5" fmla="*/ 366 w 6134"/>
              <a:gd name="connsiteY5" fmla="*/ 1678 h 1688"/>
              <a:gd name="connsiteX6" fmla="*/ 439 w 6134"/>
              <a:gd name="connsiteY6" fmla="*/ 1682 h 1688"/>
              <a:gd name="connsiteX7" fmla="*/ 510 w 6134"/>
              <a:gd name="connsiteY7" fmla="*/ 1686 h 1688"/>
              <a:gd name="connsiteX8" fmla="*/ 583 w 6134"/>
              <a:gd name="connsiteY8" fmla="*/ 1688 h 1688"/>
              <a:gd name="connsiteX9" fmla="*/ 654 w 6134"/>
              <a:gd name="connsiteY9" fmla="*/ 1686 h 1688"/>
              <a:gd name="connsiteX10" fmla="*/ 725 w 6134"/>
              <a:gd name="connsiteY10" fmla="*/ 1684 h 1688"/>
              <a:gd name="connsiteX11" fmla="*/ 798 w 6134"/>
              <a:gd name="connsiteY11" fmla="*/ 1680 h 1688"/>
              <a:gd name="connsiteX12" fmla="*/ 869 w 6134"/>
              <a:gd name="connsiteY12" fmla="*/ 1674 h 1688"/>
              <a:gd name="connsiteX13" fmla="*/ 938 w 6134"/>
              <a:gd name="connsiteY13" fmla="*/ 1668 h 1688"/>
              <a:gd name="connsiteX14" fmla="*/ 1009 w 6134"/>
              <a:gd name="connsiteY14" fmla="*/ 1658 h 1688"/>
              <a:gd name="connsiteX15" fmla="*/ 1080 w 6134"/>
              <a:gd name="connsiteY15" fmla="*/ 1648 h 1688"/>
              <a:gd name="connsiteX16" fmla="*/ 1148 w 6134"/>
              <a:gd name="connsiteY16" fmla="*/ 1637 h 1688"/>
              <a:gd name="connsiteX17" fmla="*/ 1217 w 6134"/>
              <a:gd name="connsiteY17" fmla="*/ 1623 h 1688"/>
              <a:gd name="connsiteX18" fmla="*/ 1288 w 6134"/>
              <a:gd name="connsiteY18" fmla="*/ 1609 h 1688"/>
              <a:gd name="connsiteX19" fmla="*/ 1356 w 6134"/>
              <a:gd name="connsiteY19" fmla="*/ 1593 h 1688"/>
              <a:gd name="connsiteX20" fmla="*/ 1425 w 6134"/>
              <a:gd name="connsiteY20" fmla="*/ 1575 h 1688"/>
              <a:gd name="connsiteX21" fmla="*/ 1493 w 6134"/>
              <a:gd name="connsiteY21" fmla="*/ 1555 h 1688"/>
              <a:gd name="connsiteX22" fmla="*/ 1560 w 6134"/>
              <a:gd name="connsiteY22" fmla="*/ 1536 h 1688"/>
              <a:gd name="connsiteX23" fmla="*/ 1628 w 6134"/>
              <a:gd name="connsiteY23" fmla="*/ 1514 h 1688"/>
              <a:gd name="connsiteX24" fmla="*/ 1763 w 6134"/>
              <a:gd name="connsiteY24" fmla="*/ 1468 h 1688"/>
              <a:gd name="connsiteX25" fmla="*/ 1896 w 6134"/>
              <a:gd name="connsiteY25" fmla="*/ 1419 h 1688"/>
              <a:gd name="connsiteX26" fmla="*/ 2029 w 6134"/>
              <a:gd name="connsiteY26" fmla="*/ 1365 h 1688"/>
              <a:gd name="connsiteX27" fmla="*/ 2159 w 6134"/>
              <a:gd name="connsiteY27" fmla="*/ 1306 h 1688"/>
              <a:gd name="connsiteX28" fmla="*/ 2289 w 6134"/>
              <a:gd name="connsiteY28" fmla="*/ 1245 h 1688"/>
              <a:gd name="connsiteX29" fmla="*/ 2417 w 6134"/>
              <a:gd name="connsiteY29" fmla="*/ 1181 h 1688"/>
              <a:gd name="connsiteX30" fmla="*/ 2546 w 6134"/>
              <a:gd name="connsiteY30" fmla="*/ 1114 h 1688"/>
              <a:gd name="connsiteX31" fmla="*/ 2674 w 6134"/>
              <a:gd name="connsiteY31" fmla="*/ 1045 h 1688"/>
              <a:gd name="connsiteX32" fmla="*/ 2797 w 6134"/>
              <a:gd name="connsiteY32" fmla="*/ 974 h 1688"/>
              <a:gd name="connsiteX33" fmla="*/ 2923 w 6134"/>
              <a:gd name="connsiteY33" fmla="*/ 900 h 1688"/>
              <a:gd name="connsiteX34" fmla="*/ 3046 w 6134"/>
              <a:gd name="connsiteY34" fmla="*/ 827 h 1688"/>
              <a:gd name="connsiteX35" fmla="*/ 3168 w 6134"/>
              <a:gd name="connsiteY35" fmla="*/ 752 h 1688"/>
              <a:gd name="connsiteX36" fmla="*/ 3289 w 6134"/>
              <a:gd name="connsiteY36" fmla="*/ 677 h 1688"/>
              <a:gd name="connsiteX37" fmla="*/ 3527 w 6134"/>
              <a:gd name="connsiteY37" fmla="*/ 522 h 1688"/>
              <a:gd name="connsiteX38" fmla="*/ 3760 w 6134"/>
              <a:gd name="connsiteY38" fmla="*/ 372 h 1688"/>
              <a:gd name="connsiteX39" fmla="*/ 3760 w 6134"/>
              <a:gd name="connsiteY39" fmla="*/ 372 h 1688"/>
              <a:gd name="connsiteX40" fmla="*/ 3817 w 6134"/>
              <a:gd name="connsiteY40" fmla="*/ 336 h 1688"/>
              <a:gd name="connsiteX41" fmla="*/ 3874 w 6134"/>
              <a:gd name="connsiteY41" fmla="*/ 301 h 1688"/>
              <a:gd name="connsiteX42" fmla="*/ 3932 w 6134"/>
              <a:gd name="connsiteY42" fmla="*/ 269 h 1688"/>
              <a:gd name="connsiteX43" fmla="*/ 3989 w 6134"/>
              <a:gd name="connsiteY43" fmla="*/ 239 h 1688"/>
              <a:gd name="connsiteX44" fmla="*/ 4046 w 6134"/>
              <a:gd name="connsiteY44" fmla="*/ 212 h 1688"/>
              <a:gd name="connsiteX45" fmla="*/ 4103 w 6134"/>
              <a:gd name="connsiteY45" fmla="*/ 186 h 1688"/>
              <a:gd name="connsiteX46" fmla="*/ 4158 w 6134"/>
              <a:gd name="connsiteY46" fmla="*/ 162 h 1688"/>
              <a:gd name="connsiteX47" fmla="*/ 4215 w 6134"/>
              <a:gd name="connsiteY47" fmla="*/ 141 h 1688"/>
              <a:gd name="connsiteX48" fmla="*/ 4270 w 6134"/>
              <a:gd name="connsiteY48" fmla="*/ 119 h 1688"/>
              <a:gd name="connsiteX49" fmla="*/ 4325 w 6134"/>
              <a:gd name="connsiteY49" fmla="*/ 101 h 1688"/>
              <a:gd name="connsiteX50" fmla="*/ 4380 w 6134"/>
              <a:gd name="connsiteY50" fmla="*/ 85 h 1688"/>
              <a:gd name="connsiteX51" fmla="*/ 4435 w 6134"/>
              <a:gd name="connsiteY51" fmla="*/ 69 h 1688"/>
              <a:gd name="connsiteX52" fmla="*/ 4490 w 6134"/>
              <a:gd name="connsiteY52" fmla="*/ 55 h 1688"/>
              <a:gd name="connsiteX53" fmla="*/ 4542 w 6134"/>
              <a:gd name="connsiteY53" fmla="*/ 44 h 1688"/>
              <a:gd name="connsiteX54" fmla="*/ 4595 w 6134"/>
              <a:gd name="connsiteY54" fmla="*/ 34 h 1688"/>
              <a:gd name="connsiteX55" fmla="*/ 4647 w 6134"/>
              <a:gd name="connsiteY55" fmla="*/ 24 h 1688"/>
              <a:gd name="connsiteX56" fmla="*/ 4700 w 6134"/>
              <a:gd name="connsiteY56" fmla="*/ 18 h 1688"/>
              <a:gd name="connsiteX57" fmla="*/ 4750 w 6134"/>
              <a:gd name="connsiteY57" fmla="*/ 12 h 1688"/>
              <a:gd name="connsiteX58" fmla="*/ 4803 w 6134"/>
              <a:gd name="connsiteY58" fmla="*/ 6 h 1688"/>
              <a:gd name="connsiteX59" fmla="*/ 4853 w 6134"/>
              <a:gd name="connsiteY59" fmla="*/ 2 h 1688"/>
              <a:gd name="connsiteX60" fmla="*/ 4952 w 6134"/>
              <a:gd name="connsiteY60" fmla="*/ 0 h 1688"/>
              <a:gd name="connsiteX61" fmla="*/ 5048 w 6134"/>
              <a:gd name="connsiteY61" fmla="*/ 0 h 1688"/>
              <a:gd name="connsiteX62" fmla="*/ 5141 w 6134"/>
              <a:gd name="connsiteY62" fmla="*/ 6 h 1688"/>
              <a:gd name="connsiteX63" fmla="*/ 5231 w 6134"/>
              <a:gd name="connsiteY63" fmla="*/ 14 h 1688"/>
              <a:gd name="connsiteX64" fmla="*/ 5318 w 6134"/>
              <a:gd name="connsiteY64" fmla="*/ 26 h 1688"/>
              <a:gd name="connsiteX65" fmla="*/ 5402 w 6134"/>
              <a:gd name="connsiteY65" fmla="*/ 40 h 1688"/>
              <a:gd name="connsiteX66" fmla="*/ 5482 w 6134"/>
              <a:gd name="connsiteY66" fmla="*/ 57 h 1688"/>
              <a:gd name="connsiteX67" fmla="*/ 5558 w 6134"/>
              <a:gd name="connsiteY67" fmla="*/ 75 h 1688"/>
              <a:gd name="connsiteX68" fmla="*/ 5631 w 6134"/>
              <a:gd name="connsiteY68" fmla="*/ 95 h 1688"/>
              <a:gd name="connsiteX69" fmla="*/ 5697 w 6134"/>
              <a:gd name="connsiteY69" fmla="*/ 117 h 1688"/>
              <a:gd name="connsiteX70" fmla="*/ 5761 w 6134"/>
              <a:gd name="connsiteY70" fmla="*/ 139 h 1688"/>
              <a:gd name="connsiteX71" fmla="*/ 5821 w 6134"/>
              <a:gd name="connsiteY71" fmla="*/ 160 h 1688"/>
              <a:gd name="connsiteX72" fmla="*/ 5876 w 6134"/>
              <a:gd name="connsiteY72" fmla="*/ 184 h 1688"/>
              <a:gd name="connsiteX73" fmla="*/ 5924 w 6134"/>
              <a:gd name="connsiteY73" fmla="*/ 204 h 1688"/>
              <a:gd name="connsiteX74" fmla="*/ 6008 w 6134"/>
              <a:gd name="connsiteY74" fmla="*/ 243 h 1688"/>
              <a:gd name="connsiteX75" fmla="*/ 6070 w 6134"/>
              <a:gd name="connsiteY75" fmla="*/ 277 h 1688"/>
              <a:gd name="connsiteX76" fmla="*/ 6107 w 6134"/>
              <a:gd name="connsiteY76" fmla="*/ 299 h 1688"/>
              <a:gd name="connsiteX77" fmla="*/ 6120 w 6134"/>
              <a:gd name="connsiteY77" fmla="*/ 307 h 1688"/>
              <a:gd name="connsiteX78" fmla="*/ 6134 w 6134"/>
              <a:gd name="connsiteY78" fmla="*/ 843 h 1688"/>
              <a:gd name="connsiteX79" fmla="*/ 6134 w 6134"/>
              <a:gd name="connsiteY79" fmla="*/ 843 h 1688"/>
              <a:gd name="connsiteX80" fmla="*/ 6123 w 6134"/>
              <a:gd name="connsiteY80" fmla="*/ 831 h 1688"/>
              <a:gd name="connsiteX81" fmla="*/ 6086 w 6134"/>
              <a:gd name="connsiteY81" fmla="*/ 801 h 1688"/>
              <a:gd name="connsiteX82" fmla="*/ 6031 w 6134"/>
              <a:gd name="connsiteY82" fmla="*/ 756 h 1688"/>
              <a:gd name="connsiteX83" fmla="*/ 5953 w 6134"/>
              <a:gd name="connsiteY83" fmla="*/ 699 h 1688"/>
              <a:gd name="connsiteX84" fmla="*/ 5908 w 6134"/>
              <a:gd name="connsiteY84" fmla="*/ 665 h 1688"/>
              <a:gd name="connsiteX85" fmla="*/ 5857 w 6134"/>
              <a:gd name="connsiteY85" fmla="*/ 631 h 1688"/>
              <a:gd name="connsiteX86" fmla="*/ 5800 w 6134"/>
              <a:gd name="connsiteY86" fmla="*/ 596 h 1688"/>
              <a:gd name="connsiteX87" fmla="*/ 5741 w 6134"/>
              <a:gd name="connsiteY87" fmla="*/ 560 h 1688"/>
              <a:gd name="connsiteX88" fmla="*/ 5677 w 6134"/>
              <a:gd name="connsiteY88" fmla="*/ 524 h 1688"/>
              <a:gd name="connsiteX89" fmla="*/ 5608 w 6134"/>
              <a:gd name="connsiteY89" fmla="*/ 489 h 1688"/>
              <a:gd name="connsiteX90" fmla="*/ 5535 w 6134"/>
              <a:gd name="connsiteY90" fmla="*/ 453 h 1688"/>
              <a:gd name="connsiteX91" fmla="*/ 5459 w 6134"/>
              <a:gd name="connsiteY91" fmla="*/ 418 h 1688"/>
              <a:gd name="connsiteX92" fmla="*/ 5379 w 6134"/>
              <a:gd name="connsiteY92" fmla="*/ 386 h 1688"/>
              <a:gd name="connsiteX93" fmla="*/ 5295 w 6134"/>
              <a:gd name="connsiteY93" fmla="*/ 354 h 1688"/>
              <a:gd name="connsiteX94" fmla="*/ 5208 w 6134"/>
              <a:gd name="connsiteY94" fmla="*/ 327 h 1688"/>
              <a:gd name="connsiteX95" fmla="*/ 5116 w 6134"/>
              <a:gd name="connsiteY95" fmla="*/ 301 h 1688"/>
              <a:gd name="connsiteX96" fmla="*/ 5022 w 6134"/>
              <a:gd name="connsiteY96" fmla="*/ 279 h 1688"/>
              <a:gd name="connsiteX97" fmla="*/ 4924 w 6134"/>
              <a:gd name="connsiteY97" fmla="*/ 261 h 1688"/>
              <a:gd name="connsiteX98" fmla="*/ 4876 w 6134"/>
              <a:gd name="connsiteY98" fmla="*/ 253 h 1688"/>
              <a:gd name="connsiteX99" fmla="*/ 4826 w 6134"/>
              <a:gd name="connsiteY99" fmla="*/ 245 h 1688"/>
              <a:gd name="connsiteX100" fmla="*/ 4773 w 6134"/>
              <a:gd name="connsiteY100" fmla="*/ 241 h 1688"/>
              <a:gd name="connsiteX101" fmla="*/ 4721 w 6134"/>
              <a:gd name="connsiteY101" fmla="*/ 237 h 1688"/>
              <a:gd name="connsiteX102" fmla="*/ 4668 w 6134"/>
              <a:gd name="connsiteY102" fmla="*/ 234 h 1688"/>
              <a:gd name="connsiteX103" fmla="*/ 4615 w 6134"/>
              <a:gd name="connsiteY103" fmla="*/ 234 h 1688"/>
              <a:gd name="connsiteX104" fmla="*/ 4563 w 6134"/>
              <a:gd name="connsiteY104" fmla="*/ 234 h 1688"/>
              <a:gd name="connsiteX105" fmla="*/ 4508 w 6134"/>
              <a:gd name="connsiteY105" fmla="*/ 234 h 1688"/>
              <a:gd name="connsiteX106" fmla="*/ 4453 w 6134"/>
              <a:gd name="connsiteY106" fmla="*/ 237 h 1688"/>
              <a:gd name="connsiteX107" fmla="*/ 4396 w 6134"/>
              <a:gd name="connsiteY107" fmla="*/ 241 h 1688"/>
              <a:gd name="connsiteX108" fmla="*/ 4341 w 6134"/>
              <a:gd name="connsiteY108" fmla="*/ 247 h 1688"/>
              <a:gd name="connsiteX109" fmla="*/ 4284 w 6134"/>
              <a:gd name="connsiteY109" fmla="*/ 255 h 1688"/>
              <a:gd name="connsiteX110" fmla="*/ 4227 w 6134"/>
              <a:gd name="connsiteY110" fmla="*/ 265 h 1688"/>
              <a:gd name="connsiteX111" fmla="*/ 4169 w 6134"/>
              <a:gd name="connsiteY111" fmla="*/ 277 h 1688"/>
              <a:gd name="connsiteX112" fmla="*/ 4110 w 6134"/>
              <a:gd name="connsiteY112" fmla="*/ 291 h 1688"/>
              <a:gd name="connsiteX113" fmla="*/ 4050 w 6134"/>
              <a:gd name="connsiteY113" fmla="*/ 305 h 1688"/>
              <a:gd name="connsiteX114" fmla="*/ 3991 w 6134"/>
              <a:gd name="connsiteY114" fmla="*/ 323 h 1688"/>
              <a:gd name="connsiteX115" fmla="*/ 3932 w 6134"/>
              <a:gd name="connsiteY115" fmla="*/ 342 h 1688"/>
              <a:gd name="connsiteX116" fmla="*/ 3872 w 6134"/>
              <a:gd name="connsiteY116" fmla="*/ 362 h 1688"/>
              <a:gd name="connsiteX117" fmla="*/ 3810 w 6134"/>
              <a:gd name="connsiteY117" fmla="*/ 386 h 1688"/>
              <a:gd name="connsiteX118" fmla="*/ 3810 w 6134"/>
              <a:gd name="connsiteY118" fmla="*/ 386 h 1688"/>
              <a:gd name="connsiteX119" fmla="*/ 3566 w 6134"/>
              <a:gd name="connsiteY119" fmla="*/ 485 h 1688"/>
              <a:gd name="connsiteX120" fmla="*/ 3314 w 6134"/>
              <a:gd name="connsiteY120" fmla="*/ 584 h 1688"/>
              <a:gd name="connsiteX121" fmla="*/ 3188 w 6134"/>
              <a:gd name="connsiteY121" fmla="*/ 633 h 1688"/>
              <a:gd name="connsiteX122" fmla="*/ 3060 w 6134"/>
              <a:gd name="connsiteY122" fmla="*/ 681 h 1688"/>
              <a:gd name="connsiteX123" fmla="*/ 2932 w 6134"/>
              <a:gd name="connsiteY123" fmla="*/ 728 h 1688"/>
              <a:gd name="connsiteX124" fmla="*/ 2802 w 6134"/>
              <a:gd name="connsiteY124" fmla="*/ 774 h 1688"/>
              <a:gd name="connsiteX125" fmla="*/ 2669 w 6134"/>
              <a:gd name="connsiteY125" fmla="*/ 815 h 1688"/>
              <a:gd name="connsiteX126" fmla="*/ 2539 w 6134"/>
              <a:gd name="connsiteY126" fmla="*/ 857 h 1688"/>
              <a:gd name="connsiteX127" fmla="*/ 2406 w 6134"/>
              <a:gd name="connsiteY127" fmla="*/ 894 h 1688"/>
              <a:gd name="connsiteX128" fmla="*/ 2271 w 6134"/>
              <a:gd name="connsiteY128" fmla="*/ 930 h 1688"/>
              <a:gd name="connsiteX129" fmla="*/ 2138 w 6134"/>
              <a:gd name="connsiteY129" fmla="*/ 964 h 1688"/>
              <a:gd name="connsiteX130" fmla="*/ 2001 w 6134"/>
              <a:gd name="connsiteY130" fmla="*/ 991 h 1688"/>
              <a:gd name="connsiteX131" fmla="*/ 1866 w 6134"/>
              <a:gd name="connsiteY131" fmla="*/ 1017 h 1688"/>
              <a:gd name="connsiteX132" fmla="*/ 1729 w 6134"/>
              <a:gd name="connsiteY132" fmla="*/ 1037 h 1688"/>
              <a:gd name="connsiteX133" fmla="*/ 1660 w 6134"/>
              <a:gd name="connsiteY133" fmla="*/ 1045 h 1688"/>
              <a:gd name="connsiteX134" fmla="*/ 1592 w 6134"/>
              <a:gd name="connsiteY134" fmla="*/ 1053 h 1688"/>
              <a:gd name="connsiteX135" fmla="*/ 1523 w 6134"/>
              <a:gd name="connsiteY135" fmla="*/ 1059 h 1688"/>
              <a:gd name="connsiteX136" fmla="*/ 1455 w 6134"/>
              <a:gd name="connsiteY136" fmla="*/ 1063 h 1688"/>
              <a:gd name="connsiteX137" fmla="*/ 1386 w 6134"/>
              <a:gd name="connsiteY137" fmla="*/ 1067 h 1688"/>
              <a:gd name="connsiteX138" fmla="*/ 1317 w 6134"/>
              <a:gd name="connsiteY138" fmla="*/ 1069 h 1688"/>
              <a:gd name="connsiteX139" fmla="*/ 1246 w 6134"/>
              <a:gd name="connsiteY139" fmla="*/ 1071 h 1688"/>
              <a:gd name="connsiteX140" fmla="*/ 1178 w 6134"/>
              <a:gd name="connsiteY140" fmla="*/ 1071 h 1688"/>
              <a:gd name="connsiteX141" fmla="*/ 1109 w 6134"/>
              <a:gd name="connsiteY141" fmla="*/ 1067 h 1688"/>
              <a:gd name="connsiteX142" fmla="*/ 1038 w 6134"/>
              <a:gd name="connsiteY142" fmla="*/ 1065 h 1688"/>
              <a:gd name="connsiteX143" fmla="*/ 970 w 6134"/>
              <a:gd name="connsiteY143" fmla="*/ 1059 h 1688"/>
              <a:gd name="connsiteX144" fmla="*/ 899 w 6134"/>
              <a:gd name="connsiteY144" fmla="*/ 1053 h 1688"/>
              <a:gd name="connsiteX145" fmla="*/ 830 w 6134"/>
              <a:gd name="connsiteY145" fmla="*/ 1045 h 1688"/>
              <a:gd name="connsiteX146" fmla="*/ 759 w 6134"/>
              <a:gd name="connsiteY146" fmla="*/ 1033 h 1688"/>
              <a:gd name="connsiteX147" fmla="*/ 688 w 6134"/>
              <a:gd name="connsiteY147" fmla="*/ 1023 h 1688"/>
              <a:gd name="connsiteX148" fmla="*/ 620 w 6134"/>
              <a:gd name="connsiteY148" fmla="*/ 1009 h 1688"/>
              <a:gd name="connsiteX149" fmla="*/ 549 w 6134"/>
              <a:gd name="connsiteY149" fmla="*/ 993 h 1688"/>
              <a:gd name="connsiteX150" fmla="*/ 478 w 6134"/>
              <a:gd name="connsiteY150" fmla="*/ 976 h 1688"/>
              <a:gd name="connsiteX151" fmla="*/ 407 w 6134"/>
              <a:gd name="connsiteY151" fmla="*/ 958 h 1688"/>
              <a:gd name="connsiteX152" fmla="*/ 336 w 6134"/>
              <a:gd name="connsiteY152" fmla="*/ 936 h 1688"/>
              <a:gd name="connsiteX153" fmla="*/ 265 w 6134"/>
              <a:gd name="connsiteY153" fmla="*/ 914 h 1688"/>
              <a:gd name="connsiteX154" fmla="*/ 197 w 6134"/>
              <a:gd name="connsiteY154" fmla="*/ 889 h 1688"/>
              <a:gd name="connsiteX155" fmla="*/ 126 w 6134"/>
              <a:gd name="connsiteY155" fmla="*/ 861 h 1688"/>
              <a:gd name="connsiteX156" fmla="*/ 55 w 6134"/>
              <a:gd name="connsiteY156" fmla="*/ 833 h 1688"/>
              <a:gd name="connsiteX0" fmla="*/ 18 w 6079"/>
              <a:gd name="connsiteY0" fmla="*/ 1639 h 1688"/>
              <a:gd name="connsiteX1" fmla="*/ 91 w 6079"/>
              <a:gd name="connsiteY1" fmla="*/ 1652 h 1688"/>
              <a:gd name="connsiteX2" fmla="*/ 165 w 6079"/>
              <a:gd name="connsiteY2" fmla="*/ 1662 h 1688"/>
              <a:gd name="connsiteX3" fmla="*/ 238 w 6079"/>
              <a:gd name="connsiteY3" fmla="*/ 1670 h 1688"/>
              <a:gd name="connsiteX4" fmla="*/ 311 w 6079"/>
              <a:gd name="connsiteY4" fmla="*/ 1678 h 1688"/>
              <a:gd name="connsiteX5" fmla="*/ 384 w 6079"/>
              <a:gd name="connsiteY5" fmla="*/ 1682 h 1688"/>
              <a:gd name="connsiteX6" fmla="*/ 455 w 6079"/>
              <a:gd name="connsiteY6" fmla="*/ 1686 h 1688"/>
              <a:gd name="connsiteX7" fmla="*/ 528 w 6079"/>
              <a:gd name="connsiteY7" fmla="*/ 1688 h 1688"/>
              <a:gd name="connsiteX8" fmla="*/ 599 w 6079"/>
              <a:gd name="connsiteY8" fmla="*/ 1686 h 1688"/>
              <a:gd name="connsiteX9" fmla="*/ 670 w 6079"/>
              <a:gd name="connsiteY9" fmla="*/ 1684 h 1688"/>
              <a:gd name="connsiteX10" fmla="*/ 743 w 6079"/>
              <a:gd name="connsiteY10" fmla="*/ 1680 h 1688"/>
              <a:gd name="connsiteX11" fmla="*/ 814 w 6079"/>
              <a:gd name="connsiteY11" fmla="*/ 1674 h 1688"/>
              <a:gd name="connsiteX12" fmla="*/ 883 w 6079"/>
              <a:gd name="connsiteY12" fmla="*/ 1668 h 1688"/>
              <a:gd name="connsiteX13" fmla="*/ 954 w 6079"/>
              <a:gd name="connsiteY13" fmla="*/ 1658 h 1688"/>
              <a:gd name="connsiteX14" fmla="*/ 1025 w 6079"/>
              <a:gd name="connsiteY14" fmla="*/ 1648 h 1688"/>
              <a:gd name="connsiteX15" fmla="*/ 1093 w 6079"/>
              <a:gd name="connsiteY15" fmla="*/ 1637 h 1688"/>
              <a:gd name="connsiteX16" fmla="*/ 1162 w 6079"/>
              <a:gd name="connsiteY16" fmla="*/ 1623 h 1688"/>
              <a:gd name="connsiteX17" fmla="*/ 1233 w 6079"/>
              <a:gd name="connsiteY17" fmla="*/ 1609 h 1688"/>
              <a:gd name="connsiteX18" fmla="*/ 1301 w 6079"/>
              <a:gd name="connsiteY18" fmla="*/ 1593 h 1688"/>
              <a:gd name="connsiteX19" fmla="*/ 1370 w 6079"/>
              <a:gd name="connsiteY19" fmla="*/ 1575 h 1688"/>
              <a:gd name="connsiteX20" fmla="*/ 1438 w 6079"/>
              <a:gd name="connsiteY20" fmla="*/ 1555 h 1688"/>
              <a:gd name="connsiteX21" fmla="*/ 1505 w 6079"/>
              <a:gd name="connsiteY21" fmla="*/ 1536 h 1688"/>
              <a:gd name="connsiteX22" fmla="*/ 1573 w 6079"/>
              <a:gd name="connsiteY22" fmla="*/ 1514 h 1688"/>
              <a:gd name="connsiteX23" fmla="*/ 1708 w 6079"/>
              <a:gd name="connsiteY23" fmla="*/ 1468 h 1688"/>
              <a:gd name="connsiteX24" fmla="*/ 1841 w 6079"/>
              <a:gd name="connsiteY24" fmla="*/ 1419 h 1688"/>
              <a:gd name="connsiteX25" fmla="*/ 1974 w 6079"/>
              <a:gd name="connsiteY25" fmla="*/ 1365 h 1688"/>
              <a:gd name="connsiteX26" fmla="*/ 2104 w 6079"/>
              <a:gd name="connsiteY26" fmla="*/ 1306 h 1688"/>
              <a:gd name="connsiteX27" fmla="*/ 2234 w 6079"/>
              <a:gd name="connsiteY27" fmla="*/ 1245 h 1688"/>
              <a:gd name="connsiteX28" fmla="*/ 2362 w 6079"/>
              <a:gd name="connsiteY28" fmla="*/ 1181 h 1688"/>
              <a:gd name="connsiteX29" fmla="*/ 2491 w 6079"/>
              <a:gd name="connsiteY29" fmla="*/ 1114 h 1688"/>
              <a:gd name="connsiteX30" fmla="*/ 2619 w 6079"/>
              <a:gd name="connsiteY30" fmla="*/ 1045 h 1688"/>
              <a:gd name="connsiteX31" fmla="*/ 2742 w 6079"/>
              <a:gd name="connsiteY31" fmla="*/ 974 h 1688"/>
              <a:gd name="connsiteX32" fmla="*/ 2868 w 6079"/>
              <a:gd name="connsiteY32" fmla="*/ 900 h 1688"/>
              <a:gd name="connsiteX33" fmla="*/ 2991 w 6079"/>
              <a:gd name="connsiteY33" fmla="*/ 827 h 1688"/>
              <a:gd name="connsiteX34" fmla="*/ 3113 w 6079"/>
              <a:gd name="connsiteY34" fmla="*/ 752 h 1688"/>
              <a:gd name="connsiteX35" fmla="*/ 3234 w 6079"/>
              <a:gd name="connsiteY35" fmla="*/ 677 h 1688"/>
              <a:gd name="connsiteX36" fmla="*/ 3472 w 6079"/>
              <a:gd name="connsiteY36" fmla="*/ 522 h 1688"/>
              <a:gd name="connsiteX37" fmla="*/ 3705 w 6079"/>
              <a:gd name="connsiteY37" fmla="*/ 372 h 1688"/>
              <a:gd name="connsiteX38" fmla="*/ 3705 w 6079"/>
              <a:gd name="connsiteY38" fmla="*/ 372 h 1688"/>
              <a:gd name="connsiteX39" fmla="*/ 3762 w 6079"/>
              <a:gd name="connsiteY39" fmla="*/ 336 h 1688"/>
              <a:gd name="connsiteX40" fmla="*/ 3819 w 6079"/>
              <a:gd name="connsiteY40" fmla="*/ 301 h 1688"/>
              <a:gd name="connsiteX41" fmla="*/ 3877 w 6079"/>
              <a:gd name="connsiteY41" fmla="*/ 269 h 1688"/>
              <a:gd name="connsiteX42" fmla="*/ 3934 w 6079"/>
              <a:gd name="connsiteY42" fmla="*/ 239 h 1688"/>
              <a:gd name="connsiteX43" fmla="*/ 3991 w 6079"/>
              <a:gd name="connsiteY43" fmla="*/ 212 h 1688"/>
              <a:gd name="connsiteX44" fmla="*/ 4048 w 6079"/>
              <a:gd name="connsiteY44" fmla="*/ 186 h 1688"/>
              <a:gd name="connsiteX45" fmla="*/ 4103 w 6079"/>
              <a:gd name="connsiteY45" fmla="*/ 162 h 1688"/>
              <a:gd name="connsiteX46" fmla="*/ 4160 w 6079"/>
              <a:gd name="connsiteY46" fmla="*/ 141 h 1688"/>
              <a:gd name="connsiteX47" fmla="*/ 4215 w 6079"/>
              <a:gd name="connsiteY47" fmla="*/ 119 h 1688"/>
              <a:gd name="connsiteX48" fmla="*/ 4270 w 6079"/>
              <a:gd name="connsiteY48" fmla="*/ 101 h 1688"/>
              <a:gd name="connsiteX49" fmla="*/ 4325 w 6079"/>
              <a:gd name="connsiteY49" fmla="*/ 85 h 1688"/>
              <a:gd name="connsiteX50" fmla="*/ 4380 w 6079"/>
              <a:gd name="connsiteY50" fmla="*/ 69 h 1688"/>
              <a:gd name="connsiteX51" fmla="*/ 4435 w 6079"/>
              <a:gd name="connsiteY51" fmla="*/ 55 h 1688"/>
              <a:gd name="connsiteX52" fmla="*/ 4487 w 6079"/>
              <a:gd name="connsiteY52" fmla="*/ 44 h 1688"/>
              <a:gd name="connsiteX53" fmla="*/ 4540 w 6079"/>
              <a:gd name="connsiteY53" fmla="*/ 34 h 1688"/>
              <a:gd name="connsiteX54" fmla="*/ 4592 w 6079"/>
              <a:gd name="connsiteY54" fmla="*/ 24 h 1688"/>
              <a:gd name="connsiteX55" fmla="*/ 4645 w 6079"/>
              <a:gd name="connsiteY55" fmla="*/ 18 h 1688"/>
              <a:gd name="connsiteX56" fmla="*/ 4695 w 6079"/>
              <a:gd name="connsiteY56" fmla="*/ 12 h 1688"/>
              <a:gd name="connsiteX57" fmla="*/ 4748 w 6079"/>
              <a:gd name="connsiteY57" fmla="*/ 6 h 1688"/>
              <a:gd name="connsiteX58" fmla="*/ 4798 w 6079"/>
              <a:gd name="connsiteY58" fmla="*/ 2 h 1688"/>
              <a:gd name="connsiteX59" fmla="*/ 4897 w 6079"/>
              <a:gd name="connsiteY59" fmla="*/ 0 h 1688"/>
              <a:gd name="connsiteX60" fmla="*/ 4993 w 6079"/>
              <a:gd name="connsiteY60" fmla="*/ 0 h 1688"/>
              <a:gd name="connsiteX61" fmla="*/ 5086 w 6079"/>
              <a:gd name="connsiteY61" fmla="*/ 6 h 1688"/>
              <a:gd name="connsiteX62" fmla="*/ 5176 w 6079"/>
              <a:gd name="connsiteY62" fmla="*/ 14 h 1688"/>
              <a:gd name="connsiteX63" fmla="*/ 5263 w 6079"/>
              <a:gd name="connsiteY63" fmla="*/ 26 h 1688"/>
              <a:gd name="connsiteX64" fmla="*/ 5347 w 6079"/>
              <a:gd name="connsiteY64" fmla="*/ 40 h 1688"/>
              <a:gd name="connsiteX65" fmla="*/ 5427 w 6079"/>
              <a:gd name="connsiteY65" fmla="*/ 57 h 1688"/>
              <a:gd name="connsiteX66" fmla="*/ 5503 w 6079"/>
              <a:gd name="connsiteY66" fmla="*/ 75 h 1688"/>
              <a:gd name="connsiteX67" fmla="*/ 5576 w 6079"/>
              <a:gd name="connsiteY67" fmla="*/ 95 h 1688"/>
              <a:gd name="connsiteX68" fmla="*/ 5642 w 6079"/>
              <a:gd name="connsiteY68" fmla="*/ 117 h 1688"/>
              <a:gd name="connsiteX69" fmla="*/ 5706 w 6079"/>
              <a:gd name="connsiteY69" fmla="*/ 139 h 1688"/>
              <a:gd name="connsiteX70" fmla="*/ 5766 w 6079"/>
              <a:gd name="connsiteY70" fmla="*/ 160 h 1688"/>
              <a:gd name="connsiteX71" fmla="*/ 5821 w 6079"/>
              <a:gd name="connsiteY71" fmla="*/ 184 h 1688"/>
              <a:gd name="connsiteX72" fmla="*/ 5869 w 6079"/>
              <a:gd name="connsiteY72" fmla="*/ 204 h 1688"/>
              <a:gd name="connsiteX73" fmla="*/ 5953 w 6079"/>
              <a:gd name="connsiteY73" fmla="*/ 243 h 1688"/>
              <a:gd name="connsiteX74" fmla="*/ 6015 w 6079"/>
              <a:gd name="connsiteY74" fmla="*/ 277 h 1688"/>
              <a:gd name="connsiteX75" fmla="*/ 6052 w 6079"/>
              <a:gd name="connsiteY75" fmla="*/ 299 h 1688"/>
              <a:gd name="connsiteX76" fmla="*/ 6065 w 6079"/>
              <a:gd name="connsiteY76" fmla="*/ 307 h 1688"/>
              <a:gd name="connsiteX77" fmla="*/ 6079 w 6079"/>
              <a:gd name="connsiteY77" fmla="*/ 843 h 1688"/>
              <a:gd name="connsiteX78" fmla="*/ 6079 w 6079"/>
              <a:gd name="connsiteY78" fmla="*/ 843 h 1688"/>
              <a:gd name="connsiteX79" fmla="*/ 6068 w 6079"/>
              <a:gd name="connsiteY79" fmla="*/ 831 h 1688"/>
              <a:gd name="connsiteX80" fmla="*/ 6031 w 6079"/>
              <a:gd name="connsiteY80" fmla="*/ 801 h 1688"/>
              <a:gd name="connsiteX81" fmla="*/ 5976 w 6079"/>
              <a:gd name="connsiteY81" fmla="*/ 756 h 1688"/>
              <a:gd name="connsiteX82" fmla="*/ 5898 w 6079"/>
              <a:gd name="connsiteY82" fmla="*/ 699 h 1688"/>
              <a:gd name="connsiteX83" fmla="*/ 5853 w 6079"/>
              <a:gd name="connsiteY83" fmla="*/ 665 h 1688"/>
              <a:gd name="connsiteX84" fmla="*/ 5802 w 6079"/>
              <a:gd name="connsiteY84" fmla="*/ 631 h 1688"/>
              <a:gd name="connsiteX85" fmla="*/ 5745 w 6079"/>
              <a:gd name="connsiteY85" fmla="*/ 596 h 1688"/>
              <a:gd name="connsiteX86" fmla="*/ 5686 w 6079"/>
              <a:gd name="connsiteY86" fmla="*/ 560 h 1688"/>
              <a:gd name="connsiteX87" fmla="*/ 5622 w 6079"/>
              <a:gd name="connsiteY87" fmla="*/ 524 h 1688"/>
              <a:gd name="connsiteX88" fmla="*/ 5553 w 6079"/>
              <a:gd name="connsiteY88" fmla="*/ 489 h 1688"/>
              <a:gd name="connsiteX89" fmla="*/ 5480 w 6079"/>
              <a:gd name="connsiteY89" fmla="*/ 453 h 1688"/>
              <a:gd name="connsiteX90" fmla="*/ 5404 w 6079"/>
              <a:gd name="connsiteY90" fmla="*/ 418 h 1688"/>
              <a:gd name="connsiteX91" fmla="*/ 5324 w 6079"/>
              <a:gd name="connsiteY91" fmla="*/ 386 h 1688"/>
              <a:gd name="connsiteX92" fmla="*/ 5240 w 6079"/>
              <a:gd name="connsiteY92" fmla="*/ 354 h 1688"/>
              <a:gd name="connsiteX93" fmla="*/ 5153 w 6079"/>
              <a:gd name="connsiteY93" fmla="*/ 327 h 1688"/>
              <a:gd name="connsiteX94" fmla="*/ 5061 w 6079"/>
              <a:gd name="connsiteY94" fmla="*/ 301 h 1688"/>
              <a:gd name="connsiteX95" fmla="*/ 4967 w 6079"/>
              <a:gd name="connsiteY95" fmla="*/ 279 h 1688"/>
              <a:gd name="connsiteX96" fmla="*/ 4869 w 6079"/>
              <a:gd name="connsiteY96" fmla="*/ 261 h 1688"/>
              <a:gd name="connsiteX97" fmla="*/ 4821 w 6079"/>
              <a:gd name="connsiteY97" fmla="*/ 253 h 1688"/>
              <a:gd name="connsiteX98" fmla="*/ 4771 w 6079"/>
              <a:gd name="connsiteY98" fmla="*/ 245 h 1688"/>
              <a:gd name="connsiteX99" fmla="*/ 4718 w 6079"/>
              <a:gd name="connsiteY99" fmla="*/ 241 h 1688"/>
              <a:gd name="connsiteX100" fmla="*/ 4666 w 6079"/>
              <a:gd name="connsiteY100" fmla="*/ 237 h 1688"/>
              <a:gd name="connsiteX101" fmla="*/ 4613 w 6079"/>
              <a:gd name="connsiteY101" fmla="*/ 234 h 1688"/>
              <a:gd name="connsiteX102" fmla="*/ 4560 w 6079"/>
              <a:gd name="connsiteY102" fmla="*/ 234 h 1688"/>
              <a:gd name="connsiteX103" fmla="*/ 4508 w 6079"/>
              <a:gd name="connsiteY103" fmla="*/ 234 h 1688"/>
              <a:gd name="connsiteX104" fmla="*/ 4453 w 6079"/>
              <a:gd name="connsiteY104" fmla="*/ 234 h 1688"/>
              <a:gd name="connsiteX105" fmla="*/ 4398 w 6079"/>
              <a:gd name="connsiteY105" fmla="*/ 237 h 1688"/>
              <a:gd name="connsiteX106" fmla="*/ 4341 w 6079"/>
              <a:gd name="connsiteY106" fmla="*/ 241 h 1688"/>
              <a:gd name="connsiteX107" fmla="*/ 4286 w 6079"/>
              <a:gd name="connsiteY107" fmla="*/ 247 h 1688"/>
              <a:gd name="connsiteX108" fmla="*/ 4229 w 6079"/>
              <a:gd name="connsiteY108" fmla="*/ 255 h 1688"/>
              <a:gd name="connsiteX109" fmla="*/ 4172 w 6079"/>
              <a:gd name="connsiteY109" fmla="*/ 265 h 1688"/>
              <a:gd name="connsiteX110" fmla="*/ 4114 w 6079"/>
              <a:gd name="connsiteY110" fmla="*/ 277 h 1688"/>
              <a:gd name="connsiteX111" fmla="*/ 4055 w 6079"/>
              <a:gd name="connsiteY111" fmla="*/ 291 h 1688"/>
              <a:gd name="connsiteX112" fmla="*/ 3995 w 6079"/>
              <a:gd name="connsiteY112" fmla="*/ 305 h 1688"/>
              <a:gd name="connsiteX113" fmla="*/ 3936 w 6079"/>
              <a:gd name="connsiteY113" fmla="*/ 323 h 1688"/>
              <a:gd name="connsiteX114" fmla="*/ 3877 w 6079"/>
              <a:gd name="connsiteY114" fmla="*/ 342 h 1688"/>
              <a:gd name="connsiteX115" fmla="*/ 3817 w 6079"/>
              <a:gd name="connsiteY115" fmla="*/ 362 h 1688"/>
              <a:gd name="connsiteX116" fmla="*/ 3755 w 6079"/>
              <a:gd name="connsiteY116" fmla="*/ 386 h 1688"/>
              <a:gd name="connsiteX117" fmla="*/ 3755 w 6079"/>
              <a:gd name="connsiteY117" fmla="*/ 386 h 1688"/>
              <a:gd name="connsiteX118" fmla="*/ 3511 w 6079"/>
              <a:gd name="connsiteY118" fmla="*/ 485 h 1688"/>
              <a:gd name="connsiteX119" fmla="*/ 3259 w 6079"/>
              <a:gd name="connsiteY119" fmla="*/ 584 h 1688"/>
              <a:gd name="connsiteX120" fmla="*/ 3133 w 6079"/>
              <a:gd name="connsiteY120" fmla="*/ 633 h 1688"/>
              <a:gd name="connsiteX121" fmla="*/ 3005 w 6079"/>
              <a:gd name="connsiteY121" fmla="*/ 681 h 1688"/>
              <a:gd name="connsiteX122" fmla="*/ 2877 w 6079"/>
              <a:gd name="connsiteY122" fmla="*/ 728 h 1688"/>
              <a:gd name="connsiteX123" fmla="*/ 2747 w 6079"/>
              <a:gd name="connsiteY123" fmla="*/ 774 h 1688"/>
              <a:gd name="connsiteX124" fmla="*/ 2614 w 6079"/>
              <a:gd name="connsiteY124" fmla="*/ 815 h 1688"/>
              <a:gd name="connsiteX125" fmla="*/ 2484 w 6079"/>
              <a:gd name="connsiteY125" fmla="*/ 857 h 1688"/>
              <a:gd name="connsiteX126" fmla="*/ 2351 w 6079"/>
              <a:gd name="connsiteY126" fmla="*/ 894 h 1688"/>
              <a:gd name="connsiteX127" fmla="*/ 2216 w 6079"/>
              <a:gd name="connsiteY127" fmla="*/ 930 h 1688"/>
              <a:gd name="connsiteX128" fmla="*/ 2083 w 6079"/>
              <a:gd name="connsiteY128" fmla="*/ 964 h 1688"/>
              <a:gd name="connsiteX129" fmla="*/ 1946 w 6079"/>
              <a:gd name="connsiteY129" fmla="*/ 991 h 1688"/>
              <a:gd name="connsiteX130" fmla="*/ 1811 w 6079"/>
              <a:gd name="connsiteY130" fmla="*/ 1017 h 1688"/>
              <a:gd name="connsiteX131" fmla="*/ 1674 w 6079"/>
              <a:gd name="connsiteY131" fmla="*/ 1037 h 1688"/>
              <a:gd name="connsiteX132" fmla="*/ 1605 w 6079"/>
              <a:gd name="connsiteY132" fmla="*/ 1045 h 1688"/>
              <a:gd name="connsiteX133" fmla="*/ 1537 w 6079"/>
              <a:gd name="connsiteY133" fmla="*/ 1053 h 1688"/>
              <a:gd name="connsiteX134" fmla="*/ 1468 w 6079"/>
              <a:gd name="connsiteY134" fmla="*/ 1059 h 1688"/>
              <a:gd name="connsiteX135" fmla="*/ 1400 w 6079"/>
              <a:gd name="connsiteY135" fmla="*/ 1063 h 1688"/>
              <a:gd name="connsiteX136" fmla="*/ 1331 w 6079"/>
              <a:gd name="connsiteY136" fmla="*/ 1067 h 1688"/>
              <a:gd name="connsiteX137" fmla="*/ 1262 w 6079"/>
              <a:gd name="connsiteY137" fmla="*/ 1069 h 1688"/>
              <a:gd name="connsiteX138" fmla="*/ 1191 w 6079"/>
              <a:gd name="connsiteY138" fmla="*/ 1071 h 1688"/>
              <a:gd name="connsiteX139" fmla="*/ 1123 w 6079"/>
              <a:gd name="connsiteY139" fmla="*/ 1071 h 1688"/>
              <a:gd name="connsiteX140" fmla="*/ 1054 w 6079"/>
              <a:gd name="connsiteY140" fmla="*/ 1067 h 1688"/>
              <a:gd name="connsiteX141" fmla="*/ 983 w 6079"/>
              <a:gd name="connsiteY141" fmla="*/ 1065 h 1688"/>
              <a:gd name="connsiteX142" fmla="*/ 915 w 6079"/>
              <a:gd name="connsiteY142" fmla="*/ 1059 h 1688"/>
              <a:gd name="connsiteX143" fmla="*/ 844 w 6079"/>
              <a:gd name="connsiteY143" fmla="*/ 1053 h 1688"/>
              <a:gd name="connsiteX144" fmla="*/ 775 w 6079"/>
              <a:gd name="connsiteY144" fmla="*/ 1045 h 1688"/>
              <a:gd name="connsiteX145" fmla="*/ 704 w 6079"/>
              <a:gd name="connsiteY145" fmla="*/ 1033 h 1688"/>
              <a:gd name="connsiteX146" fmla="*/ 633 w 6079"/>
              <a:gd name="connsiteY146" fmla="*/ 1023 h 1688"/>
              <a:gd name="connsiteX147" fmla="*/ 565 w 6079"/>
              <a:gd name="connsiteY147" fmla="*/ 1009 h 1688"/>
              <a:gd name="connsiteX148" fmla="*/ 494 w 6079"/>
              <a:gd name="connsiteY148" fmla="*/ 993 h 1688"/>
              <a:gd name="connsiteX149" fmla="*/ 423 w 6079"/>
              <a:gd name="connsiteY149" fmla="*/ 976 h 1688"/>
              <a:gd name="connsiteX150" fmla="*/ 352 w 6079"/>
              <a:gd name="connsiteY150" fmla="*/ 958 h 1688"/>
              <a:gd name="connsiteX151" fmla="*/ 281 w 6079"/>
              <a:gd name="connsiteY151" fmla="*/ 936 h 1688"/>
              <a:gd name="connsiteX152" fmla="*/ 210 w 6079"/>
              <a:gd name="connsiteY152" fmla="*/ 914 h 1688"/>
              <a:gd name="connsiteX153" fmla="*/ 142 w 6079"/>
              <a:gd name="connsiteY153" fmla="*/ 889 h 1688"/>
              <a:gd name="connsiteX154" fmla="*/ 71 w 6079"/>
              <a:gd name="connsiteY154" fmla="*/ 861 h 1688"/>
              <a:gd name="connsiteX155" fmla="*/ 0 w 6079"/>
              <a:gd name="connsiteY155" fmla="*/ 833 h 1688"/>
              <a:gd name="connsiteX0" fmla="*/ 91 w 6079"/>
              <a:gd name="connsiteY0" fmla="*/ 1652 h 1688"/>
              <a:gd name="connsiteX1" fmla="*/ 165 w 6079"/>
              <a:gd name="connsiteY1" fmla="*/ 1662 h 1688"/>
              <a:gd name="connsiteX2" fmla="*/ 238 w 6079"/>
              <a:gd name="connsiteY2" fmla="*/ 1670 h 1688"/>
              <a:gd name="connsiteX3" fmla="*/ 311 w 6079"/>
              <a:gd name="connsiteY3" fmla="*/ 1678 h 1688"/>
              <a:gd name="connsiteX4" fmla="*/ 384 w 6079"/>
              <a:gd name="connsiteY4" fmla="*/ 1682 h 1688"/>
              <a:gd name="connsiteX5" fmla="*/ 455 w 6079"/>
              <a:gd name="connsiteY5" fmla="*/ 1686 h 1688"/>
              <a:gd name="connsiteX6" fmla="*/ 528 w 6079"/>
              <a:gd name="connsiteY6" fmla="*/ 1688 h 1688"/>
              <a:gd name="connsiteX7" fmla="*/ 599 w 6079"/>
              <a:gd name="connsiteY7" fmla="*/ 1686 h 1688"/>
              <a:gd name="connsiteX8" fmla="*/ 670 w 6079"/>
              <a:gd name="connsiteY8" fmla="*/ 1684 h 1688"/>
              <a:gd name="connsiteX9" fmla="*/ 743 w 6079"/>
              <a:gd name="connsiteY9" fmla="*/ 1680 h 1688"/>
              <a:gd name="connsiteX10" fmla="*/ 814 w 6079"/>
              <a:gd name="connsiteY10" fmla="*/ 1674 h 1688"/>
              <a:gd name="connsiteX11" fmla="*/ 883 w 6079"/>
              <a:gd name="connsiteY11" fmla="*/ 1668 h 1688"/>
              <a:gd name="connsiteX12" fmla="*/ 954 w 6079"/>
              <a:gd name="connsiteY12" fmla="*/ 1658 h 1688"/>
              <a:gd name="connsiteX13" fmla="*/ 1025 w 6079"/>
              <a:gd name="connsiteY13" fmla="*/ 1648 h 1688"/>
              <a:gd name="connsiteX14" fmla="*/ 1093 w 6079"/>
              <a:gd name="connsiteY14" fmla="*/ 1637 h 1688"/>
              <a:gd name="connsiteX15" fmla="*/ 1162 w 6079"/>
              <a:gd name="connsiteY15" fmla="*/ 1623 h 1688"/>
              <a:gd name="connsiteX16" fmla="*/ 1233 w 6079"/>
              <a:gd name="connsiteY16" fmla="*/ 1609 h 1688"/>
              <a:gd name="connsiteX17" fmla="*/ 1301 w 6079"/>
              <a:gd name="connsiteY17" fmla="*/ 1593 h 1688"/>
              <a:gd name="connsiteX18" fmla="*/ 1370 w 6079"/>
              <a:gd name="connsiteY18" fmla="*/ 1575 h 1688"/>
              <a:gd name="connsiteX19" fmla="*/ 1438 w 6079"/>
              <a:gd name="connsiteY19" fmla="*/ 1555 h 1688"/>
              <a:gd name="connsiteX20" fmla="*/ 1505 w 6079"/>
              <a:gd name="connsiteY20" fmla="*/ 1536 h 1688"/>
              <a:gd name="connsiteX21" fmla="*/ 1573 w 6079"/>
              <a:gd name="connsiteY21" fmla="*/ 1514 h 1688"/>
              <a:gd name="connsiteX22" fmla="*/ 1708 w 6079"/>
              <a:gd name="connsiteY22" fmla="*/ 1468 h 1688"/>
              <a:gd name="connsiteX23" fmla="*/ 1841 w 6079"/>
              <a:gd name="connsiteY23" fmla="*/ 1419 h 1688"/>
              <a:gd name="connsiteX24" fmla="*/ 1974 w 6079"/>
              <a:gd name="connsiteY24" fmla="*/ 1365 h 1688"/>
              <a:gd name="connsiteX25" fmla="*/ 2104 w 6079"/>
              <a:gd name="connsiteY25" fmla="*/ 1306 h 1688"/>
              <a:gd name="connsiteX26" fmla="*/ 2234 w 6079"/>
              <a:gd name="connsiteY26" fmla="*/ 1245 h 1688"/>
              <a:gd name="connsiteX27" fmla="*/ 2362 w 6079"/>
              <a:gd name="connsiteY27" fmla="*/ 1181 h 1688"/>
              <a:gd name="connsiteX28" fmla="*/ 2491 w 6079"/>
              <a:gd name="connsiteY28" fmla="*/ 1114 h 1688"/>
              <a:gd name="connsiteX29" fmla="*/ 2619 w 6079"/>
              <a:gd name="connsiteY29" fmla="*/ 1045 h 1688"/>
              <a:gd name="connsiteX30" fmla="*/ 2742 w 6079"/>
              <a:gd name="connsiteY30" fmla="*/ 974 h 1688"/>
              <a:gd name="connsiteX31" fmla="*/ 2868 w 6079"/>
              <a:gd name="connsiteY31" fmla="*/ 900 h 1688"/>
              <a:gd name="connsiteX32" fmla="*/ 2991 w 6079"/>
              <a:gd name="connsiteY32" fmla="*/ 827 h 1688"/>
              <a:gd name="connsiteX33" fmla="*/ 3113 w 6079"/>
              <a:gd name="connsiteY33" fmla="*/ 752 h 1688"/>
              <a:gd name="connsiteX34" fmla="*/ 3234 w 6079"/>
              <a:gd name="connsiteY34" fmla="*/ 677 h 1688"/>
              <a:gd name="connsiteX35" fmla="*/ 3472 w 6079"/>
              <a:gd name="connsiteY35" fmla="*/ 522 h 1688"/>
              <a:gd name="connsiteX36" fmla="*/ 3705 w 6079"/>
              <a:gd name="connsiteY36" fmla="*/ 372 h 1688"/>
              <a:gd name="connsiteX37" fmla="*/ 3705 w 6079"/>
              <a:gd name="connsiteY37" fmla="*/ 372 h 1688"/>
              <a:gd name="connsiteX38" fmla="*/ 3762 w 6079"/>
              <a:gd name="connsiteY38" fmla="*/ 336 h 1688"/>
              <a:gd name="connsiteX39" fmla="*/ 3819 w 6079"/>
              <a:gd name="connsiteY39" fmla="*/ 301 h 1688"/>
              <a:gd name="connsiteX40" fmla="*/ 3877 w 6079"/>
              <a:gd name="connsiteY40" fmla="*/ 269 h 1688"/>
              <a:gd name="connsiteX41" fmla="*/ 3934 w 6079"/>
              <a:gd name="connsiteY41" fmla="*/ 239 h 1688"/>
              <a:gd name="connsiteX42" fmla="*/ 3991 w 6079"/>
              <a:gd name="connsiteY42" fmla="*/ 212 h 1688"/>
              <a:gd name="connsiteX43" fmla="*/ 4048 w 6079"/>
              <a:gd name="connsiteY43" fmla="*/ 186 h 1688"/>
              <a:gd name="connsiteX44" fmla="*/ 4103 w 6079"/>
              <a:gd name="connsiteY44" fmla="*/ 162 h 1688"/>
              <a:gd name="connsiteX45" fmla="*/ 4160 w 6079"/>
              <a:gd name="connsiteY45" fmla="*/ 141 h 1688"/>
              <a:gd name="connsiteX46" fmla="*/ 4215 w 6079"/>
              <a:gd name="connsiteY46" fmla="*/ 119 h 1688"/>
              <a:gd name="connsiteX47" fmla="*/ 4270 w 6079"/>
              <a:gd name="connsiteY47" fmla="*/ 101 h 1688"/>
              <a:gd name="connsiteX48" fmla="*/ 4325 w 6079"/>
              <a:gd name="connsiteY48" fmla="*/ 85 h 1688"/>
              <a:gd name="connsiteX49" fmla="*/ 4380 w 6079"/>
              <a:gd name="connsiteY49" fmla="*/ 69 h 1688"/>
              <a:gd name="connsiteX50" fmla="*/ 4435 w 6079"/>
              <a:gd name="connsiteY50" fmla="*/ 55 h 1688"/>
              <a:gd name="connsiteX51" fmla="*/ 4487 w 6079"/>
              <a:gd name="connsiteY51" fmla="*/ 44 h 1688"/>
              <a:gd name="connsiteX52" fmla="*/ 4540 w 6079"/>
              <a:gd name="connsiteY52" fmla="*/ 34 h 1688"/>
              <a:gd name="connsiteX53" fmla="*/ 4592 w 6079"/>
              <a:gd name="connsiteY53" fmla="*/ 24 h 1688"/>
              <a:gd name="connsiteX54" fmla="*/ 4645 w 6079"/>
              <a:gd name="connsiteY54" fmla="*/ 18 h 1688"/>
              <a:gd name="connsiteX55" fmla="*/ 4695 w 6079"/>
              <a:gd name="connsiteY55" fmla="*/ 12 h 1688"/>
              <a:gd name="connsiteX56" fmla="*/ 4748 w 6079"/>
              <a:gd name="connsiteY56" fmla="*/ 6 h 1688"/>
              <a:gd name="connsiteX57" fmla="*/ 4798 w 6079"/>
              <a:gd name="connsiteY57" fmla="*/ 2 h 1688"/>
              <a:gd name="connsiteX58" fmla="*/ 4897 w 6079"/>
              <a:gd name="connsiteY58" fmla="*/ 0 h 1688"/>
              <a:gd name="connsiteX59" fmla="*/ 4993 w 6079"/>
              <a:gd name="connsiteY59" fmla="*/ 0 h 1688"/>
              <a:gd name="connsiteX60" fmla="*/ 5086 w 6079"/>
              <a:gd name="connsiteY60" fmla="*/ 6 h 1688"/>
              <a:gd name="connsiteX61" fmla="*/ 5176 w 6079"/>
              <a:gd name="connsiteY61" fmla="*/ 14 h 1688"/>
              <a:gd name="connsiteX62" fmla="*/ 5263 w 6079"/>
              <a:gd name="connsiteY62" fmla="*/ 26 h 1688"/>
              <a:gd name="connsiteX63" fmla="*/ 5347 w 6079"/>
              <a:gd name="connsiteY63" fmla="*/ 40 h 1688"/>
              <a:gd name="connsiteX64" fmla="*/ 5427 w 6079"/>
              <a:gd name="connsiteY64" fmla="*/ 57 h 1688"/>
              <a:gd name="connsiteX65" fmla="*/ 5503 w 6079"/>
              <a:gd name="connsiteY65" fmla="*/ 75 h 1688"/>
              <a:gd name="connsiteX66" fmla="*/ 5576 w 6079"/>
              <a:gd name="connsiteY66" fmla="*/ 95 h 1688"/>
              <a:gd name="connsiteX67" fmla="*/ 5642 w 6079"/>
              <a:gd name="connsiteY67" fmla="*/ 117 h 1688"/>
              <a:gd name="connsiteX68" fmla="*/ 5706 w 6079"/>
              <a:gd name="connsiteY68" fmla="*/ 139 h 1688"/>
              <a:gd name="connsiteX69" fmla="*/ 5766 w 6079"/>
              <a:gd name="connsiteY69" fmla="*/ 160 h 1688"/>
              <a:gd name="connsiteX70" fmla="*/ 5821 w 6079"/>
              <a:gd name="connsiteY70" fmla="*/ 184 h 1688"/>
              <a:gd name="connsiteX71" fmla="*/ 5869 w 6079"/>
              <a:gd name="connsiteY71" fmla="*/ 204 h 1688"/>
              <a:gd name="connsiteX72" fmla="*/ 5953 w 6079"/>
              <a:gd name="connsiteY72" fmla="*/ 243 h 1688"/>
              <a:gd name="connsiteX73" fmla="*/ 6015 w 6079"/>
              <a:gd name="connsiteY73" fmla="*/ 277 h 1688"/>
              <a:gd name="connsiteX74" fmla="*/ 6052 w 6079"/>
              <a:gd name="connsiteY74" fmla="*/ 299 h 1688"/>
              <a:gd name="connsiteX75" fmla="*/ 6065 w 6079"/>
              <a:gd name="connsiteY75" fmla="*/ 307 h 1688"/>
              <a:gd name="connsiteX76" fmla="*/ 6079 w 6079"/>
              <a:gd name="connsiteY76" fmla="*/ 843 h 1688"/>
              <a:gd name="connsiteX77" fmla="*/ 6079 w 6079"/>
              <a:gd name="connsiteY77" fmla="*/ 843 h 1688"/>
              <a:gd name="connsiteX78" fmla="*/ 6068 w 6079"/>
              <a:gd name="connsiteY78" fmla="*/ 831 h 1688"/>
              <a:gd name="connsiteX79" fmla="*/ 6031 w 6079"/>
              <a:gd name="connsiteY79" fmla="*/ 801 h 1688"/>
              <a:gd name="connsiteX80" fmla="*/ 5976 w 6079"/>
              <a:gd name="connsiteY80" fmla="*/ 756 h 1688"/>
              <a:gd name="connsiteX81" fmla="*/ 5898 w 6079"/>
              <a:gd name="connsiteY81" fmla="*/ 699 h 1688"/>
              <a:gd name="connsiteX82" fmla="*/ 5853 w 6079"/>
              <a:gd name="connsiteY82" fmla="*/ 665 h 1688"/>
              <a:gd name="connsiteX83" fmla="*/ 5802 w 6079"/>
              <a:gd name="connsiteY83" fmla="*/ 631 h 1688"/>
              <a:gd name="connsiteX84" fmla="*/ 5745 w 6079"/>
              <a:gd name="connsiteY84" fmla="*/ 596 h 1688"/>
              <a:gd name="connsiteX85" fmla="*/ 5686 w 6079"/>
              <a:gd name="connsiteY85" fmla="*/ 560 h 1688"/>
              <a:gd name="connsiteX86" fmla="*/ 5622 w 6079"/>
              <a:gd name="connsiteY86" fmla="*/ 524 h 1688"/>
              <a:gd name="connsiteX87" fmla="*/ 5553 w 6079"/>
              <a:gd name="connsiteY87" fmla="*/ 489 h 1688"/>
              <a:gd name="connsiteX88" fmla="*/ 5480 w 6079"/>
              <a:gd name="connsiteY88" fmla="*/ 453 h 1688"/>
              <a:gd name="connsiteX89" fmla="*/ 5404 w 6079"/>
              <a:gd name="connsiteY89" fmla="*/ 418 h 1688"/>
              <a:gd name="connsiteX90" fmla="*/ 5324 w 6079"/>
              <a:gd name="connsiteY90" fmla="*/ 386 h 1688"/>
              <a:gd name="connsiteX91" fmla="*/ 5240 w 6079"/>
              <a:gd name="connsiteY91" fmla="*/ 354 h 1688"/>
              <a:gd name="connsiteX92" fmla="*/ 5153 w 6079"/>
              <a:gd name="connsiteY92" fmla="*/ 327 h 1688"/>
              <a:gd name="connsiteX93" fmla="*/ 5061 w 6079"/>
              <a:gd name="connsiteY93" fmla="*/ 301 h 1688"/>
              <a:gd name="connsiteX94" fmla="*/ 4967 w 6079"/>
              <a:gd name="connsiteY94" fmla="*/ 279 h 1688"/>
              <a:gd name="connsiteX95" fmla="*/ 4869 w 6079"/>
              <a:gd name="connsiteY95" fmla="*/ 261 h 1688"/>
              <a:gd name="connsiteX96" fmla="*/ 4821 w 6079"/>
              <a:gd name="connsiteY96" fmla="*/ 253 h 1688"/>
              <a:gd name="connsiteX97" fmla="*/ 4771 w 6079"/>
              <a:gd name="connsiteY97" fmla="*/ 245 h 1688"/>
              <a:gd name="connsiteX98" fmla="*/ 4718 w 6079"/>
              <a:gd name="connsiteY98" fmla="*/ 241 h 1688"/>
              <a:gd name="connsiteX99" fmla="*/ 4666 w 6079"/>
              <a:gd name="connsiteY99" fmla="*/ 237 h 1688"/>
              <a:gd name="connsiteX100" fmla="*/ 4613 w 6079"/>
              <a:gd name="connsiteY100" fmla="*/ 234 h 1688"/>
              <a:gd name="connsiteX101" fmla="*/ 4560 w 6079"/>
              <a:gd name="connsiteY101" fmla="*/ 234 h 1688"/>
              <a:gd name="connsiteX102" fmla="*/ 4508 w 6079"/>
              <a:gd name="connsiteY102" fmla="*/ 234 h 1688"/>
              <a:gd name="connsiteX103" fmla="*/ 4453 w 6079"/>
              <a:gd name="connsiteY103" fmla="*/ 234 h 1688"/>
              <a:gd name="connsiteX104" fmla="*/ 4398 w 6079"/>
              <a:gd name="connsiteY104" fmla="*/ 237 h 1688"/>
              <a:gd name="connsiteX105" fmla="*/ 4341 w 6079"/>
              <a:gd name="connsiteY105" fmla="*/ 241 h 1688"/>
              <a:gd name="connsiteX106" fmla="*/ 4286 w 6079"/>
              <a:gd name="connsiteY106" fmla="*/ 247 h 1688"/>
              <a:gd name="connsiteX107" fmla="*/ 4229 w 6079"/>
              <a:gd name="connsiteY107" fmla="*/ 255 h 1688"/>
              <a:gd name="connsiteX108" fmla="*/ 4172 w 6079"/>
              <a:gd name="connsiteY108" fmla="*/ 265 h 1688"/>
              <a:gd name="connsiteX109" fmla="*/ 4114 w 6079"/>
              <a:gd name="connsiteY109" fmla="*/ 277 h 1688"/>
              <a:gd name="connsiteX110" fmla="*/ 4055 w 6079"/>
              <a:gd name="connsiteY110" fmla="*/ 291 h 1688"/>
              <a:gd name="connsiteX111" fmla="*/ 3995 w 6079"/>
              <a:gd name="connsiteY111" fmla="*/ 305 h 1688"/>
              <a:gd name="connsiteX112" fmla="*/ 3936 w 6079"/>
              <a:gd name="connsiteY112" fmla="*/ 323 h 1688"/>
              <a:gd name="connsiteX113" fmla="*/ 3877 w 6079"/>
              <a:gd name="connsiteY113" fmla="*/ 342 h 1688"/>
              <a:gd name="connsiteX114" fmla="*/ 3817 w 6079"/>
              <a:gd name="connsiteY114" fmla="*/ 362 h 1688"/>
              <a:gd name="connsiteX115" fmla="*/ 3755 w 6079"/>
              <a:gd name="connsiteY115" fmla="*/ 386 h 1688"/>
              <a:gd name="connsiteX116" fmla="*/ 3755 w 6079"/>
              <a:gd name="connsiteY116" fmla="*/ 386 h 1688"/>
              <a:gd name="connsiteX117" fmla="*/ 3511 w 6079"/>
              <a:gd name="connsiteY117" fmla="*/ 485 h 1688"/>
              <a:gd name="connsiteX118" fmla="*/ 3259 w 6079"/>
              <a:gd name="connsiteY118" fmla="*/ 584 h 1688"/>
              <a:gd name="connsiteX119" fmla="*/ 3133 w 6079"/>
              <a:gd name="connsiteY119" fmla="*/ 633 h 1688"/>
              <a:gd name="connsiteX120" fmla="*/ 3005 w 6079"/>
              <a:gd name="connsiteY120" fmla="*/ 681 h 1688"/>
              <a:gd name="connsiteX121" fmla="*/ 2877 w 6079"/>
              <a:gd name="connsiteY121" fmla="*/ 728 h 1688"/>
              <a:gd name="connsiteX122" fmla="*/ 2747 w 6079"/>
              <a:gd name="connsiteY122" fmla="*/ 774 h 1688"/>
              <a:gd name="connsiteX123" fmla="*/ 2614 w 6079"/>
              <a:gd name="connsiteY123" fmla="*/ 815 h 1688"/>
              <a:gd name="connsiteX124" fmla="*/ 2484 w 6079"/>
              <a:gd name="connsiteY124" fmla="*/ 857 h 1688"/>
              <a:gd name="connsiteX125" fmla="*/ 2351 w 6079"/>
              <a:gd name="connsiteY125" fmla="*/ 894 h 1688"/>
              <a:gd name="connsiteX126" fmla="*/ 2216 w 6079"/>
              <a:gd name="connsiteY126" fmla="*/ 930 h 1688"/>
              <a:gd name="connsiteX127" fmla="*/ 2083 w 6079"/>
              <a:gd name="connsiteY127" fmla="*/ 964 h 1688"/>
              <a:gd name="connsiteX128" fmla="*/ 1946 w 6079"/>
              <a:gd name="connsiteY128" fmla="*/ 991 h 1688"/>
              <a:gd name="connsiteX129" fmla="*/ 1811 w 6079"/>
              <a:gd name="connsiteY129" fmla="*/ 1017 h 1688"/>
              <a:gd name="connsiteX130" fmla="*/ 1674 w 6079"/>
              <a:gd name="connsiteY130" fmla="*/ 1037 h 1688"/>
              <a:gd name="connsiteX131" fmla="*/ 1605 w 6079"/>
              <a:gd name="connsiteY131" fmla="*/ 1045 h 1688"/>
              <a:gd name="connsiteX132" fmla="*/ 1537 w 6079"/>
              <a:gd name="connsiteY132" fmla="*/ 1053 h 1688"/>
              <a:gd name="connsiteX133" fmla="*/ 1468 w 6079"/>
              <a:gd name="connsiteY133" fmla="*/ 1059 h 1688"/>
              <a:gd name="connsiteX134" fmla="*/ 1400 w 6079"/>
              <a:gd name="connsiteY134" fmla="*/ 1063 h 1688"/>
              <a:gd name="connsiteX135" fmla="*/ 1331 w 6079"/>
              <a:gd name="connsiteY135" fmla="*/ 1067 h 1688"/>
              <a:gd name="connsiteX136" fmla="*/ 1262 w 6079"/>
              <a:gd name="connsiteY136" fmla="*/ 1069 h 1688"/>
              <a:gd name="connsiteX137" fmla="*/ 1191 w 6079"/>
              <a:gd name="connsiteY137" fmla="*/ 1071 h 1688"/>
              <a:gd name="connsiteX138" fmla="*/ 1123 w 6079"/>
              <a:gd name="connsiteY138" fmla="*/ 1071 h 1688"/>
              <a:gd name="connsiteX139" fmla="*/ 1054 w 6079"/>
              <a:gd name="connsiteY139" fmla="*/ 1067 h 1688"/>
              <a:gd name="connsiteX140" fmla="*/ 983 w 6079"/>
              <a:gd name="connsiteY140" fmla="*/ 1065 h 1688"/>
              <a:gd name="connsiteX141" fmla="*/ 915 w 6079"/>
              <a:gd name="connsiteY141" fmla="*/ 1059 h 1688"/>
              <a:gd name="connsiteX142" fmla="*/ 844 w 6079"/>
              <a:gd name="connsiteY142" fmla="*/ 1053 h 1688"/>
              <a:gd name="connsiteX143" fmla="*/ 775 w 6079"/>
              <a:gd name="connsiteY143" fmla="*/ 1045 h 1688"/>
              <a:gd name="connsiteX144" fmla="*/ 704 w 6079"/>
              <a:gd name="connsiteY144" fmla="*/ 1033 h 1688"/>
              <a:gd name="connsiteX145" fmla="*/ 633 w 6079"/>
              <a:gd name="connsiteY145" fmla="*/ 1023 h 1688"/>
              <a:gd name="connsiteX146" fmla="*/ 565 w 6079"/>
              <a:gd name="connsiteY146" fmla="*/ 1009 h 1688"/>
              <a:gd name="connsiteX147" fmla="*/ 494 w 6079"/>
              <a:gd name="connsiteY147" fmla="*/ 993 h 1688"/>
              <a:gd name="connsiteX148" fmla="*/ 423 w 6079"/>
              <a:gd name="connsiteY148" fmla="*/ 976 h 1688"/>
              <a:gd name="connsiteX149" fmla="*/ 352 w 6079"/>
              <a:gd name="connsiteY149" fmla="*/ 958 h 1688"/>
              <a:gd name="connsiteX150" fmla="*/ 281 w 6079"/>
              <a:gd name="connsiteY150" fmla="*/ 936 h 1688"/>
              <a:gd name="connsiteX151" fmla="*/ 210 w 6079"/>
              <a:gd name="connsiteY151" fmla="*/ 914 h 1688"/>
              <a:gd name="connsiteX152" fmla="*/ 142 w 6079"/>
              <a:gd name="connsiteY152" fmla="*/ 889 h 1688"/>
              <a:gd name="connsiteX153" fmla="*/ 71 w 6079"/>
              <a:gd name="connsiteY153" fmla="*/ 861 h 1688"/>
              <a:gd name="connsiteX154" fmla="*/ 0 w 6079"/>
              <a:gd name="connsiteY154" fmla="*/ 833 h 1688"/>
              <a:gd name="connsiteX0" fmla="*/ 165 w 6079"/>
              <a:gd name="connsiteY0" fmla="*/ 1662 h 1688"/>
              <a:gd name="connsiteX1" fmla="*/ 238 w 6079"/>
              <a:gd name="connsiteY1" fmla="*/ 1670 h 1688"/>
              <a:gd name="connsiteX2" fmla="*/ 311 w 6079"/>
              <a:gd name="connsiteY2" fmla="*/ 1678 h 1688"/>
              <a:gd name="connsiteX3" fmla="*/ 384 w 6079"/>
              <a:gd name="connsiteY3" fmla="*/ 1682 h 1688"/>
              <a:gd name="connsiteX4" fmla="*/ 455 w 6079"/>
              <a:gd name="connsiteY4" fmla="*/ 1686 h 1688"/>
              <a:gd name="connsiteX5" fmla="*/ 528 w 6079"/>
              <a:gd name="connsiteY5" fmla="*/ 1688 h 1688"/>
              <a:gd name="connsiteX6" fmla="*/ 599 w 6079"/>
              <a:gd name="connsiteY6" fmla="*/ 1686 h 1688"/>
              <a:gd name="connsiteX7" fmla="*/ 670 w 6079"/>
              <a:gd name="connsiteY7" fmla="*/ 1684 h 1688"/>
              <a:gd name="connsiteX8" fmla="*/ 743 w 6079"/>
              <a:gd name="connsiteY8" fmla="*/ 1680 h 1688"/>
              <a:gd name="connsiteX9" fmla="*/ 814 w 6079"/>
              <a:gd name="connsiteY9" fmla="*/ 1674 h 1688"/>
              <a:gd name="connsiteX10" fmla="*/ 883 w 6079"/>
              <a:gd name="connsiteY10" fmla="*/ 1668 h 1688"/>
              <a:gd name="connsiteX11" fmla="*/ 954 w 6079"/>
              <a:gd name="connsiteY11" fmla="*/ 1658 h 1688"/>
              <a:gd name="connsiteX12" fmla="*/ 1025 w 6079"/>
              <a:gd name="connsiteY12" fmla="*/ 1648 h 1688"/>
              <a:gd name="connsiteX13" fmla="*/ 1093 w 6079"/>
              <a:gd name="connsiteY13" fmla="*/ 1637 h 1688"/>
              <a:gd name="connsiteX14" fmla="*/ 1162 w 6079"/>
              <a:gd name="connsiteY14" fmla="*/ 1623 h 1688"/>
              <a:gd name="connsiteX15" fmla="*/ 1233 w 6079"/>
              <a:gd name="connsiteY15" fmla="*/ 1609 h 1688"/>
              <a:gd name="connsiteX16" fmla="*/ 1301 w 6079"/>
              <a:gd name="connsiteY16" fmla="*/ 1593 h 1688"/>
              <a:gd name="connsiteX17" fmla="*/ 1370 w 6079"/>
              <a:gd name="connsiteY17" fmla="*/ 1575 h 1688"/>
              <a:gd name="connsiteX18" fmla="*/ 1438 w 6079"/>
              <a:gd name="connsiteY18" fmla="*/ 1555 h 1688"/>
              <a:gd name="connsiteX19" fmla="*/ 1505 w 6079"/>
              <a:gd name="connsiteY19" fmla="*/ 1536 h 1688"/>
              <a:gd name="connsiteX20" fmla="*/ 1573 w 6079"/>
              <a:gd name="connsiteY20" fmla="*/ 1514 h 1688"/>
              <a:gd name="connsiteX21" fmla="*/ 1708 w 6079"/>
              <a:gd name="connsiteY21" fmla="*/ 1468 h 1688"/>
              <a:gd name="connsiteX22" fmla="*/ 1841 w 6079"/>
              <a:gd name="connsiteY22" fmla="*/ 1419 h 1688"/>
              <a:gd name="connsiteX23" fmla="*/ 1974 w 6079"/>
              <a:gd name="connsiteY23" fmla="*/ 1365 h 1688"/>
              <a:gd name="connsiteX24" fmla="*/ 2104 w 6079"/>
              <a:gd name="connsiteY24" fmla="*/ 1306 h 1688"/>
              <a:gd name="connsiteX25" fmla="*/ 2234 w 6079"/>
              <a:gd name="connsiteY25" fmla="*/ 1245 h 1688"/>
              <a:gd name="connsiteX26" fmla="*/ 2362 w 6079"/>
              <a:gd name="connsiteY26" fmla="*/ 1181 h 1688"/>
              <a:gd name="connsiteX27" fmla="*/ 2491 w 6079"/>
              <a:gd name="connsiteY27" fmla="*/ 1114 h 1688"/>
              <a:gd name="connsiteX28" fmla="*/ 2619 w 6079"/>
              <a:gd name="connsiteY28" fmla="*/ 1045 h 1688"/>
              <a:gd name="connsiteX29" fmla="*/ 2742 w 6079"/>
              <a:gd name="connsiteY29" fmla="*/ 974 h 1688"/>
              <a:gd name="connsiteX30" fmla="*/ 2868 w 6079"/>
              <a:gd name="connsiteY30" fmla="*/ 900 h 1688"/>
              <a:gd name="connsiteX31" fmla="*/ 2991 w 6079"/>
              <a:gd name="connsiteY31" fmla="*/ 827 h 1688"/>
              <a:gd name="connsiteX32" fmla="*/ 3113 w 6079"/>
              <a:gd name="connsiteY32" fmla="*/ 752 h 1688"/>
              <a:gd name="connsiteX33" fmla="*/ 3234 w 6079"/>
              <a:gd name="connsiteY33" fmla="*/ 677 h 1688"/>
              <a:gd name="connsiteX34" fmla="*/ 3472 w 6079"/>
              <a:gd name="connsiteY34" fmla="*/ 522 h 1688"/>
              <a:gd name="connsiteX35" fmla="*/ 3705 w 6079"/>
              <a:gd name="connsiteY35" fmla="*/ 372 h 1688"/>
              <a:gd name="connsiteX36" fmla="*/ 3705 w 6079"/>
              <a:gd name="connsiteY36" fmla="*/ 372 h 1688"/>
              <a:gd name="connsiteX37" fmla="*/ 3762 w 6079"/>
              <a:gd name="connsiteY37" fmla="*/ 336 h 1688"/>
              <a:gd name="connsiteX38" fmla="*/ 3819 w 6079"/>
              <a:gd name="connsiteY38" fmla="*/ 301 h 1688"/>
              <a:gd name="connsiteX39" fmla="*/ 3877 w 6079"/>
              <a:gd name="connsiteY39" fmla="*/ 269 h 1688"/>
              <a:gd name="connsiteX40" fmla="*/ 3934 w 6079"/>
              <a:gd name="connsiteY40" fmla="*/ 239 h 1688"/>
              <a:gd name="connsiteX41" fmla="*/ 3991 w 6079"/>
              <a:gd name="connsiteY41" fmla="*/ 212 h 1688"/>
              <a:gd name="connsiteX42" fmla="*/ 4048 w 6079"/>
              <a:gd name="connsiteY42" fmla="*/ 186 h 1688"/>
              <a:gd name="connsiteX43" fmla="*/ 4103 w 6079"/>
              <a:gd name="connsiteY43" fmla="*/ 162 h 1688"/>
              <a:gd name="connsiteX44" fmla="*/ 4160 w 6079"/>
              <a:gd name="connsiteY44" fmla="*/ 141 h 1688"/>
              <a:gd name="connsiteX45" fmla="*/ 4215 w 6079"/>
              <a:gd name="connsiteY45" fmla="*/ 119 h 1688"/>
              <a:gd name="connsiteX46" fmla="*/ 4270 w 6079"/>
              <a:gd name="connsiteY46" fmla="*/ 101 h 1688"/>
              <a:gd name="connsiteX47" fmla="*/ 4325 w 6079"/>
              <a:gd name="connsiteY47" fmla="*/ 85 h 1688"/>
              <a:gd name="connsiteX48" fmla="*/ 4380 w 6079"/>
              <a:gd name="connsiteY48" fmla="*/ 69 h 1688"/>
              <a:gd name="connsiteX49" fmla="*/ 4435 w 6079"/>
              <a:gd name="connsiteY49" fmla="*/ 55 h 1688"/>
              <a:gd name="connsiteX50" fmla="*/ 4487 w 6079"/>
              <a:gd name="connsiteY50" fmla="*/ 44 h 1688"/>
              <a:gd name="connsiteX51" fmla="*/ 4540 w 6079"/>
              <a:gd name="connsiteY51" fmla="*/ 34 h 1688"/>
              <a:gd name="connsiteX52" fmla="*/ 4592 w 6079"/>
              <a:gd name="connsiteY52" fmla="*/ 24 h 1688"/>
              <a:gd name="connsiteX53" fmla="*/ 4645 w 6079"/>
              <a:gd name="connsiteY53" fmla="*/ 18 h 1688"/>
              <a:gd name="connsiteX54" fmla="*/ 4695 w 6079"/>
              <a:gd name="connsiteY54" fmla="*/ 12 h 1688"/>
              <a:gd name="connsiteX55" fmla="*/ 4748 w 6079"/>
              <a:gd name="connsiteY55" fmla="*/ 6 h 1688"/>
              <a:gd name="connsiteX56" fmla="*/ 4798 w 6079"/>
              <a:gd name="connsiteY56" fmla="*/ 2 h 1688"/>
              <a:gd name="connsiteX57" fmla="*/ 4897 w 6079"/>
              <a:gd name="connsiteY57" fmla="*/ 0 h 1688"/>
              <a:gd name="connsiteX58" fmla="*/ 4993 w 6079"/>
              <a:gd name="connsiteY58" fmla="*/ 0 h 1688"/>
              <a:gd name="connsiteX59" fmla="*/ 5086 w 6079"/>
              <a:gd name="connsiteY59" fmla="*/ 6 h 1688"/>
              <a:gd name="connsiteX60" fmla="*/ 5176 w 6079"/>
              <a:gd name="connsiteY60" fmla="*/ 14 h 1688"/>
              <a:gd name="connsiteX61" fmla="*/ 5263 w 6079"/>
              <a:gd name="connsiteY61" fmla="*/ 26 h 1688"/>
              <a:gd name="connsiteX62" fmla="*/ 5347 w 6079"/>
              <a:gd name="connsiteY62" fmla="*/ 40 h 1688"/>
              <a:gd name="connsiteX63" fmla="*/ 5427 w 6079"/>
              <a:gd name="connsiteY63" fmla="*/ 57 h 1688"/>
              <a:gd name="connsiteX64" fmla="*/ 5503 w 6079"/>
              <a:gd name="connsiteY64" fmla="*/ 75 h 1688"/>
              <a:gd name="connsiteX65" fmla="*/ 5576 w 6079"/>
              <a:gd name="connsiteY65" fmla="*/ 95 h 1688"/>
              <a:gd name="connsiteX66" fmla="*/ 5642 w 6079"/>
              <a:gd name="connsiteY66" fmla="*/ 117 h 1688"/>
              <a:gd name="connsiteX67" fmla="*/ 5706 w 6079"/>
              <a:gd name="connsiteY67" fmla="*/ 139 h 1688"/>
              <a:gd name="connsiteX68" fmla="*/ 5766 w 6079"/>
              <a:gd name="connsiteY68" fmla="*/ 160 h 1688"/>
              <a:gd name="connsiteX69" fmla="*/ 5821 w 6079"/>
              <a:gd name="connsiteY69" fmla="*/ 184 h 1688"/>
              <a:gd name="connsiteX70" fmla="*/ 5869 w 6079"/>
              <a:gd name="connsiteY70" fmla="*/ 204 h 1688"/>
              <a:gd name="connsiteX71" fmla="*/ 5953 w 6079"/>
              <a:gd name="connsiteY71" fmla="*/ 243 h 1688"/>
              <a:gd name="connsiteX72" fmla="*/ 6015 w 6079"/>
              <a:gd name="connsiteY72" fmla="*/ 277 h 1688"/>
              <a:gd name="connsiteX73" fmla="*/ 6052 w 6079"/>
              <a:gd name="connsiteY73" fmla="*/ 299 h 1688"/>
              <a:gd name="connsiteX74" fmla="*/ 6065 w 6079"/>
              <a:gd name="connsiteY74" fmla="*/ 307 h 1688"/>
              <a:gd name="connsiteX75" fmla="*/ 6079 w 6079"/>
              <a:gd name="connsiteY75" fmla="*/ 843 h 1688"/>
              <a:gd name="connsiteX76" fmla="*/ 6079 w 6079"/>
              <a:gd name="connsiteY76" fmla="*/ 843 h 1688"/>
              <a:gd name="connsiteX77" fmla="*/ 6068 w 6079"/>
              <a:gd name="connsiteY77" fmla="*/ 831 h 1688"/>
              <a:gd name="connsiteX78" fmla="*/ 6031 w 6079"/>
              <a:gd name="connsiteY78" fmla="*/ 801 h 1688"/>
              <a:gd name="connsiteX79" fmla="*/ 5976 w 6079"/>
              <a:gd name="connsiteY79" fmla="*/ 756 h 1688"/>
              <a:gd name="connsiteX80" fmla="*/ 5898 w 6079"/>
              <a:gd name="connsiteY80" fmla="*/ 699 h 1688"/>
              <a:gd name="connsiteX81" fmla="*/ 5853 w 6079"/>
              <a:gd name="connsiteY81" fmla="*/ 665 h 1688"/>
              <a:gd name="connsiteX82" fmla="*/ 5802 w 6079"/>
              <a:gd name="connsiteY82" fmla="*/ 631 h 1688"/>
              <a:gd name="connsiteX83" fmla="*/ 5745 w 6079"/>
              <a:gd name="connsiteY83" fmla="*/ 596 h 1688"/>
              <a:gd name="connsiteX84" fmla="*/ 5686 w 6079"/>
              <a:gd name="connsiteY84" fmla="*/ 560 h 1688"/>
              <a:gd name="connsiteX85" fmla="*/ 5622 w 6079"/>
              <a:gd name="connsiteY85" fmla="*/ 524 h 1688"/>
              <a:gd name="connsiteX86" fmla="*/ 5553 w 6079"/>
              <a:gd name="connsiteY86" fmla="*/ 489 h 1688"/>
              <a:gd name="connsiteX87" fmla="*/ 5480 w 6079"/>
              <a:gd name="connsiteY87" fmla="*/ 453 h 1688"/>
              <a:gd name="connsiteX88" fmla="*/ 5404 w 6079"/>
              <a:gd name="connsiteY88" fmla="*/ 418 h 1688"/>
              <a:gd name="connsiteX89" fmla="*/ 5324 w 6079"/>
              <a:gd name="connsiteY89" fmla="*/ 386 h 1688"/>
              <a:gd name="connsiteX90" fmla="*/ 5240 w 6079"/>
              <a:gd name="connsiteY90" fmla="*/ 354 h 1688"/>
              <a:gd name="connsiteX91" fmla="*/ 5153 w 6079"/>
              <a:gd name="connsiteY91" fmla="*/ 327 h 1688"/>
              <a:gd name="connsiteX92" fmla="*/ 5061 w 6079"/>
              <a:gd name="connsiteY92" fmla="*/ 301 h 1688"/>
              <a:gd name="connsiteX93" fmla="*/ 4967 w 6079"/>
              <a:gd name="connsiteY93" fmla="*/ 279 h 1688"/>
              <a:gd name="connsiteX94" fmla="*/ 4869 w 6079"/>
              <a:gd name="connsiteY94" fmla="*/ 261 h 1688"/>
              <a:gd name="connsiteX95" fmla="*/ 4821 w 6079"/>
              <a:gd name="connsiteY95" fmla="*/ 253 h 1688"/>
              <a:gd name="connsiteX96" fmla="*/ 4771 w 6079"/>
              <a:gd name="connsiteY96" fmla="*/ 245 h 1688"/>
              <a:gd name="connsiteX97" fmla="*/ 4718 w 6079"/>
              <a:gd name="connsiteY97" fmla="*/ 241 h 1688"/>
              <a:gd name="connsiteX98" fmla="*/ 4666 w 6079"/>
              <a:gd name="connsiteY98" fmla="*/ 237 h 1688"/>
              <a:gd name="connsiteX99" fmla="*/ 4613 w 6079"/>
              <a:gd name="connsiteY99" fmla="*/ 234 h 1688"/>
              <a:gd name="connsiteX100" fmla="*/ 4560 w 6079"/>
              <a:gd name="connsiteY100" fmla="*/ 234 h 1688"/>
              <a:gd name="connsiteX101" fmla="*/ 4508 w 6079"/>
              <a:gd name="connsiteY101" fmla="*/ 234 h 1688"/>
              <a:gd name="connsiteX102" fmla="*/ 4453 w 6079"/>
              <a:gd name="connsiteY102" fmla="*/ 234 h 1688"/>
              <a:gd name="connsiteX103" fmla="*/ 4398 w 6079"/>
              <a:gd name="connsiteY103" fmla="*/ 237 h 1688"/>
              <a:gd name="connsiteX104" fmla="*/ 4341 w 6079"/>
              <a:gd name="connsiteY104" fmla="*/ 241 h 1688"/>
              <a:gd name="connsiteX105" fmla="*/ 4286 w 6079"/>
              <a:gd name="connsiteY105" fmla="*/ 247 h 1688"/>
              <a:gd name="connsiteX106" fmla="*/ 4229 w 6079"/>
              <a:gd name="connsiteY106" fmla="*/ 255 h 1688"/>
              <a:gd name="connsiteX107" fmla="*/ 4172 w 6079"/>
              <a:gd name="connsiteY107" fmla="*/ 265 h 1688"/>
              <a:gd name="connsiteX108" fmla="*/ 4114 w 6079"/>
              <a:gd name="connsiteY108" fmla="*/ 277 h 1688"/>
              <a:gd name="connsiteX109" fmla="*/ 4055 w 6079"/>
              <a:gd name="connsiteY109" fmla="*/ 291 h 1688"/>
              <a:gd name="connsiteX110" fmla="*/ 3995 w 6079"/>
              <a:gd name="connsiteY110" fmla="*/ 305 h 1688"/>
              <a:gd name="connsiteX111" fmla="*/ 3936 w 6079"/>
              <a:gd name="connsiteY111" fmla="*/ 323 h 1688"/>
              <a:gd name="connsiteX112" fmla="*/ 3877 w 6079"/>
              <a:gd name="connsiteY112" fmla="*/ 342 h 1688"/>
              <a:gd name="connsiteX113" fmla="*/ 3817 w 6079"/>
              <a:gd name="connsiteY113" fmla="*/ 362 h 1688"/>
              <a:gd name="connsiteX114" fmla="*/ 3755 w 6079"/>
              <a:gd name="connsiteY114" fmla="*/ 386 h 1688"/>
              <a:gd name="connsiteX115" fmla="*/ 3755 w 6079"/>
              <a:gd name="connsiteY115" fmla="*/ 386 h 1688"/>
              <a:gd name="connsiteX116" fmla="*/ 3511 w 6079"/>
              <a:gd name="connsiteY116" fmla="*/ 485 h 1688"/>
              <a:gd name="connsiteX117" fmla="*/ 3259 w 6079"/>
              <a:gd name="connsiteY117" fmla="*/ 584 h 1688"/>
              <a:gd name="connsiteX118" fmla="*/ 3133 w 6079"/>
              <a:gd name="connsiteY118" fmla="*/ 633 h 1688"/>
              <a:gd name="connsiteX119" fmla="*/ 3005 w 6079"/>
              <a:gd name="connsiteY119" fmla="*/ 681 h 1688"/>
              <a:gd name="connsiteX120" fmla="*/ 2877 w 6079"/>
              <a:gd name="connsiteY120" fmla="*/ 728 h 1688"/>
              <a:gd name="connsiteX121" fmla="*/ 2747 w 6079"/>
              <a:gd name="connsiteY121" fmla="*/ 774 h 1688"/>
              <a:gd name="connsiteX122" fmla="*/ 2614 w 6079"/>
              <a:gd name="connsiteY122" fmla="*/ 815 h 1688"/>
              <a:gd name="connsiteX123" fmla="*/ 2484 w 6079"/>
              <a:gd name="connsiteY123" fmla="*/ 857 h 1688"/>
              <a:gd name="connsiteX124" fmla="*/ 2351 w 6079"/>
              <a:gd name="connsiteY124" fmla="*/ 894 h 1688"/>
              <a:gd name="connsiteX125" fmla="*/ 2216 w 6079"/>
              <a:gd name="connsiteY125" fmla="*/ 930 h 1688"/>
              <a:gd name="connsiteX126" fmla="*/ 2083 w 6079"/>
              <a:gd name="connsiteY126" fmla="*/ 964 h 1688"/>
              <a:gd name="connsiteX127" fmla="*/ 1946 w 6079"/>
              <a:gd name="connsiteY127" fmla="*/ 991 h 1688"/>
              <a:gd name="connsiteX128" fmla="*/ 1811 w 6079"/>
              <a:gd name="connsiteY128" fmla="*/ 1017 h 1688"/>
              <a:gd name="connsiteX129" fmla="*/ 1674 w 6079"/>
              <a:gd name="connsiteY129" fmla="*/ 1037 h 1688"/>
              <a:gd name="connsiteX130" fmla="*/ 1605 w 6079"/>
              <a:gd name="connsiteY130" fmla="*/ 1045 h 1688"/>
              <a:gd name="connsiteX131" fmla="*/ 1537 w 6079"/>
              <a:gd name="connsiteY131" fmla="*/ 1053 h 1688"/>
              <a:gd name="connsiteX132" fmla="*/ 1468 w 6079"/>
              <a:gd name="connsiteY132" fmla="*/ 1059 h 1688"/>
              <a:gd name="connsiteX133" fmla="*/ 1400 w 6079"/>
              <a:gd name="connsiteY133" fmla="*/ 1063 h 1688"/>
              <a:gd name="connsiteX134" fmla="*/ 1331 w 6079"/>
              <a:gd name="connsiteY134" fmla="*/ 1067 h 1688"/>
              <a:gd name="connsiteX135" fmla="*/ 1262 w 6079"/>
              <a:gd name="connsiteY135" fmla="*/ 1069 h 1688"/>
              <a:gd name="connsiteX136" fmla="*/ 1191 w 6079"/>
              <a:gd name="connsiteY136" fmla="*/ 1071 h 1688"/>
              <a:gd name="connsiteX137" fmla="*/ 1123 w 6079"/>
              <a:gd name="connsiteY137" fmla="*/ 1071 h 1688"/>
              <a:gd name="connsiteX138" fmla="*/ 1054 w 6079"/>
              <a:gd name="connsiteY138" fmla="*/ 1067 h 1688"/>
              <a:gd name="connsiteX139" fmla="*/ 983 w 6079"/>
              <a:gd name="connsiteY139" fmla="*/ 1065 h 1688"/>
              <a:gd name="connsiteX140" fmla="*/ 915 w 6079"/>
              <a:gd name="connsiteY140" fmla="*/ 1059 h 1688"/>
              <a:gd name="connsiteX141" fmla="*/ 844 w 6079"/>
              <a:gd name="connsiteY141" fmla="*/ 1053 h 1688"/>
              <a:gd name="connsiteX142" fmla="*/ 775 w 6079"/>
              <a:gd name="connsiteY142" fmla="*/ 1045 h 1688"/>
              <a:gd name="connsiteX143" fmla="*/ 704 w 6079"/>
              <a:gd name="connsiteY143" fmla="*/ 1033 h 1688"/>
              <a:gd name="connsiteX144" fmla="*/ 633 w 6079"/>
              <a:gd name="connsiteY144" fmla="*/ 1023 h 1688"/>
              <a:gd name="connsiteX145" fmla="*/ 565 w 6079"/>
              <a:gd name="connsiteY145" fmla="*/ 1009 h 1688"/>
              <a:gd name="connsiteX146" fmla="*/ 494 w 6079"/>
              <a:gd name="connsiteY146" fmla="*/ 993 h 1688"/>
              <a:gd name="connsiteX147" fmla="*/ 423 w 6079"/>
              <a:gd name="connsiteY147" fmla="*/ 976 h 1688"/>
              <a:gd name="connsiteX148" fmla="*/ 352 w 6079"/>
              <a:gd name="connsiteY148" fmla="*/ 958 h 1688"/>
              <a:gd name="connsiteX149" fmla="*/ 281 w 6079"/>
              <a:gd name="connsiteY149" fmla="*/ 936 h 1688"/>
              <a:gd name="connsiteX150" fmla="*/ 210 w 6079"/>
              <a:gd name="connsiteY150" fmla="*/ 914 h 1688"/>
              <a:gd name="connsiteX151" fmla="*/ 142 w 6079"/>
              <a:gd name="connsiteY151" fmla="*/ 889 h 1688"/>
              <a:gd name="connsiteX152" fmla="*/ 71 w 6079"/>
              <a:gd name="connsiteY152" fmla="*/ 861 h 1688"/>
              <a:gd name="connsiteX153" fmla="*/ 0 w 6079"/>
              <a:gd name="connsiteY153" fmla="*/ 833 h 1688"/>
              <a:gd name="connsiteX0" fmla="*/ 238 w 6079"/>
              <a:gd name="connsiteY0" fmla="*/ 1670 h 1688"/>
              <a:gd name="connsiteX1" fmla="*/ 311 w 6079"/>
              <a:gd name="connsiteY1" fmla="*/ 1678 h 1688"/>
              <a:gd name="connsiteX2" fmla="*/ 384 w 6079"/>
              <a:gd name="connsiteY2" fmla="*/ 1682 h 1688"/>
              <a:gd name="connsiteX3" fmla="*/ 455 w 6079"/>
              <a:gd name="connsiteY3" fmla="*/ 1686 h 1688"/>
              <a:gd name="connsiteX4" fmla="*/ 528 w 6079"/>
              <a:gd name="connsiteY4" fmla="*/ 1688 h 1688"/>
              <a:gd name="connsiteX5" fmla="*/ 599 w 6079"/>
              <a:gd name="connsiteY5" fmla="*/ 1686 h 1688"/>
              <a:gd name="connsiteX6" fmla="*/ 670 w 6079"/>
              <a:gd name="connsiteY6" fmla="*/ 1684 h 1688"/>
              <a:gd name="connsiteX7" fmla="*/ 743 w 6079"/>
              <a:gd name="connsiteY7" fmla="*/ 1680 h 1688"/>
              <a:gd name="connsiteX8" fmla="*/ 814 w 6079"/>
              <a:gd name="connsiteY8" fmla="*/ 1674 h 1688"/>
              <a:gd name="connsiteX9" fmla="*/ 883 w 6079"/>
              <a:gd name="connsiteY9" fmla="*/ 1668 h 1688"/>
              <a:gd name="connsiteX10" fmla="*/ 954 w 6079"/>
              <a:gd name="connsiteY10" fmla="*/ 1658 h 1688"/>
              <a:gd name="connsiteX11" fmla="*/ 1025 w 6079"/>
              <a:gd name="connsiteY11" fmla="*/ 1648 h 1688"/>
              <a:gd name="connsiteX12" fmla="*/ 1093 w 6079"/>
              <a:gd name="connsiteY12" fmla="*/ 1637 h 1688"/>
              <a:gd name="connsiteX13" fmla="*/ 1162 w 6079"/>
              <a:gd name="connsiteY13" fmla="*/ 1623 h 1688"/>
              <a:gd name="connsiteX14" fmla="*/ 1233 w 6079"/>
              <a:gd name="connsiteY14" fmla="*/ 1609 h 1688"/>
              <a:gd name="connsiteX15" fmla="*/ 1301 w 6079"/>
              <a:gd name="connsiteY15" fmla="*/ 1593 h 1688"/>
              <a:gd name="connsiteX16" fmla="*/ 1370 w 6079"/>
              <a:gd name="connsiteY16" fmla="*/ 1575 h 1688"/>
              <a:gd name="connsiteX17" fmla="*/ 1438 w 6079"/>
              <a:gd name="connsiteY17" fmla="*/ 1555 h 1688"/>
              <a:gd name="connsiteX18" fmla="*/ 1505 w 6079"/>
              <a:gd name="connsiteY18" fmla="*/ 1536 h 1688"/>
              <a:gd name="connsiteX19" fmla="*/ 1573 w 6079"/>
              <a:gd name="connsiteY19" fmla="*/ 1514 h 1688"/>
              <a:gd name="connsiteX20" fmla="*/ 1708 w 6079"/>
              <a:gd name="connsiteY20" fmla="*/ 1468 h 1688"/>
              <a:gd name="connsiteX21" fmla="*/ 1841 w 6079"/>
              <a:gd name="connsiteY21" fmla="*/ 1419 h 1688"/>
              <a:gd name="connsiteX22" fmla="*/ 1974 w 6079"/>
              <a:gd name="connsiteY22" fmla="*/ 1365 h 1688"/>
              <a:gd name="connsiteX23" fmla="*/ 2104 w 6079"/>
              <a:gd name="connsiteY23" fmla="*/ 1306 h 1688"/>
              <a:gd name="connsiteX24" fmla="*/ 2234 w 6079"/>
              <a:gd name="connsiteY24" fmla="*/ 1245 h 1688"/>
              <a:gd name="connsiteX25" fmla="*/ 2362 w 6079"/>
              <a:gd name="connsiteY25" fmla="*/ 1181 h 1688"/>
              <a:gd name="connsiteX26" fmla="*/ 2491 w 6079"/>
              <a:gd name="connsiteY26" fmla="*/ 1114 h 1688"/>
              <a:gd name="connsiteX27" fmla="*/ 2619 w 6079"/>
              <a:gd name="connsiteY27" fmla="*/ 1045 h 1688"/>
              <a:gd name="connsiteX28" fmla="*/ 2742 w 6079"/>
              <a:gd name="connsiteY28" fmla="*/ 974 h 1688"/>
              <a:gd name="connsiteX29" fmla="*/ 2868 w 6079"/>
              <a:gd name="connsiteY29" fmla="*/ 900 h 1688"/>
              <a:gd name="connsiteX30" fmla="*/ 2991 w 6079"/>
              <a:gd name="connsiteY30" fmla="*/ 827 h 1688"/>
              <a:gd name="connsiteX31" fmla="*/ 3113 w 6079"/>
              <a:gd name="connsiteY31" fmla="*/ 752 h 1688"/>
              <a:gd name="connsiteX32" fmla="*/ 3234 w 6079"/>
              <a:gd name="connsiteY32" fmla="*/ 677 h 1688"/>
              <a:gd name="connsiteX33" fmla="*/ 3472 w 6079"/>
              <a:gd name="connsiteY33" fmla="*/ 522 h 1688"/>
              <a:gd name="connsiteX34" fmla="*/ 3705 w 6079"/>
              <a:gd name="connsiteY34" fmla="*/ 372 h 1688"/>
              <a:gd name="connsiteX35" fmla="*/ 3705 w 6079"/>
              <a:gd name="connsiteY35" fmla="*/ 372 h 1688"/>
              <a:gd name="connsiteX36" fmla="*/ 3762 w 6079"/>
              <a:gd name="connsiteY36" fmla="*/ 336 h 1688"/>
              <a:gd name="connsiteX37" fmla="*/ 3819 w 6079"/>
              <a:gd name="connsiteY37" fmla="*/ 301 h 1688"/>
              <a:gd name="connsiteX38" fmla="*/ 3877 w 6079"/>
              <a:gd name="connsiteY38" fmla="*/ 269 h 1688"/>
              <a:gd name="connsiteX39" fmla="*/ 3934 w 6079"/>
              <a:gd name="connsiteY39" fmla="*/ 239 h 1688"/>
              <a:gd name="connsiteX40" fmla="*/ 3991 w 6079"/>
              <a:gd name="connsiteY40" fmla="*/ 212 h 1688"/>
              <a:gd name="connsiteX41" fmla="*/ 4048 w 6079"/>
              <a:gd name="connsiteY41" fmla="*/ 186 h 1688"/>
              <a:gd name="connsiteX42" fmla="*/ 4103 w 6079"/>
              <a:gd name="connsiteY42" fmla="*/ 162 h 1688"/>
              <a:gd name="connsiteX43" fmla="*/ 4160 w 6079"/>
              <a:gd name="connsiteY43" fmla="*/ 141 h 1688"/>
              <a:gd name="connsiteX44" fmla="*/ 4215 w 6079"/>
              <a:gd name="connsiteY44" fmla="*/ 119 h 1688"/>
              <a:gd name="connsiteX45" fmla="*/ 4270 w 6079"/>
              <a:gd name="connsiteY45" fmla="*/ 101 h 1688"/>
              <a:gd name="connsiteX46" fmla="*/ 4325 w 6079"/>
              <a:gd name="connsiteY46" fmla="*/ 85 h 1688"/>
              <a:gd name="connsiteX47" fmla="*/ 4380 w 6079"/>
              <a:gd name="connsiteY47" fmla="*/ 69 h 1688"/>
              <a:gd name="connsiteX48" fmla="*/ 4435 w 6079"/>
              <a:gd name="connsiteY48" fmla="*/ 55 h 1688"/>
              <a:gd name="connsiteX49" fmla="*/ 4487 w 6079"/>
              <a:gd name="connsiteY49" fmla="*/ 44 h 1688"/>
              <a:gd name="connsiteX50" fmla="*/ 4540 w 6079"/>
              <a:gd name="connsiteY50" fmla="*/ 34 h 1688"/>
              <a:gd name="connsiteX51" fmla="*/ 4592 w 6079"/>
              <a:gd name="connsiteY51" fmla="*/ 24 h 1688"/>
              <a:gd name="connsiteX52" fmla="*/ 4645 w 6079"/>
              <a:gd name="connsiteY52" fmla="*/ 18 h 1688"/>
              <a:gd name="connsiteX53" fmla="*/ 4695 w 6079"/>
              <a:gd name="connsiteY53" fmla="*/ 12 h 1688"/>
              <a:gd name="connsiteX54" fmla="*/ 4748 w 6079"/>
              <a:gd name="connsiteY54" fmla="*/ 6 h 1688"/>
              <a:gd name="connsiteX55" fmla="*/ 4798 w 6079"/>
              <a:gd name="connsiteY55" fmla="*/ 2 h 1688"/>
              <a:gd name="connsiteX56" fmla="*/ 4897 w 6079"/>
              <a:gd name="connsiteY56" fmla="*/ 0 h 1688"/>
              <a:gd name="connsiteX57" fmla="*/ 4993 w 6079"/>
              <a:gd name="connsiteY57" fmla="*/ 0 h 1688"/>
              <a:gd name="connsiteX58" fmla="*/ 5086 w 6079"/>
              <a:gd name="connsiteY58" fmla="*/ 6 h 1688"/>
              <a:gd name="connsiteX59" fmla="*/ 5176 w 6079"/>
              <a:gd name="connsiteY59" fmla="*/ 14 h 1688"/>
              <a:gd name="connsiteX60" fmla="*/ 5263 w 6079"/>
              <a:gd name="connsiteY60" fmla="*/ 26 h 1688"/>
              <a:gd name="connsiteX61" fmla="*/ 5347 w 6079"/>
              <a:gd name="connsiteY61" fmla="*/ 40 h 1688"/>
              <a:gd name="connsiteX62" fmla="*/ 5427 w 6079"/>
              <a:gd name="connsiteY62" fmla="*/ 57 h 1688"/>
              <a:gd name="connsiteX63" fmla="*/ 5503 w 6079"/>
              <a:gd name="connsiteY63" fmla="*/ 75 h 1688"/>
              <a:gd name="connsiteX64" fmla="*/ 5576 w 6079"/>
              <a:gd name="connsiteY64" fmla="*/ 95 h 1688"/>
              <a:gd name="connsiteX65" fmla="*/ 5642 w 6079"/>
              <a:gd name="connsiteY65" fmla="*/ 117 h 1688"/>
              <a:gd name="connsiteX66" fmla="*/ 5706 w 6079"/>
              <a:gd name="connsiteY66" fmla="*/ 139 h 1688"/>
              <a:gd name="connsiteX67" fmla="*/ 5766 w 6079"/>
              <a:gd name="connsiteY67" fmla="*/ 160 h 1688"/>
              <a:gd name="connsiteX68" fmla="*/ 5821 w 6079"/>
              <a:gd name="connsiteY68" fmla="*/ 184 h 1688"/>
              <a:gd name="connsiteX69" fmla="*/ 5869 w 6079"/>
              <a:gd name="connsiteY69" fmla="*/ 204 h 1688"/>
              <a:gd name="connsiteX70" fmla="*/ 5953 w 6079"/>
              <a:gd name="connsiteY70" fmla="*/ 243 h 1688"/>
              <a:gd name="connsiteX71" fmla="*/ 6015 w 6079"/>
              <a:gd name="connsiteY71" fmla="*/ 277 h 1688"/>
              <a:gd name="connsiteX72" fmla="*/ 6052 w 6079"/>
              <a:gd name="connsiteY72" fmla="*/ 299 h 1688"/>
              <a:gd name="connsiteX73" fmla="*/ 6065 w 6079"/>
              <a:gd name="connsiteY73" fmla="*/ 307 h 1688"/>
              <a:gd name="connsiteX74" fmla="*/ 6079 w 6079"/>
              <a:gd name="connsiteY74" fmla="*/ 843 h 1688"/>
              <a:gd name="connsiteX75" fmla="*/ 6079 w 6079"/>
              <a:gd name="connsiteY75" fmla="*/ 843 h 1688"/>
              <a:gd name="connsiteX76" fmla="*/ 6068 w 6079"/>
              <a:gd name="connsiteY76" fmla="*/ 831 h 1688"/>
              <a:gd name="connsiteX77" fmla="*/ 6031 w 6079"/>
              <a:gd name="connsiteY77" fmla="*/ 801 h 1688"/>
              <a:gd name="connsiteX78" fmla="*/ 5976 w 6079"/>
              <a:gd name="connsiteY78" fmla="*/ 756 h 1688"/>
              <a:gd name="connsiteX79" fmla="*/ 5898 w 6079"/>
              <a:gd name="connsiteY79" fmla="*/ 699 h 1688"/>
              <a:gd name="connsiteX80" fmla="*/ 5853 w 6079"/>
              <a:gd name="connsiteY80" fmla="*/ 665 h 1688"/>
              <a:gd name="connsiteX81" fmla="*/ 5802 w 6079"/>
              <a:gd name="connsiteY81" fmla="*/ 631 h 1688"/>
              <a:gd name="connsiteX82" fmla="*/ 5745 w 6079"/>
              <a:gd name="connsiteY82" fmla="*/ 596 h 1688"/>
              <a:gd name="connsiteX83" fmla="*/ 5686 w 6079"/>
              <a:gd name="connsiteY83" fmla="*/ 560 h 1688"/>
              <a:gd name="connsiteX84" fmla="*/ 5622 w 6079"/>
              <a:gd name="connsiteY84" fmla="*/ 524 h 1688"/>
              <a:gd name="connsiteX85" fmla="*/ 5553 w 6079"/>
              <a:gd name="connsiteY85" fmla="*/ 489 h 1688"/>
              <a:gd name="connsiteX86" fmla="*/ 5480 w 6079"/>
              <a:gd name="connsiteY86" fmla="*/ 453 h 1688"/>
              <a:gd name="connsiteX87" fmla="*/ 5404 w 6079"/>
              <a:gd name="connsiteY87" fmla="*/ 418 h 1688"/>
              <a:gd name="connsiteX88" fmla="*/ 5324 w 6079"/>
              <a:gd name="connsiteY88" fmla="*/ 386 h 1688"/>
              <a:gd name="connsiteX89" fmla="*/ 5240 w 6079"/>
              <a:gd name="connsiteY89" fmla="*/ 354 h 1688"/>
              <a:gd name="connsiteX90" fmla="*/ 5153 w 6079"/>
              <a:gd name="connsiteY90" fmla="*/ 327 h 1688"/>
              <a:gd name="connsiteX91" fmla="*/ 5061 w 6079"/>
              <a:gd name="connsiteY91" fmla="*/ 301 h 1688"/>
              <a:gd name="connsiteX92" fmla="*/ 4967 w 6079"/>
              <a:gd name="connsiteY92" fmla="*/ 279 h 1688"/>
              <a:gd name="connsiteX93" fmla="*/ 4869 w 6079"/>
              <a:gd name="connsiteY93" fmla="*/ 261 h 1688"/>
              <a:gd name="connsiteX94" fmla="*/ 4821 w 6079"/>
              <a:gd name="connsiteY94" fmla="*/ 253 h 1688"/>
              <a:gd name="connsiteX95" fmla="*/ 4771 w 6079"/>
              <a:gd name="connsiteY95" fmla="*/ 245 h 1688"/>
              <a:gd name="connsiteX96" fmla="*/ 4718 w 6079"/>
              <a:gd name="connsiteY96" fmla="*/ 241 h 1688"/>
              <a:gd name="connsiteX97" fmla="*/ 4666 w 6079"/>
              <a:gd name="connsiteY97" fmla="*/ 237 h 1688"/>
              <a:gd name="connsiteX98" fmla="*/ 4613 w 6079"/>
              <a:gd name="connsiteY98" fmla="*/ 234 h 1688"/>
              <a:gd name="connsiteX99" fmla="*/ 4560 w 6079"/>
              <a:gd name="connsiteY99" fmla="*/ 234 h 1688"/>
              <a:gd name="connsiteX100" fmla="*/ 4508 w 6079"/>
              <a:gd name="connsiteY100" fmla="*/ 234 h 1688"/>
              <a:gd name="connsiteX101" fmla="*/ 4453 w 6079"/>
              <a:gd name="connsiteY101" fmla="*/ 234 h 1688"/>
              <a:gd name="connsiteX102" fmla="*/ 4398 w 6079"/>
              <a:gd name="connsiteY102" fmla="*/ 237 h 1688"/>
              <a:gd name="connsiteX103" fmla="*/ 4341 w 6079"/>
              <a:gd name="connsiteY103" fmla="*/ 241 h 1688"/>
              <a:gd name="connsiteX104" fmla="*/ 4286 w 6079"/>
              <a:gd name="connsiteY104" fmla="*/ 247 h 1688"/>
              <a:gd name="connsiteX105" fmla="*/ 4229 w 6079"/>
              <a:gd name="connsiteY105" fmla="*/ 255 h 1688"/>
              <a:gd name="connsiteX106" fmla="*/ 4172 w 6079"/>
              <a:gd name="connsiteY106" fmla="*/ 265 h 1688"/>
              <a:gd name="connsiteX107" fmla="*/ 4114 w 6079"/>
              <a:gd name="connsiteY107" fmla="*/ 277 h 1688"/>
              <a:gd name="connsiteX108" fmla="*/ 4055 w 6079"/>
              <a:gd name="connsiteY108" fmla="*/ 291 h 1688"/>
              <a:gd name="connsiteX109" fmla="*/ 3995 w 6079"/>
              <a:gd name="connsiteY109" fmla="*/ 305 h 1688"/>
              <a:gd name="connsiteX110" fmla="*/ 3936 w 6079"/>
              <a:gd name="connsiteY110" fmla="*/ 323 h 1688"/>
              <a:gd name="connsiteX111" fmla="*/ 3877 w 6079"/>
              <a:gd name="connsiteY111" fmla="*/ 342 h 1688"/>
              <a:gd name="connsiteX112" fmla="*/ 3817 w 6079"/>
              <a:gd name="connsiteY112" fmla="*/ 362 h 1688"/>
              <a:gd name="connsiteX113" fmla="*/ 3755 w 6079"/>
              <a:gd name="connsiteY113" fmla="*/ 386 h 1688"/>
              <a:gd name="connsiteX114" fmla="*/ 3755 w 6079"/>
              <a:gd name="connsiteY114" fmla="*/ 386 h 1688"/>
              <a:gd name="connsiteX115" fmla="*/ 3511 w 6079"/>
              <a:gd name="connsiteY115" fmla="*/ 485 h 1688"/>
              <a:gd name="connsiteX116" fmla="*/ 3259 w 6079"/>
              <a:gd name="connsiteY116" fmla="*/ 584 h 1688"/>
              <a:gd name="connsiteX117" fmla="*/ 3133 w 6079"/>
              <a:gd name="connsiteY117" fmla="*/ 633 h 1688"/>
              <a:gd name="connsiteX118" fmla="*/ 3005 w 6079"/>
              <a:gd name="connsiteY118" fmla="*/ 681 h 1688"/>
              <a:gd name="connsiteX119" fmla="*/ 2877 w 6079"/>
              <a:gd name="connsiteY119" fmla="*/ 728 h 1688"/>
              <a:gd name="connsiteX120" fmla="*/ 2747 w 6079"/>
              <a:gd name="connsiteY120" fmla="*/ 774 h 1688"/>
              <a:gd name="connsiteX121" fmla="*/ 2614 w 6079"/>
              <a:gd name="connsiteY121" fmla="*/ 815 h 1688"/>
              <a:gd name="connsiteX122" fmla="*/ 2484 w 6079"/>
              <a:gd name="connsiteY122" fmla="*/ 857 h 1688"/>
              <a:gd name="connsiteX123" fmla="*/ 2351 w 6079"/>
              <a:gd name="connsiteY123" fmla="*/ 894 h 1688"/>
              <a:gd name="connsiteX124" fmla="*/ 2216 w 6079"/>
              <a:gd name="connsiteY124" fmla="*/ 930 h 1688"/>
              <a:gd name="connsiteX125" fmla="*/ 2083 w 6079"/>
              <a:gd name="connsiteY125" fmla="*/ 964 h 1688"/>
              <a:gd name="connsiteX126" fmla="*/ 1946 w 6079"/>
              <a:gd name="connsiteY126" fmla="*/ 991 h 1688"/>
              <a:gd name="connsiteX127" fmla="*/ 1811 w 6079"/>
              <a:gd name="connsiteY127" fmla="*/ 1017 h 1688"/>
              <a:gd name="connsiteX128" fmla="*/ 1674 w 6079"/>
              <a:gd name="connsiteY128" fmla="*/ 1037 h 1688"/>
              <a:gd name="connsiteX129" fmla="*/ 1605 w 6079"/>
              <a:gd name="connsiteY129" fmla="*/ 1045 h 1688"/>
              <a:gd name="connsiteX130" fmla="*/ 1537 w 6079"/>
              <a:gd name="connsiteY130" fmla="*/ 1053 h 1688"/>
              <a:gd name="connsiteX131" fmla="*/ 1468 w 6079"/>
              <a:gd name="connsiteY131" fmla="*/ 1059 h 1688"/>
              <a:gd name="connsiteX132" fmla="*/ 1400 w 6079"/>
              <a:gd name="connsiteY132" fmla="*/ 1063 h 1688"/>
              <a:gd name="connsiteX133" fmla="*/ 1331 w 6079"/>
              <a:gd name="connsiteY133" fmla="*/ 1067 h 1688"/>
              <a:gd name="connsiteX134" fmla="*/ 1262 w 6079"/>
              <a:gd name="connsiteY134" fmla="*/ 1069 h 1688"/>
              <a:gd name="connsiteX135" fmla="*/ 1191 w 6079"/>
              <a:gd name="connsiteY135" fmla="*/ 1071 h 1688"/>
              <a:gd name="connsiteX136" fmla="*/ 1123 w 6079"/>
              <a:gd name="connsiteY136" fmla="*/ 1071 h 1688"/>
              <a:gd name="connsiteX137" fmla="*/ 1054 w 6079"/>
              <a:gd name="connsiteY137" fmla="*/ 1067 h 1688"/>
              <a:gd name="connsiteX138" fmla="*/ 983 w 6079"/>
              <a:gd name="connsiteY138" fmla="*/ 1065 h 1688"/>
              <a:gd name="connsiteX139" fmla="*/ 915 w 6079"/>
              <a:gd name="connsiteY139" fmla="*/ 1059 h 1688"/>
              <a:gd name="connsiteX140" fmla="*/ 844 w 6079"/>
              <a:gd name="connsiteY140" fmla="*/ 1053 h 1688"/>
              <a:gd name="connsiteX141" fmla="*/ 775 w 6079"/>
              <a:gd name="connsiteY141" fmla="*/ 1045 h 1688"/>
              <a:gd name="connsiteX142" fmla="*/ 704 w 6079"/>
              <a:gd name="connsiteY142" fmla="*/ 1033 h 1688"/>
              <a:gd name="connsiteX143" fmla="*/ 633 w 6079"/>
              <a:gd name="connsiteY143" fmla="*/ 1023 h 1688"/>
              <a:gd name="connsiteX144" fmla="*/ 565 w 6079"/>
              <a:gd name="connsiteY144" fmla="*/ 1009 h 1688"/>
              <a:gd name="connsiteX145" fmla="*/ 494 w 6079"/>
              <a:gd name="connsiteY145" fmla="*/ 993 h 1688"/>
              <a:gd name="connsiteX146" fmla="*/ 423 w 6079"/>
              <a:gd name="connsiteY146" fmla="*/ 976 h 1688"/>
              <a:gd name="connsiteX147" fmla="*/ 352 w 6079"/>
              <a:gd name="connsiteY147" fmla="*/ 958 h 1688"/>
              <a:gd name="connsiteX148" fmla="*/ 281 w 6079"/>
              <a:gd name="connsiteY148" fmla="*/ 936 h 1688"/>
              <a:gd name="connsiteX149" fmla="*/ 210 w 6079"/>
              <a:gd name="connsiteY149" fmla="*/ 914 h 1688"/>
              <a:gd name="connsiteX150" fmla="*/ 142 w 6079"/>
              <a:gd name="connsiteY150" fmla="*/ 889 h 1688"/>
              <a:gd name="connsiteX151" fmla="*/ 71 w 6079"/>
              <a:gd name="connsiteY151" fmla="*/ 861 h 1688"/>
              <a:gd name="connsiteX152" fmla="*/ 0 w 6079"/>
              <a:gd name="connsiteY152" fmla="*/ 833 h 1688"/>
              <a:gd name="connsiteX0" fmla="*/ 311 w 6079"/>
              <a:gd name="connsiteY0" fmla="*/ 1678 h 1688"/>
              <a:gd name="connsiteX1" fmla="*/ 384 w 6079"/>
              <a:gd name="connsiteY1" fmla="*/ 1682 h 1688"/>
              <a:gd name="connsiteX2" fmla="*/ 455 w 6079"/>
              <a:gd name="connsiteY2" fmla="*/ 1686 h 1688"/>
              <a:gd name="connsiteX3" fmla="*/ 528 w 6079"/>
              <a:gd name="connsiteY3" fmla="*/ 1688 h 1688"/>
              <a:gd name="connsiteX4" fmla="*/ 599 w 6079"/>
              <a:gd name="connsiteY4" fmla="*/ 1686 h 1688"/>
              <a:gd name="connsiteX5" fmla="*/ 670 w 6079"/>
              <a:gd name="connsiteY5" fmla="*/ 1684 h 1688"/>
              <a:gd name="connsiteX6" fmla="*/ 743 w 6079"/>
              <a:gd name="connsiteY6" fmla="*/ 1680 h 1688"/>
              <a:gd name="connsiteX7" fmla="*/ 814 w 6079"/>
              <a:gd name="connsiteY7" fmla="*/ 1674 h 1688"/>
              <a:gd name="connsiteX8" fmla="*/ 883 w 6079"/>
              <a:gd name="connsiteY8" fmla="*/ 1668 h 1688"/>
              <a:gd name="connsiteX9" fmla="*/ 954 w 6079"/>
              <a:gd name="connsiteY9" fmla="*/ 1658 h 1688"/>
              <a:gd name="connsiteX10" fmla="*/ 1025 w 6079"/>
              <a:gd name="connsiteY10" fmla="*/ 1648 h 1688"/>
              <a:gd name="connsiteX11" fmla="*/ 1093 w 6079"/>
              <a:gd name="connsiteY11" fmla="*/ 1637 h 1688"/>
              <a:gd name="connsiteX12" fmla="*/ 1162 w 6079"/>
              <a:gd name="connsiteY12" fmla="*/ 1623 h 1688"/>
              <a:gd name="connsiteX13" fmla="*/ 1233 w 6079"/>
              <a:gd name="connsiteY13" fmla="*/ 1609 h 1688"/>
              <a:gd name="connsiteX14" fmla="*/ 1301 w 6079"/>
              <a:gd name="connsiteY14" fmla="*/ 1593 h 1688"/>
              <a:gd name="connsiteX15" fmla="*/ 1370 w 6079"/>
              <a:gd name="connsiteY15" fmla="*/ 1575 h 1688"/>
              <a:gd name="connsiteX16" fmla="*/ 1438 w 6079"/>
              <a:gd name="connsiteY16" fmla="*/ 1555 h 1688"/>
              <a:gd name="connsiteX17" fmla="*/ 1505 w 6079"/>
              <a:gd name="connsiteY17" fmla="*/ 1536 h 1688"/>
              <a:gd name="connsiteX18" fmla="*/ 1573 w 6079"/>
              <a:gd name="connsiteY18" fmla="*/ 1514 h 1688"/>
              <a:gd name="connsiteX19" fmla="*/ 1708 w 6079"/>
              <a:gd name="connsiteY19" fmla="*/ 1468 h 1688"/>
              <a:gd name="connsiteX20" fmla="*/ 1841 w 6079"/>
              <a:gd name="connsiteY20" fmla="*/ 1419 h 1688"/>
              <a:gd name="connsiteX21" fmla="*/ 1974 w 6079"/>
              <a:gd name="connsiteY21" fmla="*/ 1365 h 1688"/>
              <a:gd name="connsiteX22" fmla="*/ 2104 w 6079"/>
              <a:gd name="connsiteY22" fmla="*/ 1306 h 1688"/>
              <a:gd name="connsiteX23" fmla="*/ 2234 w 6079"/>
              <a:gd name="connsiteY23" fmla="*/ 1245 h 1688"/>
              <a:gd name="connsiteX24" fmla="*/ 2362 w 6079"/>
              <a:gd name="connsiteY24" fmla="*/ 1181 h 1688"/>
              <a:gd name="connsiteX25" fmla="*/ 2491 w 6079"/>
              <a:gd name="connsiteY25" fmla="*/ 1114 h 1688"/>
              <a:gd name="connsiteX26" fmla="*/ 2619 w 6079"/>
              <a:gd name="connsiteY26" fmla="*/ 1045 h 1688"/>
              <a:gd name="connsiteX27" fmla="*/ 2742 w 6079"/>
              <a:gd name="connsiteY27" fmla="*/ 974 h 1688"/>
              <a:gd name="connsiteX28" fmla="*/ 2868 w 6079"/>
              <a:gd name="connsiteY28" fmla="*/ 900 h 1688"/>
              <a:gd name="connsiteX29" fmla="*/ 2991 w 6079"/>
              <a:gd name="connsiteY29" fmla="*/ 827 h 1688"/>
              <a:gd name="connsiteX30" fmla="*/ 3113 w 6079"/>
              <a:gd name="connsiteY30" fmla="*/ 752 h 1688"/>
              <a:gd name="connsiteX31" fmla="*/ 3234 w 6079"/>
              <a:gd name="connsiteY31" fmla="*/ 677 h 1688"/>
              <a:gd name="connsiteX32" fmla="*/ 3472 w 6079"/>
              <a:gd name="connsiteY32" fmla="*/ 522 h 1688"/>
              <a:gd name="connsiteX33" fmla="*/ 3705 w 6079"/>
              <a:gd name="connsiteY33" fmla="*/ 372 h 1688"/>
              <a:gd name="connsiteX34" fmla="*/ 3705 w 6079"/>
              <a:gd name="connsiteY34" fmla="*/ 372 h 1688"/>
              <a:gd name="connsiteX35" fmla="*/ 3762 w 6079"/>
              <a:gd name="connsiteY35" fmla="*/ 336 h 1688"/>
              <a:gd name="connsiteX36" fmla="*/ 3819 w 6079"/>
              <a:gd name="connsiteY36" fmla="*/ 301 h 1688"/>
              <a:gd name="connsiteX37" fmla="*/ 3877 w 6079"/>
              <a:gd name="connsiteY37" fmla="*/ 269 h 1688"/>
              <a:gd name="connsiteX38" fmla="*/ 3934 w 6079"/>
              <a:gd name="connsiteY38" fmla="*/ 239 h 1688"/>
              <a:gd name="connsiteX39" fmla="*/ 3991 w 6079"/>
              <a:gd name="connsiteY39" fmla="*/ 212 h 1688"/>
              <a:gd name="connsiteX40" fmla="*/ 4048 w 6079"/>
              <a:gd name="connsiteY40" fmla="*/ 186 h 1688"/>
              <a:gd name="connsiteX41" fmla="*/ 4103 w 6079"/>
              <a:gd name="connsiteY41" fmla="*/ 162 h 1688"/>
              <a:gd name="connsiteX42" fmla="*/ 4160 w 6079"/>
              <a:gd name="connsiteY42" fmla="*/ 141 h 1688"/>
              <a:gd name="connsiteX43" fmla="*/ 4215 w 6079"/>
              <a:gd name="connsiteY43" fmla="*/ 119 h 1688"/>
              <a:gd name="connsiteX44" fmla="*/ 4270 w 6079"/>
              <a:gd name="connsiteY44" fmla="*/ 101 h 1688"/>
              <a:gd name="connsiteX45" fmla="*/ 4325 w 6079"/>
              <a:gd name="connsiteY45" fmla="*/ 85 h 1688"/>
              <a:gd name="connsiteX46" fmla="*/ 4380 w 6079"/>
              <a:gd name="connsiteY46" fmla="*/ 69 h 1688"/>
              <a:gd name="connsiteX47" fmla="*/ 4435 w 6079"/>
              <a:gd name="connsiteY47" fmla="*/ 55 h 1688"/>
              <a:gd name="connsiteX48" fmla="*/ 4487 w 6079"/>
              <a:gd name="connsiteY48" fmla="*/ 44 h 1688"/>
              <a:gd name="connsiteX49" fmla="*/ 4540 w 6079"/>
              <a:gd name="connsiteY49" fmla="*/ 34 h 1688"/>
              <a:gd name="connsiteX50" fmla="*/ 4592 w 6079"/>
              <a:gd name="connsiteY50" fmla="*/ 24 h 1688"/>
              <a:gd name="connsiteX51" fmla="*/ 4645 w 6079"/>
              <a:gd name="connsiteY51" fmla="*/ 18 h 1688"/>
              <a:gd name="connsiteX52" fmla="*/ 4695 w 6079"/>
              <a:gd name="connsiteY52" fmla="*/ 12 h 1688"/>
              <a:gd name="connsiteX53" fmla="*/ 4748 w 6079"/>
              <a:gd name="connsiteY53" fmla="*/ 6 h 1688"/>
              <a:gd name="connsiteX54" fmla="*/ 4798 w 6079"/>
              <a:gd name="connsiteY54" fmla="*/ 2 h 1688"/>
              <a:gd name="connsiteX55" fmla="*/ 4897 w 6079"/>
              <a:gd name="connsiteY55" fmla="*/ 0 h 1688"/>
              <a:gd name="connsiteX56" fmla="*/ 4993 w 6079"/>
              <a:gd name="connsiteY56" fmla="*/ 0 h 1688"/>
              <a:gd name="connsiteX57" fmla="*/ 5086 w 6079"/>
              <a:gd name="connsiteY57" fmla="*/ 6 h 1688"/>
              <a:gd name="connsiteX58" fmla="*/ 5176 w 6079"/>
              <a:gd name="connsiteY58" fmla="*/ 14 h 1688"/>
              <a:gd name="connsiteX59" fmla="*/ 5263 w 6079"/>
              <a:gd name="connsiteY59" fmla="*/ 26 h 1688"/>
              <a:gd name="connsiteX60" fmla="*/ 5347 w 6079"/>
              <a:gd name="connsiteY60" fmla="*/ 40 h 1688"/>
              <a:gd name="connsiteX61" fmla="*/ 5427 w 6079"/>
              <a:gd name="connsiteY61" fmla="*/ 57 h 1688"/>
              <a:gd name="connsiteX62" fmla="*/ 5503 w 6079"/>
              <a:gd name="connsiteY62" fmla="*/ 75 h 1688"/>
              <a:gd name="connsiteX63" fmla="*/ 5576 w 6079"/>
              <a:gd name="connsiteY63" fmla="*/ 95 h 1688"/>
              <a:gd name="connsiteX64" fmla="*/ 5642 w 6079"/>
              <a:gd name="connsiteY64" fmla="*/ 117 h 1688"/>
              <a:gd name="connsiteX65" fmla="*/ 5706 w 6079"/>
              <a:gd name="connsiteY65" fmla="*/ 139 h 1688"/>
              <a:gd name="connsiteX66" fmla="*/ 5766 w 6079"/>
              <a:gd name="connsiteY66" fmla="*/ 160 h 1688"/>
              <a:gd name="connsiteX67" fmla="*/ 5821 w 6079"/>
              <a:gd name="connsiteY67" fmla="*/ 184 h 1688"/>
              <a:gd name="connsiteX68" fmla="*/ 5869 w 6079"/>
              <a:gd name="connsiteY68" fmla="*/ 204 h 1688"/>
              <a:gd name="connsiteX69" fmla="*/ 5953 w 6079"/>
              <a:gd name="connsiteY69" fmla="*/ 243 h 1688"/>
              <a:gd name="connsiteX70" fmla="*/ 6015 w 6079"/>
              <a:gd name="connsiteY70" fmla="*/ 277 h 1688"/>
              <a:gd name="connsiteX71" fmla="*/ 6052 w 6079"/>
              <a:gd name="connsiteY71" fmla="*/ 299 h 1688"/>
              <a:gd name="connsiteX72" fmla="*/ 6065 w 6079"/>
              <a:gd name="connsiteY72" fmla="*/ 307 h 1688"/>
              <a:gd name="connsiteX73" fmla="*/ 6079 w 6079"/>
              <a:gd name="connsiteY73" fmla="*/ 843 h 1688"/>
              <a:gd name="connsiteX74" fmla="*/ 6079 w 6079"/>
              <a:gd name="connsiteY74" fmla="*/ 843 h 1688"/>
              <a:gd name="connsiteX75" fmla="*/ 6068 w 6079"/>
              <a:gd name="connsiteY75" fmla="*/ 831 h 1688"/>
              <a:gd name="connsiteX76" fmla="*/ 6031 w 6079"/>
              <a:gd name="connsiteY76" fmla="*/ 801 h 1688"/>
              <a:gd name="connsiteX77" fmla="*/ 5976 w 6079"/>
              <a:gd name="connsiteY77" fmla="*/ 756 h 1688"/>
              <a:gd name="connsiteX78" fmla="*/ 5898 w 6079"/>
              <a:gd name="connsiteY78" fmla="*/ 699 h 1688"/>
              <a:gd name="connsiteX79" fmla="*/ 5853 w 6079"/>
              <a:gd name="connsiteY79" fmla="*/ 665 h 1688"/>
              <a:gd name="connsiteX80" fmla="*/ 5802 w 6079"/>
              <a:gd name="connsiteY80" fmla="*/ 631 h 1688"/>
              <a:gd name="connsiteX81" fmla="*/ 5745 w 6079"/>
              <a:gd name="connsiteY81" fmla="*/ 596 h 1688"/>
              <a:gd name="connsiteX82" fmla="*/ 5686 w 6079"/>
              <a:gd name="connsiteY82" fmla="*/ 560 h 1688"/>
              <a:gd name="connsiteX83" fmla="*/ 5622 w 6079"/>
              <a:gd name="connsiteY83" fmla="*/ 524 h 1688"/>
              <a:gd name="connsiteX84" fmla="*/ 5553 w 6079"/>
              <a:gd name="connsiteY84" fmla="*/ 489 h 1688"/>
              <a:gd name="connsiteX85" fmla="*/ 5480 w 6079"/>
              <a:gd name="connsiteY85" fmla="*/ 453 h 1688"/>
              <a:gd name="connsiteX86" fmla="*/ 5404 w 6079"/>
              <a:gd name="connsiteY86" fmla="*/ 418 h 1688"/>
              <a:gd name="connsiteX87" fmla="*/ 5324 w 6079"/>
              <a:gd name="connsiteY87" fmla="*/ 386 h 1688"/>
              <a:gd name="connsiteX88" fmla="*/ 5240 w 6079"/>
              <a:gd name="connsiteY88" fmla="*/ 354 h 1688"/>
              <a:gd name="connsiteX89" fmla="*/ 5153 w 6079"/>
              <a:gd name="connsiteY89" fmla="*/ 327 h 1688"/>
              <a:gd name="connsiteX90" fmla="*/ 5061 w 6079"/>
              <a:gd name="connsiteY90" fmla="*/ 301 h 1688"/>
              <a:gd name="connsiteX91" fmla="*/ 4967 w 6079"/>
              <a:gd name="connsiteY91" fmla="*/ 279 h 1688"/>
              <a:gd name="connsiteX92" fmla="*/ 4869 w 6079"/>
              <a:gd name="connsiteY92" fmla="*/ 261 h 1688"/>
              <a:gd name="connsiteX93" fmla="*/ 4821 w 6079"/>
              <a:gd name="connsiteY93" fmla="*/ 253 h 1688"/>
              <a:gd name="connsiteX94" fmla="*/ 4771 w 6079"/>
              <a:gd name="connsiteY94" fmla="*/ 245 h 1688"/>
              <a:gd name="connsiteX95" fmla="*/ 4718 w 6079"/>
              <a:gd name="connsiteY95" fmla="*/ 241 h 1688"/>
              <a:gd name="connsiteX96" fmla="*/ 4666 w 6079"/>
              <a:gd name="connsiteY96" fmla="*/ 237 h 1688"/>
              <a:gd name="connsiteX97" fmla="*/ 4613 w 6079"/>
              <a:gd name="connsiteY97" fmla="*/ 234 h 1688"/>
              <a:gd name="connsiteX98" fmla="*/ 4560 w 6079"/>
              <a:gd name="connsiteY98" fmla="*/ 234 h 1688"/>
              <a:gd name="connsiteX99" fmla="*/ 4508 w 6079"/>
              <a:gd name="connsiteY99" fmla="*/ 234 h 1688"/>
              <a:gd name="connsiteX100" fmla="*/ 4453 w 6079"/>
              <a:gd name="connsiteY100" fmla="*/ 234 h 1688"/>
              <a:gd name="connsiteX101" fmla="*/ 4398 w 6079"/>
              <a:gd name="connsiteY101" fmla="*/ 237 h 1688"/>
              <a:gd name="connsiteX102" fmla="*/ 4341 w 6079"/>
              <a:gd name="connsiteY102" fmla="*/ 241 h 1688"/>
              <a:gd name="connsiteX103" fmla="*/ 4286 w 6079"/>
              <a:gd name="connsiteY103" fmla="*/ 247 h 1688"/>
              <a:gd name="connsiteX104" fmla="*/ 4229 w 6079"/>
              <a:gd name="connsiteY104" fmla="*/ 255 h 1688"/>
              <a:gd name="connsiteX105" fmla="*/ 4172 w 6079"/>
              <a:gd name="connsiteY105" fmla="*/ 265 h 1688"/>
              <a:gd name="connsiteX106" fmla="*/ 4114 w 6079"/>
              <a:gd name="connsiteY106" fmla="*/ 277 h 1688"/>
              <a:gd name="connsiteX107" fmla="*/ 4055 w 6079"/>
              <a:gd name="connsiteY107" fmla="*/ 291 h 1688"/>
              <a:gd name="connsiteX108" fmla="*/ 3995 w 6079"/>
              <a:gd name="connsiteY108" fmla="*/ 305 h 1688"/>
              <a:gd name="connsiteX109" fmla="*/ 3936 w 6079"/>
              <a:gd name="connsiteY109" fmla="*/ 323 h 1688"/>
              <a:gd name="connsiteX110" fmla="*/ 3877 w 6079"/>
              <a:gd name="connsiteY110" fmla="*/ 342 h 1688"/>
              <a:gd name="connsiteX111" fmla="*/ 3817 w 6079"/>
              <a:gd name="connsiteY111" fmla="*/ 362 h 1688"/>
              <a:gd name="connsiteX112" fmla="*/ 3755 w 6079"/>
              <a:gd name="connsiteY112" fmla="*/ 386 h 1688"/>
              <a:gd name="connsiteX113" fmla="*/ 3755 w 6079"/>
              <a:gd name="connsiteY113" fmla="*/ 386 h 1688"/>
              <a:gd name="connsiteX114" fmla="*/ 3511 w 6079"/>
              <a:gd name="connsiteY114" fmla="*/ 485 h 1688"/>
              <a:gd name="connsiteX115" fmla="*/ 3259 w 6079"/>
              <a:gd name="connsiteY115" fmla="*/ 584 h 1688"/>
              <a:gd name="connsiteX116" fmla="*/ 3133 w 6079"/>
              <a:gd name="connsiteY116" fmla="*/ 633 h 1688"/>
              <a:gd name="connsiteX117" fmla="*/ 3005 w 6079"/>
              <a:gd name="connsiteY117" fmla="*/ 681 h 1688"/>
              <a:gd name="connsiteX118" fmla="*/ 2877 w 6079"/>
              <a:gd name="connsiteY118" fmla="*/ 728 h 1688"/>
              <a:gd name="connsiteX119" fmla="*/ 2747 w 6079"/>
              <a:gd name="connsiteY119" fmla="*/ 774 h 1688"/>
              <a:gd name="connsiteX120" fmla="*/ 2614 w 6079"/>
              <a:gd name="connsiteY120" fmla="*/ 815 h 1688"/>
              <a:gd name="connsiteX121" fmla="*/ 2484 w 6079"/>
              <a:gd name="connsiteY121" fmla="*/ 857 h 1688"/>
              <a:gd name="connsiteX122" fmla="*/ 2351 w 6079"/>
              <a:gd name="connsiteY122" fmla="*/ 894 h 1688"/>
              <a:gd name="connsiteX123" fmla="*/ 2216 w 6079"/>
              <a:gd name="connsiteY123" fmla="*/ 930 h 1688"/>
              <a:gd name="connsiteX124" fmla="*/ 2083 w 6079"/>
              <a:gd name="connsiteY124" fmla="*/ 964 h 1688"/>
              <a:gd name="connsiteX125" fmla="*/ 1946 w 6079"/>
              <a:gd name="connsiteY125" fmla="*/ 991 h 1688"/>
              <a:gd name="connsiteX126" fmla="*/ 1811 w 6079"/>
              <a:gd name="connsiteY126" fmla="*/ 1017 h 1688"/>
              <a:gd name="connsiteX127" fmla="*/ 1674 w 6079"/>
              <a:gd name="connsiteY127" fmla="*/ 1037 h 1688"/>
              <a:gd name="connsiteX128" fmla="*/ 1605 w 6079"/>
              <a:gd name="connsiteY128" fmla="*/ 1045 h 1688"/>
              <a:gd name="connsiteX129" fmla="*/ 1537 w 6079"/>
              <a:gd name="connsiteY129" fmla="*/ 1053 h 1688"/>
              <a:gd name="connsiteX130" fmla="*/ 1468 w 6079"/>
              <a:gd name="connsiteY130" fmla="*/ 1059 h 1688"/>
              <a:gd name="connsiteX131" fmla="*/ 1400 w 6079"/>
              <a:gd name="connsiteY131" fmla="*/ 1063 h 1688"/>
              <a:gd name="connsiteX132" fmla="*/ 1331 w 6079"/>
              <a:gd name="connsiteY132" fmla="*/ 1067 h 1688"/>
              <a:gd name="connsiteX133" fmla="*/ 1262 w 6079"/>
              <a:gd name="connsiteY133" fmla="*/ 1069 h 1688"/>
              <a:gd name="connsiteX134" fmla="*/ 1191 w 6079"/>
              <a:gd name="connsiteY134" fmla="*/ 1071 h 1688"/>
              <a:gd name="connsiteX135" fmla="*/ 1123 w 6079"/>
              <a:gd name="connsiteY135" fmla="*/ 1071 h 1688"/>
              <a:gd name="connsiteX136" fmla="*/ 1054 w 6079"/>
              <a:gd name="connsiteY136" fmla="*/ 1067 h 1688"/>
              <a:gd name="connsiteX137" fmla="*/ 983 w 6079"/>
              <a:gd name="connsiteY137" fmla="*/ 1065 h 1688"/>
              <a:gd name="connsiteX138" fmla="*/ 915 w 6079"/>
              <a:gd name="connsiteY138" fmla="*/ 1059 h 1688"/>
              <a:gd name="connsiteX139" fmla="*/ 844 w 6079"/>
              <a:gd name="connsiteY139" fmla="*/ 1053 h 1688"/>
              <a:gd name="connsiteX140" fmla="*/ 775 w 6079"/>
              <a:gd name="connsiteY140" fmla="*/ 1045 h 1688"/>
              <a:gd name="connsiteX141" fmla="*/ 704 w 6079"/>
              <a:gd name="connsiteY141" fmla="*/ 1033 h 1688"/>
              <a:gd name="connsiteX142" fmla="*/ 633 w 6079"/>
              <a:gd name="connsiteY142" fmla="*/ 1023 h 1688"/>
              <a:gd name="connsiteX143" fmla="*/ 565 w 6079"/>
              <a:gd name="connsiteY143" fmla="*/ 1009 h 1688"/>
              <a:gd name="connsiteX144" fmla="*/ 494 w 6079"/>
              <a:gd name="connsiteY144" fmla="*/ 993 h 1688"/>
              <a:gd name="connsiteX145" fmla="*/ 423 w 6079"/>
              <a:gd name="connsiteY145" fmla="*/ 976 h 1688"/>
              <a:gd name="connsiteX146" fmla="*/ 352 w 6079"/>
              <a:gd name="connsiteY146" fmla="*/ 958 h 1688"/>
              <a:gd name="connsiteX147" fmla="*/ 281 w 6079"/>
              <a:gd name="connsiteY147" fmla="*/ 936 h 1688"/>
              <a:gd name="connsiteX148" fmla="*/ 210 w 6079"/>
              <a:gd name="connsiteY148" fmla="*/ 914 h 1688"/>
              <a:gd name="connsiteX149" fmla="*/ 142 w 6079"/>
              <a:gd name="connsiteY149" fmla="*/ 889 h 1688"/>
              <a:gd name="connsiteX150" fmla="*/ 71 w 6079"/>
              <a:gd name="connsiteY150" fmla="*/ 861 h 1688"/>
              <a:gd name="connsiteX151" fmla="*/ 0 w 6079"/>
              <a:gd name="connsiteY151" fmla="*/ 833 h 1688"/>
              <a:gd name="connsiteX0" fmla="*/ 384 w 6079"/>
              <a:gd name="connsiteY0" fmla="*/ 1682 h 1688"/>
              <a:gd name="connsiteX1" fmla="*/ 455 w 6079"/>
              <a:gd name="connsiteY1" fmla="*/ 1686 h 1688"/>
              <a:gd name="connsiteX2" fmla="*/ 528 w 6079"/>
              <a:gd name="connsiteY2" fmla="*/ 1688 h 1688"/>
              <a:gd name="connsiteX3" fmla="*/ 599 w 6079"/>
              <a:gd name="connsiteY3" fmla="*/ 1686 h 1688"/>
              <a:gd name="connsiteX4" fmla="*/ 670 w 6079"/>
              <a:gd name="connsiteY4" fmla="*/ 1684 h 1688"/>
              <a:gd name="connsiteX5" fmla="*/ 743 w 6079"/>
              <a:gd name="connsiteY5" fmla="*/ 1680 h 1688"/>
              <a:gd name="connsiteX6" fmla="*/ 814 w 6079"/>
              <a:gd name="connsiteY6" fmla="*/ 1674 h 1688"/>
              <a:gd name="connsiteX7" fmla="*/ 883 w 6079"/>
              <a:gd name="connsiteY7" fmla="*/ 1668 h 1688"/>
              <a:gd name="connsiteX8" fmla="*/ 954 w 6079"/>
              <a:gd name="connsiteY8" fmla="*/ 1658 h 1688"/>
              <a:gd name="connsiteX9" fmla="*/ 1025 w 6079"/>
              <a:gd name="connsiteY9" fmla="*/ 1648 h 1688"/>
              <a:gd name="connsiteX10" fmla="*/ 1093 w 6079"/>
              <a:gd name="connsiteY10" fmla="*/ 1637 h 1688"/>
              <a:gd name="connsiteX11" fmla="*/ 1162 w 6079"/>
              <a:gd name="connsiteY11" fmla="*/ 1623 h 1688"/>
              <a:gd name="connsiteX12" fmla="*/ 1233 w 6079"/>
              <a:gd name="connsiteY12" fmla="*/ 1609 h 1688"/>
              <a:gd name="connsiteX13" fmla="*/ 1301 w 6079"/>
              <a:gd name="connsiteY13" fmla="*/ 1593 h 1688"/>
              <a:gd name="connsiteX14" fmla="*/ 1370 w 6079"/>
              <a:gd name="connsiteY14" fmla="*/ 1575 h 1688"/>
              <a:gd name="connsiteX15" fmla="*/ 1438 w 6079"/>
              <a:gd name="connsiteY15" fmla="*/ 1555 h 1688"/>
              <a:gd name="connsiteX16" fmla="*/ 1505 w 6079"/>
              <a:gd name="connsiteY16" fmla="*/ 1536 h 1688"/>
              <a:gd name="connsiteX17" fmla="*/ 1573 w 6079"/>
              <a:gd name="connsiteY17" fmla="*/ 1514 h 1688"/>
              <a:gd name="connsiteX18" fmla="*/ 1708 w 6079"/>
              <a:gd name="connsiteY18" fmla="*/ 1468 h 1688"/>
              <a:gd name="connsiteX19" fmla="*/ 1841 w 6079"/>
              <a:gd name="connsiteY19" fmla="*/ 1419 h 1688"/>
              <a:gd name="connsiteX20" fmla="*/ 1974 w 6079"/>
              <a:gd name="connsiteY20" fmla="*/ 1365 h 1688"/>
              <a:gd name="connsiteX21" fmla="*/ 2104 w 6079"/>
              <a:gd name="connsiteY21" fmla="*/ 1306 h 1688"/>
              <a:gd name="connsiteX22" fmla="*/ 2234 w 6079"/>
              <a:gd name="connsiteY22" fmla="*/ 1245 h 1688"/>
              <a:gd name="connsiteX23" fmla="*/ 2362 w 6079"/>
              <a:gd name="connsiteY23" fmla="*/ 1181 h 1688"/>
              <a:gd name="connsiteX24" fmla="*/ 2491 w 6079"/>
              <a:gd name="connsiteY24" fmla="*/ 1114 h 1688"/>
              <a:gd name="connsiteX25" fmla="*/ 2619 w 6079"/>
              <a:gd name="connsiteY25" fmla="*/ 1045 h 1688"/>
              <a:gd name="connsiteX26" fmla="*/ 2742 w 6079"/>
              <a:gd name="connsiteY26" fmla="*/ 974 h 1688"/>
              <a:gd name="connsiteX27" fmla="*/ 2868 w 6079"/>
              <a:gd name="connsiteY27" fmla="*/ 900 h 1688"/>
              <a:gd name="connsiteX28" fmla="*/ 2991 w 6079"/>
              <a:gd name="connsiteY28" fmla="*/ 827 h 1688"/>
              <a:gd name="connsiteX29" fmla="*/ 3113 w 6079"/>
              <a:gd name="connsiteY29" fmla="*/ 752 h 1688"/>
              <a:gd name="connsiteX30" fmla="*/ 3234 w 6079"/>
              <a:gd name="connsiteY30" fmla="*/ 677 h 1688"/>
              <a:gd name="connsiteX31" fmla="*/ 3472 w 6079"/>
              <a:gd name="connsiteY31" fmla="*/ 522 h 1688"/>
              <a:gd name="connsiteX32" fmla="*/ 3705 w 6079"/>
              <a:gd name="connsiteY32" fmla="*/ 372 h 1688"/>
              <a:gd name="connsiteX33" fmla="*/ 3705 w 6079"/>
              <a:gd name="connsiteY33" fmla="*/ 372 h 1688"/>
              <a:gd name="connsiteX34" fmla="*/ 3762 w 6079"/>
              <a:gd name="connsiteY34" fmla="*/ 336 h 1688"/>
              <a:gd name="connsiteX35" fmla="*/ 3819 w 6079"/>
              <a:gd name="connsiteY35" fmla="*/ 301 h 1688"/>
              <a:gd name="connsiteX36" fmla="*/ 3877 w 6079"/>
              <a:gd name="connsiteY36" fmla="*/ 269 h 1688"/>
              <a:gd name="connsiteX37" fmla="*/ 3934 w 6079"/>
              <a:gd name="connsiteY37" fmla="*/ 239 h 1688"/>
              <a:gd name="connsiteX38" fmla="*/ 3991 w 6079"/>
              <a:gd name="connsiteY38" fmla="*/ 212 h 1688"/>
              <a:gd name="connsiteX39" fmla="*/ 4048 w 6079"/>
              <a:gd name="connsiteY39" fmla="*/ 186 h 1688"/>
              <a:gd name="connsiteX40" fmla="*/ 4103 w 6079"/>
              <a:gd name="connsiteY40" fmla="*/ 162 h 1688"/>
              <a:gd name="connsiteX41" fmla="*/ 4160 w 6079"/>
              <a:gd name="connsiteY41" fmla="*/ 141 h 1688"/>
              <a:gd name="connsiteX42" fmla="*/ 4215 w 6079"/>
              <a:gd name="connsiteY42" fmla="*/ 119 h 1688"/>
              <a:gd name="connsiteX43" fmla="*/ 4270 w 6079"/>
              <a:gd name="connsiteY43" fmla="*/ 101 h 1688"/>
              <a:gd name="connsiteX44" fmla="*/ 4325 w 6079"/>
              <a:gd name="connsiteY44" fmla="*/ 85 h 1688"/>
              <a:gd name="connsiteX45" fmla="*/ 4380 w 6079"/>
              <a:gd name="connsiteY45" fmla="*/ 69 h 1688"/>
              <a:gd name="connsiteX46" fmla="*/ 4435 w 6079"/>
              <a:gd name="connsiteY46" fmla="*/ 55 h 1688"/>
              <a:gd name="connsiteX47" fmla="*/ 4487 w 6079"/>
              <a:gd name="connsiteY47" fmla="*/ 44 h 1688"/>
              <a:gd name="connsiteX48" fmla="*/ 4540 w 6079"/>
              <a:gd name="connsiteY48" fmla="*/ 34 h 1688"/>
              <a:gd name="connsiteX49" fmla="*/ 4592 w 6079"/>
              <a:gd name="connsiteY49" fmla="*/ 24 h 1688"/>
              <a:gd name="connsiteX50" fmla="*/ 4645 w 6079"/>
              <a:gd name="connsiteY50" fmla="*/ 18 h 1688"/>
              <a:gd name="connsiteX51" fmla="*/ 4695 w 6079"/>
              <a:gd name="connsiteY51" fmla="*/ 12 h 1688"/>
              <a:gd name="connsiteX52" fmla="*/ 4748 w 6079"/>
              <a:gd name="connsiteY52" fmla="*/ 6 h 1688"/>
              <a:gd name="connsiteX53" fmla="*/ 4798 w 6079"/>
              <a:gd name="connsiteY53" fmla="*/ 2 h 1688"/>
              <a:gd name="connsiteX54" fmla="*/ 4897 w 6079"/>
              <a:gd name="connsiteY54" fmla="*/ 0 h 1688"/>
              <a:gd name="connsiteX55" fmla="*/ 4993 w 6079"/>
              <a:gd name="connsiteY55" fmla="*/ 0 h 1688"/>
              <a:gd name="connsiteX56" fmla="*/ 5086 w 6079"/>
              <a:gd name="connsiteY56" fmla="*/ 6 h 1688"/>
              <a:gd name="connsiteX57" fmla="*/ 5176 w 6079"/>
              <a:gd name="connsiteY57" fmla="*/ 14 h 1688"/>
              <a:gd name="connsiteX58" fmla="*/ 5263 w 6079"/>
              <a:gd name="connsiteY58" fmla="*/ 26 h 1688"/>
              <a:gd name="connsiteX59" fmla="*/ 5347 w 6079"/>
              <a:gd name="connsiteY59" fmla="*/ 40 h 1688"/>
              <a:gd name="connsiteX60" fmla="*/ 5427 w 6079"/>
              <a:gd name="connsiteY60" fmla="*/ 57 h 1688"/>
              <a:gd name="connsiteX61" fmla="*/ 5503 w 6079"/>
              <a:gd name="connsiteY61" fmla="*/ 75 h 1688"/>
              <a:gd name="connsiteX62" fmla="*/ 5576 w 6079"/>
              <a:gd name="connsiteY62" fmla="*/ 95 h 1688"/>
              <a:gd name="connsiteX63" fmla="*/ 5642 w 6079"/>
              <a:gd name="connsiteY63" fmla="*/ 117 h 1688"/>
              <a:gd name="connsiteX64" fmla="*/ 5706 w 6079"/>
              <a:gd name="connsiteY64" fmla="*/ 139 h 1688"/>
              <a:gd name="connsiteX65" fmla="*/ 5766 w 6079"/>
              <a:gd name="connsiteY65" fmla="*/ 160 h 1688"/>
              <a:gd name="connsiteX66" fmla="*/ 5821 w 6079"/>
              <a:gd name="connsiteY66" fmla="*/ 184 h 1688"/>
              <a:gd name="connsiteX67" fmla="*/ 5869 w 6079"/>
              <a:gd name="connsiteY67" fmla="*/ 204 h 1688"/>
              <a:gd name="connsiteX68" fmla="*/ 5953 w 6079"/>
              <a:gd name="connsiteY68" fmla="*/ 243 h 1688"/>
              <a:gd name="connsiteX69" fmla="*/ 6015 w 6079"/>
              <a:gd name="connsiteY69" fmla="*/ 277 h 1688"/>
              <a:gd name="connsiteX70" fmla="*/ 6052 w 6079"/>
              <a:gd name="connsiteY70" fmla="*/ 299 h 1688"/>
              <a:gd name="connsiteX71" fmla="*/ 6065 w 6079"/>
              <a:gd name="connsiteY71" fmla="*/ 307 h 1688"/>
              <a:gd name="connsiteX72" fmla="*/ 6079 w 6079"/>
              <a:gd name="connsiteY72" fmla="*/ 843 h 1688"/>
              <a:gd name="connsiteX73" fmla="*/ 6079 w 6079"/>
              <a:gd name="connsiteY73" fmla="*/ 843 h 1688"/>
              <a:gd name="connsiteX74" fmla="*/ 6068 w 6079"/>
              <a:gd name="connsiteY74" fmla="*/ 831 h 1688"/>
              <a:gd name="connsiteX75" fmla="*/ 6031 w 6079"/>
              <a:gd name="connsiteY75" fmla="*/ 801 h 1688"/>
              <a:gd name="connsiteX76" fmla="*/ 5976 w 6079"/>
              <a:gd name="connsiteY76" fmla="*/ 756 h 1688"/>
              <a:gd name="connsiteX77" fmla="*/ 5898 w 6079"/>
              <a:gd name="connsiteY77" fmla="*/ 699 h 1688"/>
              <a:gd name="connsiteX78" fmla="*/ 5853 w 6079"/>
              <a:gd name="connsiteY78" fmla="*/ 665 h 1688"/>
              <a:gd name="connsiteX79" fmla="*/ 5802 w 6079"/>
              <a:gd name="connsiteY79" fmla="*/ 631 h 1688"/>
              <a:gd name="connsiteX80" fmla="*/ 5745 w 6079"/>
              <a:gd name="connsiteY80" fmla="*/ 596 h 1688"/>
              <a:gd name="connsiteX81" fmla="*/ 5686 w 6079"/>
              <a:gd name="connsiteY81" fmla="*/ 560 h 1688"/>
              <a:gd name="connsiteX82" fmla="*/ 5622 w 6079"/>
              <a:gd name="connsiteY82" fmla="*/ 524 h 1688"/>
              <a:gd name="connsiteX83" fmla="*/ 5553 w 6079"/>
              <a:gd name="connsiteY83" fmla="*/ 489 h 1688"/>
              <a:gd name="connsiteX84" fmla="*/ 5480 w 6079"/>
              <a:gd name="connsiteY84" fmla="*/ 453 h 1688"/>
              <a:gd name="connsiteX85" fmla="*/ 5404 w 6079"/>
              <a:gd name="connsiteY85" fmla="*/ 418 h 1688"/>
              <a:gd name="connsiteX86" fmla="*/ 5324 w 6079"/>
              <a:gd name="connsiteY86" fmla="*/ 386 h 1688"/>
              <a:gd name="connsiteX87" fmla="*/ 5240 w 6079"/>
              <a:gd name="connsiteY87" fmla="*/ 354 h 1688"/>
              <a:gd name="connsiteX88" fmla="*/ 5153 w 6079"/>
              <a:gd name="connsiteY88" fmla="*/ 327 h 1688"/>
              <a:gd name="connsiteX89" fmla="*/ 5061 w 6079"/>
              <a:gd name="connsiteY89" fmla="*/ 301 h 1688"/>
              <a:gd name="connsiteX90" fmla="*/ 4967 w 6079"/>
              <a:gd name="connsiteY90" fmla="*/ 279 h 1688"/>
              <a:gd name="connsiteX91" fmla="*/ 4869 w 6079"/>
              <a:gd name="connsiteY91" fmla="*/ 261 h 1688"/>
              <a:gd name="connsiteX92" fmla="*/ 4821 w 6079"/>
              <a:gd name="connsiteY92" fmla="*/ 253 h 1688"/>
              <a:gd name="connsiteX93" fmla="*/ 4771 w 6079"/>
              <a:gd name="connsiteY93" fmla="*/ 245 h 1688"/>
              <a:gd name="connsiteX94" fmla="*/ 4718 w 6079"/>
              <a:gd name="connsiteY94" fmla="*/ 241 h 1688"/>
              <a:gd name="connsiteX95" fmla="*/ 4666 w 6079"/>
              <a:gd name="connsiteY95" fmla="*/ 237 h 1688"/>
              <a:gd name="connsiteX96" fmla="*/ 4613 w 6079"/>
              <a:gd name="connsiteY96" fmla="*/ 234 h 1688"/>
              <a:gd name="connsiteX97" fmla="*/ 4560 w 6079"/>
              <a:gd name="connsiteY97" fmla="*/ 234 h 1688"/>
              <a:gd name="connsiteX98" fmla="*/ 4508 w 6079"/>
              <a:gd name="connsiteY98" fmla="*/ 234 h 1688"/>
              <a:gd name="connsiteX99" fmla="*/ 4453 w 6079"/>
              <a:gd name="connsiteY99" fmla="*/ 234 h 1688"/>
              <a:gd name="connsiteX100" fmla="*/ 4398 w 6079"/>
              <a:gd name="connsiteY100" fmla="*/ 237 h 1688"/>
              <a:gd name="connsiteX101" fmla="*/ 4341 w 6079"/>
              <a:gd name="connsiteY101" fmla="*/ 241 h 1688"/>
              <a:gd name="connsiteX102" fmla="*/ 4286 w 6079"/>
              <a:gd name="connsiteY102" fmla="*/ 247 h 1688"/>
              <a:gd name="connsiteX103" fmla="*/ 4229 w 6079"/>
              <a:gd name="connsiteY103" fmla="*/ 255 h 1688"/>
              <a:gd name="connsiteX104" fmla="*/ 4172 w 6079"/>
              <a:gd name="connsiteY104" fmla="*/ 265 h 1688"/>
              <a:gd name="connsiteX105" fmla="*/ 4114 w 6079"/>
              <a:gd name="connsiteY105" fmla="*/ 277 h 1688"/>
              <a:gd name="connsiteX106" fmla="*/ 4055 w 6079"/>
              <a:gd name="connsiteY106" fmla="*/ 291 h 1688"/>
              <a:gd name="connsiteX107" fmla="*/ 3995 w 6079"/>
              <a:gd name="connsiteY107" fmla="*/ 305 h 1688"/>
              <a:gd name="connsiteX108" fmla="*/ 3936 w 6079"/>
              <a:gd name="connsiteY108" fmla="*/ 323 h 1688"/>
              <a:gd name="connsiteX109" fmla="*/ 3877 w 6079"/>
              <a:gd name="connsiteY109" fmla="*/ 342 h 1688"/>
              <a:gd name="connsiteX110" fmla="*/ 3817 w 6079"/>
              <a:gd name="connsiteY110" fmla="*/ 362 h 1688"/>
              <a:gd name="connsiteX111" fmla="*/ 3755 w 6079"/>
              <a:gd name="connsiteY111" fmla="*/ 386 h 1688"/>
              <a:gd name="connsiteX112" fmla="*/ 3755 w 6079"/>
              <a:gd name="connsiteY112" fmla="*/ 386 h 1688"/>
              <a:gd name="connsiteX113" fmla="*/ 3511 w 6079"/>
              <a:gd name="connsiteY113" fmla="*/ 485 h 1688"/>
              <a:gd name="connsiteX114" fmla="*/ 3259 w 6079"/>
              <a:gd name="connsiteY114" fmla="*/ 584 h 1688"/>
              <a:gd name="connsiteX115" fmla="*/ 3133 w 6079"/>
              <a:gd name="connsiteY115" fmla="*/ 633 h 1688"/>
              <a:gd name="connsiteX116" fmla="*/ 3005 w 6079"/>
              <a:gd name="connsiteY116" fmla="*/ 681 h 1688"/>
              <a:gd name="connsiteX117" fmla="*/ 2877 w 6079"/>
              <a:gd name="connsiteY117" fmla="*/ 728 h 1688"/>
              <a:gd name="connsiteX118" fmla="*/ 2747 w 6079"/>
              <a:gd name="connsiteY118" fmla="*/ 774 h 1688"/>
              <a:gd name="connsiteX119" fmla="*/ 2614 w 6079"/>
              <a:gd name="connsiteY119" fmla="*/ 815 h 1688"/>
              <a:gd name="connsiteX120" fmla="*/ 2484 w 6079"/>
              <a:gd name="connsiteY120" fmla="*/ 857 h 1688"/>
              <a:gd name="connsiteX121" fmla="*/ 2351 w 6079"/>
              <a:gd name="connsiteY121" fmla="*/ 894 h 1688"/>
              <a:gd name="connsiteX122" fmla="*/ 2216 w 6079"/>
              <a:gd name="connsiteY122" fmla="*/ 930 h 1688"/>
              <a:gd name="connsiteX123" fmla="*/ 2083 w 6079"/>
              <a:gd name="connsiteY123" fmla="*/ 964 h 1688"/>
              <a:gd name="connsiteX124" fmla="*/ 1946 w 6079"/>
              <a:gd name="connsiteY124" fmla="*/ 991 h 1688"/>
              <a:gd name="connsiteX125" fmla="*/ 1811 w 6079"/>
              <a:gd name="connsiteY125" fmla="*/ 1017 h 1688"/>
              <a:gd name="connsiteX126" fmla="*/ 1674 w 6079"/>
              <a:gd name="connsiteY126" fmla="*/ 1037 h 1688"/>
              <a:gd name="connsiteX127" fmla="*/ 1605 w 6079"/>
              <a:gd name="connsiteY127" fmla="*/ 1045 h 1688"/>
              <a:gd name="connsiteX128" fmla="*/ 1537 w 6079"/>
              <a:gd name="connsiteY128" fmla="*/ 1053 h 1688"/>
              <a:gd name="connsiteX129" fmla="*/ 1468 w 6079"/>
              <a:gd name="connsiteY129" fmla="*/ 1059 h 1688"/>
              <a:gd name="connsiteX130" fmla="*/ 1400 w 6079"/>
              <a:gd name="connsiteY130" fmla="*/ 1063 h 1688"/>
              <a:gd name="connsiteX131" fmla="*/ 1331 w 6079"/>
              <a:gd name="connsiteY131" fmla="*/ 1067 h 1688"/>
              <a:gd name="connsiteX132" fmla="*/ 1262 w 6079"/>
              <a:gd name="connsiteY132" fmla="*/ 1069 h 1688"/>
              <a:gd name="connsiteX133" fmla="*/ 1191 w 6079"/>
              <a:gd name="connsiteY133" fmla="*/ 1071 h 1688"/>
              <a:gd name="connsiteX134" fmla="*/ 1123 w 6079"/>
              <a:gd name="connsiteY134" fmla="*/ 1071 h 1688"/>
              <a:gd name="connsiteX135" fmla="*/ 1054 w 6079"/>
              <a:gd name="connsiteY135" fmla="*/ 1067 h 1688"/>
              <a:gd name="connsiteX136" fmla="*/ 983 w 6079"/>
              <a:gd name="connsiteY136" fmla="*/ 1065 h 1688"/>
              <a:gd name="connsiteX137" fmla="*/ 915 w 6079"/>
              <a:gd name="connsiteY137" fmla="*/ 1059 h 1688"/>
              <a:gd name="connsiteX138" fmla="*/ 844 w 6079"/>
              <a:gd name="connsiteY138" fmla="*/ 1053 h 1688"/>
              <a:gd name="connsiteX139" fmla="*/ 775 w 6079"/>
              <a:gd name="connsiteY139" fmla="*/ 1045 h 1688"/>
              <a:gd name="connsiteX140" fmla="*/ 704 w 6079"/>
              <a:gd name="connsiteY140" fmla="*/ 1033 h 1688"/>
              <a:gd name="connsiteX141" fmla="*/ 633 w 6079"/>
              <a:gd name="connsiteY141" fmla="*/ 1023 h 1688"/>
              <a:gd name="connsiteX142" fmla="*/ 565 w 6079"/>
              <a:gd name="connsiteY142" fmla="*/ 1009 h 1688"/>
              <a:gd name="connsiteX143" fmla="*/ 494 w 6079"/>
              <a:gd name="connsiteY143" fmla="*/ 993 h 1688"/>
              <a:gd name="connsiteX144" fmla="*/ 423 w 6079"/>
              <a:gd name="connsiteY144" fmla="*/ 976 h 1688"/>
              <a:gd name="connsiteX145" fmla="*/ 352 w 6079"/>
              <a:gd name="connsiteY145" fmla="*/ 958 h 1688"/>
              <a:gd name="connsiteX146" fmla="*/ 281 w 6079"/>
              <a:gd name="connsiteY146" fmla="*/ 936 h 1688"/>
              <a:gd name="connsiteX147" fmla="*/ 210 w 6079"/>
              <a:gd name="connsiteY147" fmla="*/ 914 h 1688"/>
              <a:gd name="connsiteX148" fmla="*/ 142 w 6079"/>
              <a:gd name="connsiteY148" fmla="*/ 889 h 1688"/>
              <a:gd name="connsiteX149" fmla="*/ 71 w 6079"/>
              <a:gd name="connsiteY149" fmla="*/ 861 h 1688"/>
              <a:gd name="connsiteX150" fmla="*/ 0 w 6079"/>
              <a:gd name="connsiteY150" fmla="*/ 833 h 1688"/>
              <a:gd name="connsiteX0" fmla="*/ 455 w 6079"/>
              <a:gd name="connsiteY0" fmla="*/ 1686 h 1688"/>
              <a:gd name="connsiteX1" fmla="*/ 528 w 6079"/>
              <a:gd name="connsiteY1" fmla="*/ 1688 h 1688"/>
              <a:gd name="connsiteX2" fmla="*/ 599 w 6079"/>
              <a:gd name="connsiteY2" fmla="*/ 1686 h 1688"/>
              <a:gd name="connsiteX3" fmla="*/ 670 w 6079"/>
              <a:gd name="connsiteY3" fmla="*/ 1684 h 1688"/>
              <a:gd name="connsiteX4" fmla="*/ 743 w 6079"/>
              <a:gd name="connsiteY4" fmla="*/ 1680 h 1688"/>
              <a:gd name="connsiteX5" fmla="*/ 814 w 6079"/>
              <a:gd name="connsiteY5" fmla="*/ 1674 h 1688"/>
              <a:gd name="connsiteX6" fmla="*/ 883 w 6079"/>
              <a:gd name="connsiteY6" fmla="*/ 1668 h 1688"/>
              <a:gd name="connsiteX7" fmla="*/ 954 w 6079"/>
              <a:gd name="connsiteY7" fmla="*/ 1658 h 1688"/>
              <a:gd name="connsiteX8" fmla="*/ 1025 w 6079"/>
              <a:gd name="connsiteY8" fmla="*/ 1648 h 1688"/>
              <a:gd name="connsiteX9" fmla="*/ 1093 w 6079"/>
              <a:gd name="connsiteY9" fmla="*/ 1637 h 1688"/>
              <a:gd name="connsiteX10" fmla="*/ 1162 w 6079"/>
              <a:gd name="connsiteY10" fmla="*/ 1623 h 1688"/>
              <a:gd name="connsiteX11" fmla="*/ 1233 w 6079"/>
              <a:gd name="connsiteY11" fmla="*/ 1609 h 1688"/>
              <a:gd name="connsiteX12" fmla="*/ 1301 w 6079"/>
              <a:gd name="connsiteY12" fmla="*/ 1593 h 1688"/>
              <a:gd name="connsiteX13" fmla="*/ 1370 w 6079"/>
              <a:gd name="connsiteY13" fmla="*/ 1575 h 1688"/>
              <a:gd name="connsiteX14" fmla="*/ 1438 w 6079"/>
              <a:gd name="connsiteY14" fmla="*/ 1555 h 1688"/>
              <a:gd name="connsiteX15" fmla="*/ 1505 w 6079"/>
              <a:gd name="connsiteY15" fmla="*/ 1536 h 1688"/>
              <a:gd name="connsiteX16" fmla="*/ 1573 w 6079"/>
              <a:gd name="connsiteY16" fmla="*/ 1514 h 1688"/>
              <a:gd name="connsiteX17" fmla="*/ 1708 w 6079"/>
              <a:gd name="connsiteY17" fmla="*/ 1468 h 1688"/>
              <a:gd name="connsiteX18" fmla="*/ 1841 w 6079"/>
              <a:gd name="connsiteY18" fmla="*/ 1419 h 1688"/>
              <a:gd name="connsiteX19" fmla="*/ 1974 w 6079"/>
              <a:gd name="connsiteY19" fmla="*/ 1365 h 1688"/>
              <a:gd name="connsiteX20" fmla="*/ 2104 w 6079"/>
              <a:gd name="connsiteY20" fmla="*/ 1306 h 1688"/>
              <a:gd name="connsiteX21" fmla="*/ 2234 w 6079"/>
              <a:gd name="connsiteY21" fmla="*/ 1245 h 1688"/>
              <a:gd name="connsiteX22" fmla="*/ 2362 w 6079"/>
              <a:gd name="connsiteY22" fmla="*/ 1181 h 1688"/>
              <a:gd name="connsiteX23" fmla="*/ 2491 w 6079"/>
              <a:gd name="connsiteY23" fmla="*/ 1114 h 1688"/>
              <a:gd name="connsiteX24" fmla="*/ 2619 w 6079"/>
              <a:gd name="connsiteY24" fmla="*/ 1045 h 1688"/>
              <a:gd name="connsiteX25" fmla="*/ 2742 w 6079"/>
              <a:gd name="connsiteY25" fmla="*/ 974 h 1688"/>
              <a:gd name="connsiteX26" fmla="*/ 2868 w 6079"/>
              <a:gd name="connsiteY26" fmla="*/ 900 h 1688"/>
              <a:gd name="connsiteX27" fmla="*/ 2991 w 6079"/>
              <a:gd name="connsiteY27" fmla="*/ 827 h 1688"/>
              <a:gd name="connsiteX28" fmla="*/ 3113 w 6079"/>
              <a:gd name="connsiteY28" fmla="*/ 752 h 1688"/>
              <a:gd name="connsiteX29" fmla="*/ 3234 w 6079"/>
              <a:gd name="connsiteY29" fmla="*/ 677 h 1688"/>
              <a:gd name="connsiteX30" fmla="*/ 3472 w 6079"/>
              <a:gd name="connsiteY30" fmla="*/ 522 h 1688"/>
              <a:gd name="connsiteX31" fmla="*/ 3705 w 6079"/>
              <a:gd name="connsiteY31" fmla="*/ 372 h 1688"/>
              <a:gd name="connsiteX32" fmla="*/ 3705 w 6079"/>
              <a:gd name="connsiteY32" fmla="*/ 372 h 1688"/>
              <a:gd name="connsiteX33" fmla="*/ 3762 w 6079"/>
              <a:gd name="connsiteY33" fmla="*/ 336 h 1688"/>
              <a:gd name="connsiteX34" fmla="*/ 3819 w 6079"/>
              <a:gd name="connsiteY34" fmla="*/ 301 h 1688"/>
              <a:gd name="connsiteX35" fmla="*/ 3877 w 6079"/>
              <a:gd name="connsiteY35" fmla="*/ 269 h 1688"/>
              <a:gd name="connsiteX36" fmla="*/ 3934 w 6079"/>
              <a:gd name="connsiteY36" fmla="*/ 239 h 1688"/>
              <a:gd name="connsiteX37" fmla="*/ 3991 w 6079"/>
              <a:gd name="connsiteY37" fmla="*/ 212 h 1688"/>
              <a:gd name="connsiteX38" fmla="*/ 4048 w 6079"/>
              <a:gd name="connsiteY38" fmla="*/ 186 h 1688"/>
              <a:gd name="connsiteX39" fmla="*/ 4103 w 6079"/>
              <a:gd name="connsiteY39" fmla="*/ 162 h 1688"/>
              <a:gd name="connsiteX40" fmla="*/ 4160 w 6079"/>
              <a:gd name="connsiteY40" fmla="*/ 141 h 1688"/>
              <a:gd name="connsiteX41" fmla="*/ 4215 w 6079"/>
              <a:gd name="connsiteY41" fmla="*/ 119 h 1688"/>
              <a:gd name="connsiteX42" fmla="*/ 4270 w 6079"/>
              <a:gd name="connsiteY42" fmla="*/ 101 h 1688"/>
              <a:gd name="connsiteX43" fmla="*/ 4325 w 6079"/>
              <a:gd name="connsiteY43" fmla="*/ 85 h 1688"/>
              <a:gd name="connsiteX44" fmla="*/ 4380 w 6079"/>
              <a:gd name="connsiteY44" fmla="*/ 69 h 1688"/>
              <a:gd name="connsiteX45" fmla="*/ 4435 w 6079"/>
              <a:gd name="connsiteY45" fmla="*/ 55 h 1688"/>
              <a:gd name="connsiteX46" fmla="*/ 4487 w 6079"/>
              <a:gd name="connsiteY46" fmla="*/ 44 h 1688"/>
              <a:gd name="connsiteX47" fmla="*/ 4540 w 6079"/>
              <a:gd name="connsiteY47" fmla="*/ 34 h 1688"/>
              <a:gd name="connsiteX48" fmla="*/ 4592 w 6079"/>
              <a:gd name="connsiteY48" fmla="*/ 24 h 1688"/>
              <a:gd name="connsiteX49" fmla="*/ 4645 w 6079"/>
              <a:gd name="connsiteY49" fmla="*/ 18 h 1688"/>
              <a:gd name="connsiteX50" fmla="*/ 4695 w 6079"/>
              <a:gd name="connsiteY50" fmla="*/ 12 h 1688"/>
              <a:gd name="connsiteX51" fmla="*/ 4748 w 6079"/>
              <a:gd name="connsiteY51" fmla="*/ 6 h 1688"/>
              <a:gd name="connsiteX52" fmla="*/ 4798 w 6079"/>
              <a:gd name="connsiteY52" fmla="*/ 2 h 1688"/>
              <a:gd name="connsiteX53" fmla="*/ 4897 w 6079"/>
              <a:gd name="connsiteY53" fmla="*/ 0 h 1688"/>
              <a:gd name="connsiteX54" fmla="*/ 4993 w 6079"/>
              <a:gd name="connsiteY54" fmla="*/ 0 h 1688"/>
              <a:gd name="connsiteX55" fmla="*/ 5086 w 6079"/>
              <a:gd name="connsiteY55" fmla="*/ 6 h 1688"/>
              <a:gd name="connsiteX56" fmla="*/ 5176 w 6079"/>
              <a:gd name="connsiteY56" fmla="*/ 14 h 1688"/>
              <a:gd name="connsiteX57" fmla="*/ 5263 w 6079"/>
              <a:gd name="connsiteY57" fmla="*/ 26 h 1688"/>
              <a:gd name="connsiteX58" fmla="*/ 5347 w 6079"/>
              <a:gd name="connsiteY58" fmla="*/ 40 h 1688"/>
              <a:gd name="connsiteX59" fmla="*/ 5427 w 6079"/>
              <a:gd name="connsiteY59" fmla="*/ 57 h 1688"/>
              <a:gd name="connsiteX60" fmla="*/ 5503 w 6079"/>
              <a:gd name="connsiteY60" fmla="*/ 75 h 1688"/>
              <a:gd name="connsiteX61" fmla="*/ 5576 w 6079"/>
              <a:gd name="connsiteY61" fmla="*/ 95 h 1688"/>
              <a:gd name="connsiteX62" fmla="*/ 5642 w 6079"/>
              <a:gd name="connsiteY62" fmla="*/ 117 h 1688"/>
              <a:gd name="connsiteX63" fmla="*/ 5706 w 6079"/>
              <a:gd name="connsiteY63" fmla="*/ 139 h 1688"/>
              <a:gd name="connsiteX64" fmla="*/ 5766 w 6079"/>
              <a:gd name="connsiteY64" fmla="*/ 160 h 1688"/>
              <a:gd name="connsiteX65" fmla="*/ 5821 w 6079"/>
              <a:gd name="connsiteY65" fmla="*/ 184 h 1688"/>
              <a:gd name="connsiteX66" fmla="*/ 5869 w 6079"/>
              <a:gd name="connsiteY66" fmla="*/ 204 h 1688"/>
              <a:gd name="connsiteX67" fmla="*/ 5953 w 6079"/>
              <a:gd name="connsiteY67" fmla="*/ 243 h 1688"/>
              <a:gd name="connsiteX68" fmla="*/ 6015 w 6079"/>
              <a:gd name="connsiteY68" fmla="*/ 277 h 1688"/>
              <a:gd name="connsiteX69" fmla="*/ 6052 w 6079"/>
              <a:gd name="connsiteY69" fmla="*/ 299 h 1688"/>
              <a:gd name="connsiteX70" fmla="*/ 6065 w 6079"/>
              <a:gd name="connsiteY70" fmla="*/ 307 h 1688"/>
              <a:gd name="connsiteX71" fmla="*/ 6079 w 6079"/>
              <a:gd name="connsiteY71" fmla="*/ 843 h 1688"/>
              <a:gd name="connsiteX72" fmla="*/ 6079 w 6079"/>
              <a:gd name="connsiteY72" fmla="*/ 843 h 1688"/>
              <a:gd name="connsiteX73" fmla="*/ 6068 w 6079"/>
              <a:gd name="connsiteY73" fmla="*/ 831 h 1688"/>
              <a:gd name="connsiteX74" fmla="*/ 6031 w 6079"/>
              <a:gd name="connsiteY74" fmla="*/ 801 h 1688"/>
              <a:gd name="connsiteX75" fmla="*/ 5976 w 6079"/>
              <a:gd name="connsiteY75" fmla="*/ 756 h 1688"/>
              <a:gd name="connsiteX76" fmla="*/ 5898 w 6079"/>
              <a:gd name="connsiteY76" fmla="*/ 699 h 1688"/>
              <a:gd name="connsiteX77" fmla="*/ 5853 w 6079"/>
              <a:gd name="connsiteY77" fmla="*/ 665 h 1688"/>
              <a:gd name="connsiteX78" fmla="*/ 5802 w 6079"/>
              <a:gd name="connsiteY78" fmla="*/ 631 h 1688"/>
              <a:gd name="connsiteX79" fmla="*/ 5745 w 6079"/>
              <a:gd name="connsiteY79" fmla="*/ 596 h 1688"/>
              <a:gd name="connsiteX80" fmla="*/ 5686 w 6079"/>
              <a:gd name="connsiteY80" fmla="*/ 560 h 1688"/>
              <a:gd name="connsiteX81" fmla="*/ 5622 w 6079"/>
              <a:gd name="connsiteY81" fmla="*/ 524 h 1688"/>
              <a:gd name="connsiteX82" fmla="*/ 5553 w 6079"/>
              <a:gd name="connsiteY82" fmla="*/ 489 h 1688"/>
              <a:gd name="connsiteX83" fmla="*/ 5480 w 6079"/>
              <a:gd name="connsiteY83" fmla="*/ 453 h 1688"/>
              <a:gd name="connsiteX84" fmla="*/ 5404 w 6079"/>
              <a:gd name="connsiteY84" fmla="*/ 418 h 1688"/>
              <a:gd name="connsiteX85" fmla="*/ 5324 w 6079"/>
              <a:gd name="connsiteY85" fmla="*/ 386 h 1688"/>
              <a:gd name="connsiteX86" fmla="*/ 5240 w 6079"/>
              <a:gd name="connsiteY86" fmla="*/ 354 h 1688"/>
              <a:gd name="connsiteX87" fmla="*/ 5153 w 6079"/>
              <a:gd name="connsiteY87" fmla="*/ 327 h 1688"/>
              <a:gd name="connsiteX88" fmla="*/ 5061 w 6079"/>
              <a:gd name="connsiteY88" fmla="*/ 301 h 1688"/>
              <a:gd name="connsiteX89" fmla="*/ 4967 w 6079"/>
              <a:gd name="connsiteY89" fmla="*/ 279 h 1688"/>
              <a:gd name="connsiteX90" fmla="*/ 4869 w 6079"/>
              <a:gd name="connsiteY90" fmla="*/ 261 h 1688"/>
              <a:gd name="connsiteX91" fmla="*/ 4821 w 6079"/>
              <a:gd name="connsiteY91" fmla="*/ 253 h 1688"/>
              <a:gd name="connsiteX92" fmla="*/ 4771 w 6079"/>
              <a:gd name="connsiteY92" fmla="*/ 245 h 1688"/>
              <a:gd name="connsiteX93" fmla="*/ 4718 w 6079"/>
              <a:gd name="connsiteY93" fmla="*/ 241 h 1688"/>
              <a:gd name="connsiteX94" fmla="*/ 4666 w 6079"/>
              <a:gd name="connsiteY94" fmla="*/ 237 h 1688"/>
              <a:gd name="connsiteX95" fmla="*/ 4613 w 6079"/>
              <a:gd name="connsiteY95" fmla="*/ 234 h 1688"/>
              <a:gd name="connsiteX96" fmla="*/ 4560 w 6079"/>
              <a:gd name="connsiteY96" fmla="*/ 234 h 1688"/>
              <a:gd name="connsiteX97" fmla="*/ 4508 w 6079"/>
              <a:gd name="connsiteY97" fmla="*/ 234 h 1688"/>
              <a:gd name="connsiteX98" fmla="*/ 4453 w 6079"/>
              <a:gd name="connsiteY98" fmla="*/ 234 h 1688"/>
              <a:gd name="connsiteX99" fmla="*/ 4398 w 6079"/>
              <a:gd name="connsiteY99" fmla="*/ 237 h 1688"/>
              <a:gd name="connsiteX100" fmla="*/ 4341 w 6079"/>
              <a:gd name="connsiteY100" fmla="*/ 241 h 1688"/>
              <a:gd name="connsiteX101" fmla="*/ 4286 w 6079"/>
              <a:gd name="connsiteY101" fmla="*/ 247 h 1688"/>
              <a:gd name="connsiteX102" fmla="*/ 4229 w 6079"/>
              <a:gd name="connsiteY102" fmla="*/ 255 h 1688"/>
              <a:gd name="connsiteX103" fmla="*/ 4172 w 6079"/>
              <a:gd name="connsiteY103" fmla="*/ 265 h 1688"/>
              <a:gd name="connsiteX104" fmla="*/ 4114 w 6079"/>
              <a:gd name="connsiteY104" fmla="*/ 277 h 1688"/>
              <a:gd name="connsiteX105" fmla="*/ 4055 w 6079"/>
              <a:gd name="connsiteY105" fmla="*/ 291 h 1688"/>
              <a:gd name="connsiteX106" fmla="*/ 3995 w 6079"/>
              <a:gd name="connsiteY106" fmla="*/ 305 h 1688"/>
              <a:gd name="connsiteX107" fmla="*/ 3936 w 6079"/>
              <a:gd name="connsiteY107" fmla="*/ 323 h 1688"/>
              <a:gd name="connsiteX108" fmla="*/ 3877 w 6079"/>
              <a:gd name="connsiteY108" fmla="*/ 342 h 1688"/>
              <a:gd name="connsiteX109" fmla="*/ 3817 w 6079"/>
              <a:gd name="connsiteY109" fmla="*/ 362 h 1688"/>
              <a:gd name="connsiteX110" fmla="*/ 3755 w 6079"/>
              <a:gd name="connsiteY110" fmla="*/ 386 h 1688"/>
              <a:gd name="connsiteX111" fmla="*/ 3755 w 6079"/>
              <a:gd name="connsiteY111" fmla="*/ 386 h 1688"/>
              <a:gd name="connsiteX112" fmla="*/ 3511 w 6079"/>
              <a:gd name="connsiteY112" fmla="*/ 485 h 1688"/>
              <a:gd name="connsiteX113" fmla="*/ 3259 w 6079"/>
              <a:gd name="connsiteY113" fmla="*/ 584 h 1688"/>
              <a:gd name="connsiteX114" fmla="*/ 3133 w 6079"/>
              <a:gd name="connsiteY114" fmla="*/ 633 h 1688"/>
              <a:gd name="connsiteX115" fmla="*/ 3005 w 6079"/>
              <a:gd name="connsiteY115" fmla="*/ 681 h 1688"/>
              <a:gd name="connsiteX116" fmla="*/ 2877 w 6079"/>
              <a:gd name="connsiteY116" fmla="*/ 728 h 1688"/>
              <a:gd name="connsiteX117" fmla="*/ 2747 w 6079"/>
              <a:gd name="connsiteY117" fmla="*/ 774 h 1688"/>
              <a:gd name="connsiteX118" fmla="*/ 2614 w 6079"/>
              <a:gd name="connsiteY118" fmla="*/ 815 h 1688"/>
              <a:gd name="connsiteX119" fmla="*/ 2484 w 6079"/>
              <a:gd name="connsiteY119" fmla="*/ 857 h 1688"/>
              <a:gd name="connsiteX120" fmla="*/ 2351 w 6079"/>
              <a:gd name="connsiteY120" fmla="*/ 894 h 1688"/>
              <a:gd name="connsiteX121" fmla="*/ 2216 w 6079"/>
              <a:gd name="connsiteY121" fmla="*/ 930 h 1688"/>
              <a:gd name="connsiteX122" fmla="*/ 2083 w 6079"/>
              <a:gd name="connsiteY122" fmla="*/ 964 h 1688"/>
              <a:gd name="connsiteX123" fmla="*/ 1946 w 6079"/>
              <a:gd name="connsiteY123" fmla="*/ 991 h 1688"/>
              <a:gd name="connsiteX124" fmla="*/ 1811 w 6079"/>
              <a:gd name="connsiteY124" fmla="*/ 1017 h 1688"/>
              <a:gd name="connsiteX125" fmla="*/ 1674 w 6079"/>
              <a:gd name="connsiteY125" fmla="*/ 1037 h 1688"/>
              <a:gd name="connsiteX126" fmla="*/ 1605 w 6079"/>
              <a:gd name="connsiteY126" fmla="*/ 1045 h 1688"/>
              <a:gd name="connsiteX127" fmla="*/ 1537 w 6079"/>
              <a:gd name="connsiteY127" fmla="*/ 1053 h 1688"/>
              <a:gd name="connsiteX128" fmla="*/ 1468 w 6079"/>
              <a:gd name="connsiteY128" fmla="*/ 1059 h 1688"/>
              <a:gd name="connsiteX129" fmla="*/ 1400 w 6079"/>
              <a:gd name="connsiteY129" fmla="*/ 1063 h 1688"/>
              <a:gd name="connsiteX130" fmla="*/ 1331 w 6079"/>
              <a:gd name="connsiteY130" fmla="*/ 1067 h 1688"/>
              <a:gd name="connsiteX131" fmla="*/ 1262 w 6079"/>
              <a:gd name="connsiteY131" fmla="*/ 1069 h 1688"/>
              <a:gd name="connsiteX132" fmla="*/ 1191 w 6079"/>
              <a:gd name="connsiteY132" fmla="*/ 1071 h 1688"/>
              <a:gd name="connsiteX133" fmla="*/ 1123 w 6079"/>
              <a:gd name="connsiteY133" fmla="*/ 1071 h 1688"/>
              <a:gd name="connsiteX134" fmla="*/ 1054 w 6079"/>
              <a:gd name="connsiteY134" fmla="*/ 1067 h 1688"/>
              <a:gd name="connsiteX135" fmla="*/ 983 w 6079"/>
              <a:gd name="connsiteY135" fmla="*/ 1065 h 1688"/>
              <a:gd name="connsiteX136" fmla="*/ 915 w 6079"/>
              <a:gd name="connsiteY136" fmla="*/ 1059 h 1688"/>
              <a:gd name="connsiteX137" fmla="*/ 844 w 6079"/>
              <a:gd name="connsiteY137" fmla="*/ 1053 h 1688"/>
              <a:gd name="connsiteX138" fmla="*/ 775 w 6079"/>
              <a:gd name="connsiteY138" fmla="*/ 1045 h 1688"/>
              <a:gd name="connsiteX139" fmla="*/ 704 w 6079"/>
              <a:gd name="connsiteY139" fmla="*/ 1033 h 1688"/>
              <a:gd name="connsiteX140" fmla="*/ 633 w 6079"/>
              <a:gd name="connsiteY140" fmla="*/ 1023 h 1688"/>
              <a:gd name="connsiteX141" fmla="*/ 565 w 6079"/>
              <a:gd name="connsiteY141" fmla="*/ 1009 h 1688"/>
              <a:gd name="connsiteX142" fmla="*/ 494 w 6079"/>
              <a:gd name="connsiteY142" fmla="*/ 993 h 1688"/>
              <a:gd name="connsiteX143" fmla="*/ 423 w 6079"/>
              <a:gd name="connsiteY143" fmla="*/ 976 h 1688"/>
              <a:gd name="connsiteX144" fmla="*/ 352 w 6079"/>
              <a:gd name="connsiteY144" fmla="*/ 958 h 1688"/>
              <a:gd name="connsiteX145" fmla="*/ 281 w 6079"/>
              <a:gd name="connsiteY145" fmla="*/ 936 h 1688"/>
              <a:gd name="connsiteX146" fmla="*/ 210 w 6079"/>
              <a:gd name="connsiteY146" fmla="*/ 914 h 1688"/>
              <a:gd name="connsiteX147" fmla="*/ 142 w 6079"/>
              <a:gd name="connsiteY147" fmla="*/ 889 h 1688"/>
              <a:gd name="connsiteX148" fmla="*/ 71 w 6079"/>
              <a:gd name="connsiteY148" fmla="*/ 861 h 1688"/>
              <a:gd name="connsiteX149" fmla="*/ 0 w 6079"/>
              <a:gd name="connsiteY149" fmla="*/ 833 h 1688"/>
              <a:gd name="connsiteX0" fmla="*/ 455 w 6079"/>
              <a:gd name="connsiteY0" fmla="*/ 1686 h 1688"/>
              <a:gd name="connsiteX1" fmla="*/ 528 w 6079"/>
              <a:gd name="connsiteY1" fmla="*/ 1688 h 1688"/>
              <a:gd name="connsiteX2" fmla="*/ 599 w 6079"/>
              <a:gd name="connsiteY2" fmla="*/ 1686 h 1688"/>
              <a:gd name="connsiteX3" fmla="*/ 670 w 6079"/>
              <a:gd name="connsiteY3" fmla="*/ 1684 h 1688"/>
              <a:gd name="connsiteX4" fmla="*/ 743 w 6079"/>
              <a:gd name="connsiteY4" fmla="*/ 1680 h 1688"/>
              <a:gd name="connsiteX5" fmla="*/ 814 w 6079"/>
              <a:gd name="connsiteY5" fmla="*/ 1674 h 1688"/>
              <a:gd name="connsiteX6" fmla="*/ 883 w 6079"/>
              <a:gd name="connsiteY6" fmla="*/ 1668 h 1688"/>
              <a:gd name="connsiteX7" fmla="*/ 954 w 6079"/>
              <a:gd name="connsiteY7" fmla="*/ 1658 h 1688"/>
              <a:gd name="connsiteX8" fmla="*/ 1025 w 6079"/>
              <a:gd name="connsiteY8" fmla="*/ 1648 h 1688"/>
              <a:gd name="connsiteX9" fmla="*/ 1093 w 6079"/>
              <a:gd name="connsiteY9" fmla="*/ 1637 h 1688"/>
              <a:gd name="connsiteX10" fmla="*/ 1162 w 6079"/>
              <a:gd name="connsiteY10" fmla="*/ 1623 h 1688"/>
              <a:gd name="connsiteX11" fmla="*/ 1233 w 6079"/>
              <a:gd name="connsiteY11" fmla="*/ 1609 h 1688"/>
              <a:gd name="connsiteX12" fmla="*/ 1301 w 6079"/>
              <a:gd name="connsiteY12" fmla="*/ 1593 h 1688"/>
              <a:gd name="connsiteX13" fmla="*/ 1370 w 6079"/>
              <a:gd name="connsiteY13" fmla="*/ 1575 h 1688"/>
              <a:gd name="connsiteX14" fmla="*/ 1438 w 6079"/>
              <a:gd name="connsiteY14" fmla="*/ 1555 h 1688"/>
              <a:gd name="connsiteX15" fmla="*/ 1505 w 6079"/>
              <a:gd name="connsiteY15" fmla="*/ 1536 h 1688"/>
              <a:gd name="connsiteX16" fmla="*/ 1573 w 6079"/>
              <a:gd name="connsiteY16" fmla="*/ 1514 h 1688"/>
              <a:gd name="connsiteX17" fmla="*/ 1708 w 6079"/>
              <a:gd name="connsiteY17" fmla="*/ 1468 h 1688"/>
              <a:gd name="connsiteX18" fmla="*/ 1841 w 6079"/>
              <a:gd name="connsiteY18" fmla="*/ 1419 h 1688"/>
              <a:gd name="connsiteX19" fmla="*/ 1974 w 6079"/>
              <a:gd name="connsiteY19" fmla="*/ 1365 h 1688"/>
              <a:gd name="connsiteX20" fmla="*/ 2104 w 6079"/>
              <a:gd name="connsiteY20" fmla="*/ 1306 h 1688"/>
              <a:gd name="connsiteX21" fmla="*/ 2234 w 6079"/>
              <a:gd name="connsiteY21" fmla="*/ 1245 h 1688"/>
              <a:gd name="connsiteX22" fmla="*/ 2362 w 6079"/>
              <a:gd name="connsiteY22" fmla="*/ 1181 h 1688"/>
              <a:gd name="connsiteX23" fmla="*/ 2491 w 6079"/>
              <a:gd name="connsiteY23" fmla="*/ 1114 h 1688"/>
              <a:gd name="connsiteX24" fmla="*/ 2619 w 6079"/>
              <a:gd name="connsiteY24" fmla="*/ 1045 h 1688"/>
              <a:gd name="connsiteX25" fmla="*/ 2742 w 6079"/>
              <a:gd name="connsiteY25" fmla="*/ 974 h 1688"/>
              <a:gd name="connsiteX26" fmla="*/ 2868 w 6079"/>
              <a:gd name="connsiteY26" fmla="*/ 900 h 1688"/>
              <a:gd name="connsiteX27" fmla="*/ 2991 w 6079"/>
              <a:gd name="connsiteY27" fmla="*/ 827 h 1688"/>
              <a:gd name="connsiteX28" fmla="*/ 3113 w 6079"/>
              <a:gd name="connsiteY28" fmla="*/ 752 h 1688"/>
              <a:gd name="connsiteX29" fmla="*/ 3234 w 6079"/>
              <a:gd name="connsiteY29" fmla="*/ 677 h 1688"/>
              <a:gd name="connsiteX30" fmla="*/ 3472 w 6079"/>
              <a:gd name="connsiteY30" fmla="*/ 522 h 1688"/>
              <a:gd name="connsiteX31" fmla="*/ 3705 w 6079"/>
              <a:gd name="connsiteY31" fmla="*/ 372 h 1688"/>
              <a:gd name="connsiteX32" fmla="*/ 3705 w 6079"/>
              <a:gd name="connsiteY32" fmla="*/ 372 h 1688"/>
              <a:gd name="connsiteX33" fmla="*/ 3762 w 6079"/>
              <a:gd name="connsiteY33" fmla="*/ 336 h 1688"/>
              <a:gd name="connsiteX34" fmla="*/ 3819 w 6079"/>
              <a:gd name="connsiteY34" fmla="*/ 301 h 1688"/>
              <a:gd name="connsiteX35" fmla="*/ 3877 w 6079"/>
              <a:gd name="connsiteY35" fmla="*/ 269 h 1688"/>
              <a:gd name="connsiteX36" fmla="*/ 3934 w 6079"/>
              <a:gd name="connsiteY36" fmla="*/ 239 h 1688"/>
              <a:gd name="connsiteX37" fmla="*/ 3991 w 6079"/>
              <a:gd name="connsiteY37" fmla="*/ 212 h 1688"/>
              <a:gd name="connsiteX38" fmla="*/ 4048 w 6079"/>
              <a:gd name="connsiteY38" fmla="*/ 186 h 1688"/>
              <a:gd name="connsiteX39" fmla="*/ 4103 w 6079"/>
              <a:gd name="connsiteY39" fmla="*/ 162 h 1688"/>
              <a:gd name="connsiteX40" fmla="*/ 4160 w 6079"/>
              <a:gd name="connsiteY40" fmla="*/ 141 h 1688"/>
              <a:gd name="connsiteX41" fmla="*/ 4215 w 6079"/>
              <a:gd name="connsiteY41" fmla="*/ 119 h 1688"/>
              <a:gd name="connsiteX42" fmla="*/ 4270 w 6079"/>
              <a:gd name="connsiteY42" fmla="*/ 101 h 1688"/>
              <a:gd name="connsiteX43" fmla="*/ 4325 w 6079"/>
              <a:gd name="connsiteY43" fmla="*/ 85 h 1688"/>
              <a:gd name="connsiteX44" fmla="*/ 4380 w 6079"/>
              <a:gd name="connsiteY44" fmla="*/ 69 h 1688"/>
              <a:gd name="connsiteX45" fmla="*/ 4435 w 6079"/>
              <a:gd name="connsiteY45" fmla="*/ 55 h 1688"/>
              <a:gd name="connsiteX46" fmla="*/ 4487 w 6079"/>
              <a:gd name="connsiteY46" fmla="*/ 44 h 1688"/>
              <a:gd name="connsiteX47" fmla="*/ 4540 w 6079"/>
              <a:gd name="connsiteY47" fmla="*/ 34 h 1688"/>
              <a:gd name="connsiteX48" fmla="*/ 4592 w 6079"/>
              <a:gd name="connsiteY48" fmla="*/ 24 h 1688"/>
              <a:gd name="connsiteX49" fmla="*/ 4645 w 6079"/>
              <a:gd name="connsiteY49" fmla="*/ 18 h 1688"/>
              <a:gd name="connsiteX50" fmla="*/ 4695 w 6079"/>
              <a:gd name="connsiteY50" fmla="*/ 12 h 1688"/>
              <a:gd name="connsiteX51" fmla="*/ 4748 w 6079"/>
              <a:gd name="connsiteY51" fmla="*/ 6 h 1688"/>
              <a:gd name="connsiteX52" fmla="*/ 4798 w 6079"/>
              <a:gd name="connsiteY52" fmla="*/ 2 h 1688"/>
              <a:gd name="connsiteX53" fmla="*/ 4897 w 6079"/>
              <a:gd name="connsiteY53" fmla="*/ 0 h 1688"/>
              <a:gd name="connsiteX54" fmla="*/ 4993 w 6079"/>
              <a:gd name="connsiteY54" fmla="*/ 0 h 1688"/>
              <a:gd name="connsiteX55" fmla="*/ 5086 w 6079"/>
              <a:gd name="connsiteY55" fmla="*/ 6 h 1688"/>
              <a:gd name="connsiteX56" fmla="*/ 5176 w 6079"/>
              <a:gd name="connsiteY56" fmla="*/ 14 h 1688"/>
              <a:gd name="connsiteX57" fmla="*/ 5263 w 6079"/>
              <a:gd name="connsiteY57" fmla="*/ 26 h 1688"/>
              <a:gd name="connsiteX58" fmla="*/ 5347 w 6079"/>
              <a:gd name="connsiteY58" fmla="*/ 40 h 1688"/>
              <a:gd name="connsiteX59" fmla="*/ 5427 w 6079"/>
              <a:gd name="connsiteY59" fmla="*/ 57 h 1688"/>
              <a:gd name="connsiteX60" fmla="*/ 5503 w 6079"/>
              <a:gd name="connsiteY60" fmla="*/ 75 h 1688"/>
              <a:gd name="connsiteX61" fmla="*/ 5576 w 6079"/>
              <a:gd name="connsiteY61" fmla="*/ 95 h 1688"/>
              <a:gd name="connsiteX62" fmla="*/ 5642 w 6079"/>
              <a:gd name="connsiteY62" fmla="*/ 117 h 1688"/>
              <a:gd name="connsiteX63" fmla="*/ 5706 w 6079"/>
              <a:gd name="connsiteY63" fmla="*/ 139 h 1688"/>
              <a:gd name="connsiteX64" fmla="*/ 5766 w 6079"/>
              <a:gd name="connsiteY64" fmla="*/ 160 h 1688"/>
              <a:gd name="connsiteX65" fmla="*/ 5821 w 6079"/>
              <a:gd name="connsiteY65" fmla="*/ 184 h 1688"/>
              <a:gd name="connsiteX66" fmla="*/ 5869 w 6079"/>
              <a:gd name="connsiteY66" fmla="*/ 204 h 1688"/>
              <a:gd name="connsiteX67" fmla="*/ 5953 w 6079"/>
              <a:gd name="connsiteY67" fmla="*/ 243 h 1688"/>
              <a:gd name="connsiteX68" fmla="*/ 6015 w 6079"/>
              <a:gd name="connsiteY68" fmla="*/ 277 h 1688"/>
              <a:gd name="connsiteX69" fmla="*/ 6052 w 6079"/>
              <a:gd name="connsiteY69" fmla="*/ 299 h 1688"/>
              <a:gd name="connsiteX70" fmla="*/ 6065 w 6079"/>
              <a:gd name="connsiteY70" fmla="*/ 307 h 1688"/>
              <a:gd name="connsiteX71" fmla="*/ 6079 w 6079"/>
              <a:gd name="connsiteY71" fmla="*/ 843 h 1688"/>
              <a:gd name="connsiteX72" fmla="*/ 6079 w 6079"/>
              <a:gd name="connsiteY72" fmla="*/ 843 h 1688"/>
              <a:gd name="connsiteX73" fmla="*/ 6068 w 6079"/>
              <a:gd name="connsiteY73" fmla="*/ 831 h 1688"/>
              <a:gd name="connsiteX74" fmla="*/ 6031 w 6079"/>
              <a:gd name="connsiteY74" fmla="*/ 801 h 1688"/>
              <a:gd name="connsiteX75" fmla="*/ 5976 w 6079"/>
              <a:gd name="connsiteY75" fmla="*/ 756 h 1688"/>
              <a:gd name="connsiteX76" fmla="*/ 5898 w 6079"/>
              <a:gd name="connsiteY76" fmla="*/ 699 h 1688"/>
              <a:gd name="connsiteX77" fmla="*/ 5853 w 6079"/>
              <a:gd name="connsiteY77" fmla="*/ 665 h 1688"/>
              <a:gd name="connsiteX78" fmla="*/ 5802 w 6079"/>
              <a:gd name="connsiteY78" fmla="*/ 631 h 1688"/>
              <a:gd name="connsiteX79" fmla="*/ 5745 w 6079"/>
              <a:gd name="connsiteY79" fmla="*/ 596 h 1688"/>
              <a:gd name="connsiteX80" fmla="*/ 5686 w 6079"/>
              <a:gd name="connsiteY80" fmla="*/ 560 h 1688"/>
              <a:gd name="connsiteX81" fmla="*/ 5622 w 6079"/>
              <a:gd name="connsiteY81" fmla="*/ 524 h 1688"/>
              <a:gd name="connsiteX82" fmla="*/ 5553 w 6079"/>
              <a:gd name="connsiteY82" fmla="*/ 489 h 1688"/>
              <a:gd name="connsiteX83" fmla="*/ 5480 w 6079"/>
              <a:gd name="connsiteY83" fmla="*/ 453 h 1688"/>
              <a:gd name="connsiteX84" fmla="*/ 5404 w 6079"/>
              <a:gd name="connsiteY84" fmla="*/ 418 h 1688"/>
              <a:gd name="connsiteX85" fmla="*/ 5324 w 6079"/>
              <a:gd name="connsiteY85" fmla="*/ 386 h 1688"/>
              <a:gd name="connsiteX86" fmla="*/ 5240 w 6079"/>
              <a:gd name="connsiteY86" fmla="*/ 354 h 1688"/>
              <a:gd name="connsiteX87" fmla="*/ 5153 w 6079"/>
              <a:gd name="connsiteY87" fmla="*/ 327 h 1688"/>
              <a:gd name="connsiteX88" fmla="*/ 5061 w 6079"/>
              <a:gd name="connsiteY88" fmla="*/ 301 h 1688"/>
              <a:gd name="connsiteX89" fmla="*/ 4967 w 6079"/>
              <a:gd name="connsiteY89" fmla="*/ 279 h 1688"/>
              <a:gd name="connsiteX90" fmla="*/ 4869 w 6079"/>
              <a:gd name="connsiteY90" fmla="*/ 261 h 1688"/>
              <a:gd name="connsiteX91" fmla="*/ 4821 w 6079"/>
              <a:gd name="connsiteY91" fmla="*/ 253 h 1688"/>
              <a:gd name="connsiteX92" fmla="*/ 4771 w 6079"/>
              <a:gd name="connsiteY92" fmla="*/ 245 h 1688"/>
              <a:gd name="connsiteX93" fmla="*/ 4718 w 6079"/>
              <a:gd name="connsiteY93" fmla="*/ 241 h 1688"/>
              <a:gd name="connsiteX94" fmla="*/ 4666 w 6079"/>
              <a:gd name="connsiteY94" fmla="*/ 237 h 1688"/>
              <a:gd name="connsiteX95" fmla="*/ 4613 w 6079"/>
              <a:gd name="connsiteY95" fmla="*/ 234 h 1688"/>
              <a:gd name="connsiteX96" fmla="*/ 4560 w 6079"/>
              <a:gd name="connsiteY96" fmla="*/ 234 h 1688"/>
              <a:gd name="connsiteX97" fmla="*/ 4508 w 6079"/>
              <a:gd name="connsiteY97" fmla="*/ 234 h 1688"/>
              <a:gd name="connsiteX98" fmla="*/ 4453 w 6079"/>
              <a:gd name="connsiteY98" fmla="*/ 234 h 1688"/>
              <a:gd name="connsiteX99" fmla="*/ 4398 w 6079"/>
              <a:gd name="connsiteY99" fmla="*/ 237 h 1688"/>
              <a:gd name="connsiteX100" fmla="*/ 4341 w 6079"/>
              <a:gd name="connsiteY100" fmla="*/ 241 h 1688"/>
              <a:gd name="connsiteX101" fmla="*/ 4286 w 6079"/>
              <a:gd name="connsiteY101" fmla="*/ 247 h 1688"/>
              <a:gd name="connsiteX102" fmla="*/ 4229 w 6079"/>
              <a:gd name="connsiteY102" fmla="*/ 255 h 1688"/>
              <a:gd name="connsiteX103" fmla="*/ 4172 w 6079"/>
              <a:gd name="connsiteY103" fmla="*/ 265 h 1688"/>
              <a:gd name="connsiteX104" fmla="*/ 4114 w 6079"/>
              <a:gd name="connsiteY104" fmla="*/ 277 h 1688"/>
              <a:gd name="connsiteX105" fmla="*/ 4055 w 6079"/>
              <a:gd name="connsiteY105" fmla="*/ 291 h 1688"/>
              <a:gd name="connsiteX106" fmla="*/ 3995 w 6079"/>
              <a:gd name="connsiteY106" fmla="*/ 305 h 1688"/>
              <a:gd name="connsiteX107" fmla="*/ 3936 w 6079"/>
              <a:gd name="connsiteY107" fmla="*/ 323 h 1688"/>
              <a:gd name="connsiteX108" fmla="*/ 3877 w 6079"/>
              <a:gd name="connsiteY108" fmla="*/ 342 h 1688"/>
              <a:gd name="connsiteX109" fmla="*/ 3817 w 6079"/>
              <a:gd name="connsiteY109" fmla="*/ 362 h 1688"/>
              <a:gd name="connsiteX110" fmla="*/ 3755 w 6079"/>
              <a:gd name="connsiteY110" fmla="*/ 386 h 1688"/>
              <a:gd name="connsiteX111" fmla="*/ 3755 w 6079"/>
              <a:gd name="connsiteY111" fmla="*/ 386 h 1688"/>
              <a:gd name="connsiteX112" fmla="*/ 3511 w 6079"/>
              <a:gd name="connsiteY112" fmla="*/ 485 h 1688"/>
              <a:gd name="connsiteX113" fmla="*/ 3259 w 6079"/>
              <a:gd name="connsiteY113" fmla="*/ 584 h 1688"/>
              <a:gd name="connsiteX114" fmla="*/ 3133 w 6079"/>
              <a:gd name="connsiteY114" fmla="*/ 633 h 1688"/>
              <a:gd name="connsiteX115" fmla="*/ 3005 w 6079"/>
              <a:gd name="connsiteY115" fmla="*/ 681 h 1688"/>
              <a:gd name="connsiteX116" fmla="*/ 2877 w 6079"/>
              <a:gd name="connsiteY116" fmla="*/ 728 h 1688"/>
              <a:gd name="connsiteX117" fmla="*/ 2747 w 6079"/>
              <a:gd name="connsiteY117" fmla="*/ 774 h 1688"/>
              <a:gd name="connsiteX118" fmla="*/ 2614 w 6079"/>
              <a:gd name="connsiteY118" fmla="*/ 815 h 1688"/>
              <a:gd name="connsiteX119" fmla="*/ 2484 w 6079"/>
              <a:gd name="connsiteY119" fmla="*/ 857 h 1688"/>
              <a:gd name="connsiteX120" fmla="*/ 2351 w 6079"/>
              <a:gd name="connsiteY120" fmla="*/ 894 h 1688"/>
              <a:gd name="connsiteX121" fmla="*/ 2216 w 6079"/>
              <a:gd name="connsiteY121" fmla="*/ 930 h 1688"/>
              <a:gd name="connsiteX122" fmla="*/ 2083 w 6079"/>
              <a:gd name="connsiteY122" fmla="*/ 964 h 1688"/>
              <a:gd name="connsiteX123" fmla="*/ 1946 w 6079"/>
              <a:gd name="connsiteY123" fmla="*/ 991 h 1688"/>
              <a:gd name="connsiteX124" fmla="*/ 1811 w 6079"/>
              <a:gd name="connsiteY124" fmla="*/ 1017 h 1688"/>
              <a:gd name="connsiteX125" fmla="*/ 1674 w 6079"/>
              <a:gd name="connsiteY125" fmla="*/ 1037 h 1688"/>
              <a:gd name="connsiteX126" fmla="*/ 1605 w 6079"/>
              <a:gd name="connsiteY126" fmla="*/ 1045 h 1688"/>
              <a:gd name="connsiteX127" fmla="*/ 1537 w 6079"/>
              <a:gd name="connsiteY127" fmla="*/ 1053 h 1688"/>
              <a:gd name="connsiteX128" fmla="*/ 1468 w 6079"/>
              <a:gd name="connsiteY128" fmla="*/ 1059 h 1688"/>
              <a:gd name="connsiteX129" fmla="*/ 1400 w 6079"/>
              <a:gd name="connsiteY129" fmla="*/ 1063 h 1688"/>
              <a:gd name="connsiteX130" fmla="*/ 1331 w 6079"/>
              <a:gd name="connsiteY130" fmla="*/ 1067 h 1688"/>
              <a:gd name="connsiteX131" fmla="*/ 1262 w 6079"/>
              <a:gd name="connsiteY131" fmla="*/ 1069 h 1688"/>
              <a:gd name="connsiteX132" fmla="*/ 1191 w 6079"/>
              <a:gd name="connsiteY132" fmla="*/ 1071 h 1688"/>
              <a:gd name="connsiteX133" fmla="*/ 1123 w 6079"/>
              <a:gd name="connsiteY133" fmla="*/ 1071 h 1688"/>
              <a:gd name="connsiteX134" fmla="*/ 1054 w 6079"/>
              <a:gd name="connsiteY134" fmla="*/ 1067 h 1688"/>
              <a:gd name="connsiteX135" fmla="*/ 983 w 6079"/>
              <a:gd name="connsiteY135" fmla="*/ 1065 h 1688"/>
              <a:gd name="connsiteX136" fmla="*/ 915 w 6079"/>
              <a:gd name="connsiteY136" fmla="*/ 1059 h 1688"/>
              <a:gd name="connsiteX137" fmla="*/ 844 w 6079"/>
              <a:gd name="connsiteY137" fmla="*/ 1053 h 1688"/>
              <a:gd name="connsiteX138" fmla="*/ 775 w 6079"/>
              <a:gd name="connsiteY138" fmla="*/ 1045 h 1688"/>
              <a:gd name="connsiteX139" fmla="*/ 704 w 6079"/>
              <a:gd name="connsiteY139" fmla="*/ 1033 h 1688"/>
              <a:gd name="connsiteX140" fmla="*/ 633 w 6079"/>
              <a:gd name="connsiteY140" fmla="*/ 1023 h 1688"/>
              <a:gd name="connsiteX141" fmla="*/ 565 w 6079"/>
              <a:gd name="connsiteY141" fmla="*/ 1009 h 1688"/>
              <a:gd name="connsiteX142" fmla="*/ 494 w 6079"/>
              <a:gd name="connsiteY142" fmla="*/ 993 h 1688"/>
              <a:gd name="connsiteX143" fmla="*/ 423 w 6079"/>
              <a:gd name="connsiteY143" fmla="*/ 976 h 1688"/>
              <a:gd name="connsiteX144" fmla="*/ 352 w 6079"/>
              <a:gd name="connsiteY144" fmla="*/ 958 h 1688"/>
              <a:gd name="connsiteX145" fmla="*/ 281 w 6079"/>
              <a:gd name="connsiteY145" fmla="*/ 936 h 1688"/>
              <a:gd name="connsiteX146" fmla="*/ 210 w 6079"/>
              <a:gd name="connsiteY146" fmla="*/ 914 h 1688"/>
              <a:gd name="connsiteX147" fmla="*/ 142 w 6079"/>
              <a:gd name="connsiteY147" fmla="*/ 889 h 1688"/>
              <a:gd name="connsiteX148" fmla="*/ 71 w 6079"/>
              <a:gd name="connsiteY148" fmla="*/ 861 h 1688"/>
              <a:gd name="connsiteX149" fmla="*/ 0 w 6079"/>
              <a:gd name="connsiteY149" fmla="*/ 833 h 1688"/>
              <a:gd name="connsiteX150" fmla="*/ 455 w 6079"/>
              <a:gd name="connsiteY150" fmla="*/ 1686 h 1688"/>
              <a:gd name="connsiteX0" fmla="*/ 455 w 6079"/>
              <a:gd name="connsiteY0" fmla="*/ 1686 h 1688"/>
              <a:gd name="connsiteX1" fmla="*/ 528 w 6079"/>
              <a:gd name="connsiteY1" fmla="*/ 1688 h 1688"/>
              <a:gd name="connsiteX2" fmla="*/ 599 w 6079"/>
              <a:gd name="connsiteY2" fmla="*/ 1686 h 1688"/>
              <a:gd name="connsiteX3" fmla="*/ 670 w 6079"/>
              <a:gd name="connsiteY3" fmla="*/ 1684 h 1688"/>
              <a:gd name="connsiteX4" fmla="*/ 743 w 6079"/>
              <a:gd name="connsiteY4" fmla="*/ 1680 h 1688"/>
              <a:gd name="connsiteX5" fmla="*/ 814 w 6079"/>
              <a:gd name="connsiteY5" fmla="*/ 1674 h 1688"/>
              <a:gd name="connsiteX6" fmla="*/ 883 w 6079"/>
              <a:gd name="connsiteY6" fmla="*/ 1668 h 1688"/>
              <a:gd name="connsiteX7" fmla="*/ 954 w 6079"/>
              <a:gd name="connsiteY7" fmla="*/ 1658 h 1688"/>
              <a:gd name="connsiteX8" fmla="*/ 1025 w 6079"/>
              <a:gd name="connsiteY8" fmla="*/ 1648 h 1688"/>
              <a:gd name="connsiteX9" fmla="*/ 1093 w 6079"/>
              <a:gd name="connsiteY9" fmla="*/ 1637 h 1688"/>
              <a:gd name="connsiteX10" fmla="*/ 1162 w 6079"/>
              <a:gd name="connsiteY10" fmla="*/ 1623 h 1688"/>
              <a:gd name="connsiteX11" fmla="*/ 1233 w 6079"/>
              <a:gd name="connsiteY11" fmla="*/ 1609 h 1688"/>
              <a:gd name="connsiteX12" fmla="*/ 1301 w 6079"/>
              <a:gd name="connsiteY12" fmla="*/ 1593 h 1688"/>
              <a:gd name="connsiteX13" fmla="*/ 1370 w 6079"/>
              <a:gd name="connsiteY13" fmla="*/ 1575 h 1688"/>
              <a:gd name="connsiteX14" fmla="*/ 1438 w 6079"/>
              <a:gd name="connsiteY14" fmla="*/ 1555 h 1688"/>
              <a:gd name="connsiteX15" fmla="*/ 1505 w 6079"/>
              <a:gd name="connsiteY15" fmla="*/ 1536 h 1688"/>
              <a:gd name="connsiteX16" fmla="*/ 1573 w 6079"/>
              <a:gd name="connsiteY16" fmla="*/ 1514 h 1688"/>
              <a:gd name="connsiteX17" fmla="*/ 1708 w 6079"/>
              <a:gd name="connsiteY17" fmla="*/ 1468 h 1688"/>
              <a:gd name="connsiteX18" fmla="*/ 1841 w 6079"/>
              <a:gd name="connsiteY18" fmla="*/ 1419 h 1688"/>
              <a:gd name="connsiteX19" fmla="*/ 1974 w 6079"/>
              <a:gd name="connsiteY19" fmla="*/ 1365 h 1688"/>
              <a:gd name="connsiteX20" fmla="*/ 2104 w 6079"/>
              <a:gd name="connsiteY20" fmla="*/ 1306 h 1688"/>
              <a:gd name="connsiteX21" fmla="*/ 2234 w 6079"/>
              <a:gd name="connsiteY21" fmla="*/ 1245 h 1688"/>
              <a:gd name="connsiteX22" fmla="*/ 2362 w 6079"/>
              <a:gd name="connsiteY22" fmla="*/ 1181 h 1688"/>
              <a:gd name="connsiteX23" fmla="*/ 2491 w 6079"/>
              <a:gd name="connsiteY23" fmla="*/ 1114 h 1688"/>
              <a:gd name="connsiteX24" fmla="*/ 2619 w 6079"/>
              <a:gd name="connsiteY24" fmla="*/ 1045 h 1688"/>
              <a:gd name="connsiteX25" fmla="*/ 2742 w 6079"/>
              <a:gd name="connsiteY25" fmla="*/ 974 h 1688"/>
              <a:gd name="connsiteX26" fmla="*/ 2868 w 6079"/>
              <a:gd name="connsiteY26" fmla="*/ 900 h 1688"/>
              <a:gd name="connsiteX27" fmla="*/ 2991 w 6079"/>
              <a:gd name="connsiteY27" fmla="*/ 827 h 1688"/>
              <a:gd name="connsiteX28" fmla="*/ 3113 w 6079"/>
              <a:gd name="connsiteY28" fmla="*/ 752 h 1688"/>
              <a:gd name="connsiteX29" fmla="*/ 3234 w 6079"/>
              <a:gd name="connsiteY29" fmla="*/ 677 h 1688"/>
              <a:gd name="connsiteX30" fmla="*/ 3472 w 6079"/>
              <a:gd name="connsiteY30" fmla="*/ 522 h 1688"/>
              <a:gd name="connsiteX31" fmla="*/ 3705 w 6079"/>
              <a:gd name="connsiteY31" fmla="*/ 372 h 1688"/>
              <a:gd name="connsiteX32" fmla="*/ 3705 w 6079"/>
              <a:gd name="connsiteY32" fmla="*/ 372 h 1688"/>
              <a:gd name="connsiteX33" fmla="*/ 3762 w 6079"/>
              <a:gd name="connsiteY33" fmla="*/ 336 h 1688"/>
              <a:gd name="connsiteX34" fmla="*/ 3819 w 6079"/>
              <a:gd name="connsiteY34" fmla="*/ 301 h 1688"/>
              <a:gd name="connsiteX35" fmla="*/ 3877 w 6079"/>
              <a:gd name="connsiteY35" fmla="*/ 269 h 1688"/>
              <a:gd name="connsiteX36" fmla="*/ 3934 w 6079"/>
              <a:gd name="connsiteY36" fmla="*/ 239 h 1688"/>
              <a:gd name="connsiteX37" fmla="*/ 3991 w 6079"/>
              <a:gd name="connsiteY37" fmla="*/ 212 h 1688"/>
              <a:gd name="connsiteX38" fmla="*/ 4048 w 6079"/>
              <a:gd name="connsiteY38" fmla="*/ 186 h 1688"/>
              <a:gd name="connsiteX39" fmla="*/ 4103 w 6079"/>
              <a:gd name="connsiteY39" fmla="*/ 162 h 1688"/>
              <a:gd name="connsiteX40" fmla="*/ 4160 w 6079"/>
              <a:gd name="connsiteY40" fmla="*/ 141 h 1688"/>
              <a:gd name="connsiteX41" fmla="*/ 4215 w 6079"/>
              <a:gd name="connsiteY41" fmla="*/ 119 h 1688"/>
              <a:gd name="connsiteX42" fmla="*/ 4270 w 6079"/>
              <a:gd name="connsiteY42" fmla="*/ 101 h 1688"/>
              <a:gd name="connsiteX43" fmla="*/ 4325 w 6079"/>
              <a:gd name="connsiteY43" fmla="*/ 85 h 1688"/>
              <a:gd name="connsiteX44" fmla="*/ 4380 w 6079"/>
              <a:gd name="connsiteY44" fmla="*/ 69 h 1688"/>
              <a:gd name="connsiteX45" fmla="*/ 4435 w 6079"/>
              <a:gd name="connsiteY45" fmla="*/ 55 h 1688"/>
              <a:gd name="connsiteX46" fmla="*/ 4487 w 6079"/>
              <a:gd name="connsiteY46" fmla="*/ 44 h 1688"/>
              <a:gd name="connsiteX47" fmla="*/ 4540 w 6079"/>
              <a:gd name="connsiteY47" fmla="*/ 34 h 1688"/>
              <a:gd name="connsiteX48" fmla="*/ 4592 w 6079"/>
              <a:gd name="connsiteY48" fmla="*/ 24 h 1688"/>
              <a:gd name="connsiteX49" fmla="*/ 4645 w 6079"/>
              <a:gd name="connsiteY49" fmla="*/ 18 h 1688"/>
              <a:gd name="connsiteX50" fmla="*/ 4695 w 6079"/>
              <a:gd name="connsiteY50" fmla="*/ 12 h 1688"/>
              <a:gd name="connsiteX51" fmla="*/ 4748 w 6079"/>
              <a:gd name="connsiteY51" fmla="*/ 6 h 1688"/>
              <a:gd name="connsiteX52" fmla="*/ 4798 w 6079"/>
              <a:gd name="connsiteY52" fmla="*/ 2 h 1688"/>
              <a:gd name="connsiteX53" fmla="*/ 4897 w 6079"/>
              <a:gd name="connsiteY53" fmla="*/ 0 h 1688"/>
              <a:gd name="connsiteX54" fmla="*/ 4993 w 6079"/>
              <a:gd name="connsiteY54" fmla="*/ 0 h 1688"/>
              <a:gd name="connsiteX55" fmla="*/ 5086 w 6079"/>
              <a:gd name="connsiteY55" fmla="*/ 6 h 1688"/>
              <a:gd name="connsiteX56" fmla="*/ 5176 w 6079"/>
              <a:gd name="connsiteY56" fmla="*/ 14 h 1688"/>
              <a:gd name="connsiteX57" fmla="*/ 5263 w 6079"/>
              <a:gd name="connsiteY57" fmla="*/ 26 h 1688"/>
              <a:gd name="connsiteX58" fmla="*/ 5347 w 6079"/>
              <a:gd name="connsiteY58" fmla="*/ 40 h 1688"/>
              <a:gd name="connsiteX59" fmla="*/ 5427 w 6079"/>
              <a:gd name="connsiteY59" fmla="*/ 57 h 1688"/>
              <a:gd name="connsiteX60" fmla="*/ 5503 w 6079"/>
              <a:gd name="connsiteY60" fmla="*/ 75 h 1688"/>
              <a:gd name="connsiteX61" fmla="*/ 5576 w 6079"/>
              <a:gd name="connsiteY61" fmla="*/ 95 h 1688"/>
              <a:gd name="connsiteX62" fmla="*/ 5642 w 6079"/>
              <a:gd name="connsiteY62" fmla="*/ 117 h 1688"/>
              <a:gd name="connsiteX63" fmla="*/ 5706 w 6079"/>
              <a:gd name="connsiteY63" fmla="*/ 139 h 1688"/>
              <a:gd name="connsiteX64" fmla="*/ 5766 w 6079"/>
              <a:gd name="connsiteY64" fmla="*/ 160 h 1688"/>
              <a:gd name="connsiteX65" fmla="*/ 5821 w 6079"/>
              <a:gd name="connsiteY65" fmla="*/ 184 h 1688"/>
              <a:gd name="connsiteX66" fmla="*/ 5869 w 6079"/>
              <a:gd name="connsiteY66" fmla="*/ 204 h 1688"/>
              <a:gd name="connsiteX67" fmla="*/ 5953 w 6079"/>
              <a:gd name="connsiteY67" fmla="*/ 243 h 1688"/>
              <a:gd name="connsiteX68" fmla="*/ 6015 w 6079"/>
              <a:gd name="connsiteY68" fmla="*/ 277 h 1688"/>
              <a:gd name="connsiteX69" fmla="*/ 6052 w 6079"/>
              <a:gd name="connsiteY69" fmla="*/ 299 h 1688"/>
              <a:gd name="connsiteX70" fmla="*/ 6050 w 6079"/>
              <a:gd name="connsiteY70" fmla="*/ 288 h 1688"/>
              <a:gd name="connsiteX71" fmla="*/ 6079 w 6079"/>
              <a:gd name="connsiteY71" fmla="*/ 843 h 1688"/>
              <a:gd name="connsiteX72" fmla="*/ 6079 w 6079"/>
              <a:gd name="connsiteY72" fmla="*/ 843 h 1688"/>
              <a:gd name="connsiteX73" fmla="*/ 6068 w 6079"/>
              <a:gd name="connsiteY73" fmla="*/ 831 h 1688"/>
              <a:gd name="connsiteX74" fmla="*/ 6031 w 6079"/>
              <a:gd name="connsiteY74" fmla="*/ 801 h 1688"/>
              <a:gd name="connsiteX75" fmla="*/ 5976 w 6079"/>
              <a:gd name="connsiteY75" fmla="*/ 756 h 1688"/>
              <a:gd name="connsiteX76" fmla="*/ 5898 w 6079"/>
              <a:gd name="connsiteY76" fmla="*/ 699 h 1688"/>
              <a:gd name="connsiteX77" fmla="*/ 5853 w 6079"/>
              <a:gd name="connsiteY77" fmla="*/ 665 h 1688"/>
              <a:gd name="connsiteX78" fmla="*/ 5802 w 6079"/>
              <a:gd name="connsiteY78" fmla="*/ 631 h 1688"/>
              <a:gd name="connsiteX79" fmla="*/ 5745 w 6079"/>
              <a:gd name="connsiteY79" fmla="*/ 596 h 1688"/>
              <a:gd name="connsiteX80" fmla="*/ 5686 w 6079"/>
              <a:gd name="connsiteY80" fmla="*/ 560 h 1688"/>
              <a:gd name="connsiteX81" fmla="*/ 5622 w 6079"/>
              <a:gd name="connsiteY81" fmla="*/ 524 h 1688"/>
              <a:gd name="connsiteX82" fmla="*/ 5553 w 6079"/>
              <a:gd name="connsiteY82" fmla="*/ 489 h 1688"/>
              <a:gd name="connsiteX83" fmla="*/ 5480 w 6079"/>
              <a:gd name="connsiteY83" fmla="*/ 453 h 1688"/>
              <a:gd name="connsiteX84" fmla="*/ 5404 w 6079"/>
              <a:gd name="connsiteY84" fmla="*/ 418 h 1688"/>
              <a:gd name="connsiteX85" fmla="*/ 5324 w 6079"/>
              <a:gd name="connsiteY85" fmla="*/ 386 h 1688"/>
              <a:gd name="connsiteX86" fmla="*/ 5240 w 6079"/>
              <a:gd name="connsiteY86" fmla="*/ 354 h 1688"/>
              <a:gd name="connsiteX87" fmla="*/ 5153 w 6079"/>
              <a:gd name="connsiteY87" fmla="*/ 327 h 1688"/>
              <a:gd name="connsiteX88" fmla="*/ 5061 w 6079"/>
              <a:gd name="connsiteY88" fmla="*/ 301 h 1688"/>
              <a:gd name="connsiteX89" fmla="*/ 4967 w 6079"/>
              <a:gd name="connsiteY89" fmla="*/ 279 h 1688"/>
              <a:gd name="connsiteX90" fmla="*/ 4869 w 6079"/>
              <a:gd name="connsiteY90" fmla="*/ 261 h 1688"/>
              <a:gd name="connsiteX91" fmla="*/ 4821 w 6079"/>
              <a:gd name="connsiteY91" fmla="*/ 253 h 1688"/>
              <a:gd name="connsiteX92" fmla="*/ 4771 w 6079"/>
              <a:gd name="connsiteY92" fmla="*/ 245 h 1688"/>
              <a:gd name="connsiteX93" fmla="*/ 4718 w 6079"/>
              <a:gd name="connsiteY93" fmla="*/ 241 h 1688"/>
              <a:gd name="connsiteX94" fmla="*/ 4666 w 6079"/>
              <a:gd name="connsiteY94" fmla="*/ 237 h 1688"/>
              <a:gd name="connsiteX95" fmla="*/ 4613 w 6079"/>
              <a:gd name="connsiteY95" fmla="*/ 234 h 1688"/>
              <a:gd name="connsiteX96" fmla="*/ 4560 w 6079"/>
              <a:gd name="connsiteY96" fmla="*/ 234 h 1688"/>
              <a:gd name="connsiteX97" fmla="*/ 4508 w 6079"/>
              <a:gd name="connsiteY97" fmla="*/ 234 h 1688"/>
              <a:gd name="connsiteX98" fmla="*/ 4453 w 6079"/>
              <a:gd name="connsiteY98" fmla="*/ 234 h 1688"/>
              <a:gd name="connsiteX99" fmla="*/ 4398 w 6079"/>
              <a:gd name="connsiteY99" fmla="*/ 237 h 1688"/>
              <a:gd name="connsiteX100" fmla="*/ 4341 w 6079"/>
              <a:gd name="connsiteY100" fmla="*/ 241 h 1688"/>
              <a:gd name="connsiteX101" fmla="*/ 4286 w 6079"/>
              <a:gd name="connsiteY101" fmla="*/ 247 h 1688"/>
              <a:gd name="connsiteX102" fmla="*/ 4229 w 6079"/>
              <a:gd name="connsiteY102" fmla="*/ 255 h 1688"/>
              <a:gd name="connsiteX103" fmla="*/ 4172 w 6079"/>
              <a:gd name="connsiteY103" fmla="*/ 265 h 1688"/>
              <a:gd name="connsiteX104" fmla="*/ 4114 w 6079"/>
              <a:gd name="connsiteY104" fmla="*/ 277 h 1688"/>
              <a:gd name="connsiteX105" fmla="*/ 4055 w 6079"/>
              <a:gd name="connsiteY105" fmla="*/ 291 h 1688"/>
              <a:gd name="connsiteX106" fmla="*/ 3995 w 6079"/>
              <a:gd name="connsiteY106" fmla="*/ 305 h 1688"/>
              <a:gd name="connsiteX107" fmla="*/ 3936 w 6079"/>
              <a:gd name="connsiteY107" fmla="*/ 323 h 1688"/>
              <a:gd name="connsiteX108" fmla="*/ 3877 w 6079"/>
              <a:gd name="connsiteY108" fmla="*/ 342 h 1688"/>
              <a:gd name="connsiteX109" fmla="*/ 3817 w 6079"/>
              <a:gd name="connsiteY109" fmla="*/ 362 h 1688"/>
              <a:gd name="connsiteX110" fmla="*/ 3755 w 6079"/>
              <a:gd name="connsiteY110" fmla="*/ 386 h 1688"/>
              <a:gd name="connsiteX111" fmla="*/ 3755 w 6079"/>
              <a:gd name="connsiteY111" fmla="*/ 386 h 1688"/>
              <a:gd name="connsiteX112" fmla="*/ 3511 w 6079"/>
              <a:gd name="connsiteY112" fmla="*/ 485 h 1688"/>
              <a:gd name="connsiteX113" fmla="*/ 3259 w 6079"/>
              <a:gd name="connsiteY113" fmla="*/ 584 h 1688"/>
              <a:gd name="connsiteX114" fmla="*/ 3133 w 6079"/>
              <a:gd name="connsiteY114" fmla="*/ 633 h 1688"/>
              <a:gd name="connsiteX115" fmla="*/ 3005 w 6079"/>
              <a:gd name="connsiteY115" fmla="*/ 681 h 1688"/>
              <a:gd name="connsiteX116" fmla="*/ 2877 w 6079"/>
              <a:gd name="connsiteY116" fmla="*/ 728 h 1688"/>
              <a:gd name="connsiteX117" fmla="*/ 2747 w 6079"/>
              <a:gd name="connsiteY117" fmla="*/ 774 h 1688"/>
              <a:gd name="connsiteX118" fmla="*/ 2614 w 6079"/>
              <a:gd name="connsiteY118" fmla="*/ 815 h 1688"/>
              <a:gd name="connsiteX119" fmla="*/ 2484 w 6079"/>
              <a:gd name="connsiteY119" fmla="*/ 857 h 1688"/>
              <a:gd name="connsiteX120" fmla="*/ 2351 w 6079"/>
              <a:gd name="connsiteY120" fmla="*/ 894 h 1688"/>
              <a:gd name="connsiteX121" fmla="*/ 2216 w 6079"/>
              <a:gd name="connsiteY121" fmla="*/ 930 h 1688"/>
              <a:gd name="connsiteX122" fmla="*/ 2083 w 6079"/>
              <a:gd name="connsiteY122" fmla="*/ 964 h 1688"/>
              <a:gd name="connsiteX123" fmla="*/ 1946 w 6079"/>
              <a:gd name="connsiteY123" fmla="*/ 991 h 1688"/>
              <a:gd name="connsiteX124" fmla="*/ 1811 w 6079"/>
              <a:gd name="connsiteY124" fmla="*/ 1017 h 1688"/>
              <a:gd name="connsiteX125" fmla="*/ 1674 w 6079"/>
              <a:gd name="connsiteY125" fmla="*/ 1037 h 1688"/>
              <a:gd name="connsiteX126" fmla="*/ 1605 w 6079"/>
              <a:gd name="connsiteY126" fmla="*/ 1045 h 1688"/>
              <a:gd name="connsiteX127" fmla="*/ 1537 w 6079"/>
              <a:gd name="connsiteY127" fmla="*/ 1053 h 1688"/>
              <a:gd name="connsiteX128" fmla="*/ 1468 w 6079"/>
              <a:gd name="connsiteY128" fmla="*/ 1059 h 1688"/>
              <a:gd name="connsiteX129" fmla="*/ 1400 w 6079"/>
              <a:gd name="connsiteY129" fmla="*/ 1063 h 1688"/>
              <a:gd name="connsiteX130" fmla="*/ 1331 w 6079"/>
              <a:gd name="connsiteY130" fmla="*/ 1067 h 1688"/>
              <a:gd name="connsiteX131" fmla="*/ 1262 w 6079"/>
              <a:gd name="connsiteY131" fmla="*/ 1069 h 1688"/>
              <a:gd name="connsiteX132" fmla="*/ 1191 w 6079"/>
              <a:gd name="connsiteY132" fmla="*/ 1071 h 1688"/>
              <a:gd name="connsiteX133" fmla="*/ 1123 w 6079"/>
              <a:gd name="connsiteY133" fmla="*/ 1071 h 1688"/>
              <a:gd name="connsiteX134" fmla="*/ 1054 w 6079"/>
              <a:gd name="connsiteY134" fmla="*/ 1067 h 1688"/>
              <a:gd name="connsiteX135" fmla="*/ 983 w 6079"/>
              <a:gd name="connsiteY135" fmla="*/ 1065 h 1688"/>
              <a:gd name="connsiteX136" fmla="*/ 915 w 6079"/>
              <a:gd name="connsiteY136" fmla="*/ 1059 h 1688"/>
              <a:gd name="connsiteX137" fmla="*/ 844 w 6079"/>
              <a:gd name="connsiteY137" fmla="*/ 1053 h 1688"/>
              <a:gd name="connsiteX138" fmla="*/ 775 w 6079"/>
              <a:gd name="connsiteY138" fmla="*/ 1045 h 1688"/>
              <a:gd name="connsiteX139" fmla="*/ 704 w 6079"/>
              <a:gd name="connsiteY139" fmla="*/ 1033 h 1688"/>
              <a:gd name="connsiteX140" fmla="*/ 633 w 6079"/>
              <a:gd name="connsiteY140" fmla="*/ 1023 h 1688"/>
              <a:gd name="connsiteX141" fmla="*/ 565 w 6079"/>
              <a:gd name="connsiteY141" fmla="*/ 1009 h 1688"/>
              <a:gd name="connsiteX142" fmla="*/ 494 w 6079"/>
              <a:gd name="connsiteY142" fmla="*/ 993 h 1688"/>
              <a:gd name="connsiteX143" fmla="*/ 423 w 6079"/>
              <a:gd name="connsiteY143" fmla="*/ 976 h 1688"/>
              <a:gd name="connsiteX144" fmla="*/ 352 w 6079"/>
              <a:gd name="connsiteY144" fmla="*/ 958 h 1688"/>
              <a:gd name="connsiteX145" fmla="*/ 281 w 6079"/>
              <a:gd name="connsiteY145" fmla="*/ 936 h 1688"/>
              <a:gd name="connsiteX146" fmla="*/ 210 w 6079"/>
              <a:gd name="connsiteY146" fmla="*/ 914 h 1688"/>
              <a:gd name="connsiteX147" fmla="*/ 142 w 6079"/>
              <a:gd name="connsiteY147" fmla="*/ 889 h 1688"/>
              <a:gd name="connsiteX148" fmla="*/ 71 w 6079"/>
              <a:gd name="connsiteY148" fmla="*/ 861 h 1688"/>
              <a:gd name="connsiteX149" fmla="*/ 0 w 6079"/>
              <a:gd name="connsiteY149" fmla="*/ 833 h 1688"/>
              <a:gd name="connsiteX150" fmla="*/ 455 w 6079"/>
              <a:gd name="connsiteY150" fmla="*/ 1686 h 1688"/>
              <a:gd name="connsiteX0" fmla="*/ 455 w 6079"/>
              <a:gd name="connsiteY0" fmla="*/ 1686 h 1688"/>
              <a:gd name="connsiteX1" fmla="*/ 528 w 6079"/>
              <a:gd name="connsiteY1" fmla="*/ 1688 h 1688"/>
              <a:gd name="connsiteX2" fmla="*/ 599 w 6079"/>
              <a:gd name="connsiteY2" fmla="*/ 1686 h 1688"/>
              <a:gd name="connsiteX3" fmla="*/ 670 w 6079"/>
              <a:gd name="connsiteY3" fmla="*/ 1684 h 1688"/>
              <a:gd name="connsiteX4" fmla="*/ 743 w 6079"/>
              <a:gd name="connsiteY4" fmla="*/ 1680 h 1688"/>
              <a:gd name="connsiteX5" fmla="*/ 814 w 6079"/>
              <a:gd name="connsiteY5" fmla="*/ 1674 h 1688"/>
              <a:gd name="connsiteX6" fmla="*/ 883 w 6079"/>
              <a:gd name="connsiteY6" fmla="*/ 1668 h 1688"/>
              <a:gd name="connsiteX7" fmla="*/ 954 w 6079"/>
              <a:gd name="connsiteY7" fmla="*/ 1658 h 1688"/>
              <a:gd name="connsiteX8" fmla="*/ 1025 w 6079"/>
              <a:gd name="connsiteY8" fmla="*/ 1648 h 1688"/>
              <a:gd name="connsiteX9" fmla="*/ 1093 w 6079"/>
              <a:gd name="connsiteY9" fmla="*/ 1637 h 1688"/>
              <a:gd name="connsiteX10" fmla="*/ 1162 w 6079"/>
              <a:gd name="connsiteY10" fmla="*/ 1623 h 1688"/>
              <a:gd name="connsiteX11" fmla="*/ 1233 w 6079"/>
              <a:gd name="connsiteY11" fmla="*/ 1609 h 1688"/>
              <a:gd name="connsiteX12" fmla="*/ 1301 w 6079"/>
              <a:gd name="connsiteY12" fmla="*/ 1593 h 1688"/>
              <a:gd name="connsiteX13" fmla="*/ 1370 w 6079"/>
              <a:gd name="connsiteY13" fmla="*/ 1575 h 1688"/>
              <a:gd name="connsiteX14" fmla="*/ 1438 w 6079"/>
              <a:gd name="connsiteY14" fmla="*/ 1555 h 1688"/>
              <a:gd name="connsiteX15" fmla="*/ 1505 w 6079"/>
              <a:gd name="connsiteY15" fmla="*/ 1536 h 1688"/>
              <a:gd name="connsiteX16" fmla="*/ 1573 w 6079"/>
              <a:gd name="connsiteY16" fmla="*/ 1514 h 1688"/>
              <a:gd name="connsiteX17" fmla="*/ 1708 w 6079"/>
              <a:gd name="connsiteY17" fmla="*/ 1468 h 1688"/>
              <a:gd name="connsiteX18" fmla="*/ 1841 w 6079"/>
              <a:gd name="connsiteY18" fmla="*/ 1419 h 1688"/>
              <a:gd name="connsiteX19" fmla="*/ 1974 w 6079"/>
              <a:gd name="connsiteY19" fmla="*/ 1365 h 1688"/>
              <a:gd name="connsiteX20" fmla="*/ 2104 w 6079"/>
              <a:gd name="connsiteY20" fmla="*/ 1306 h 1688"/>
              <a:gd name="connsiteX21" fmla="*/ 2234 w 6079"/>
              <a:gd name="connsiteY21" fmla="*/ 1245 h 1688"/>
              <a:gd name="connsiteX22" fmla="*/ 2362 w 6079"/>
              <a:gd name="connsiteY22" fmla="*/ 1181 h 1688"/>
              <a:gd name="connsiteX23" fmla="*/ 2491 w 6079"/>
              <a:gd name="connsiteY23" fmla="*/ 1114 h 1688"/>
              <a:gd name="connsiteX24" fmla="*/ 2619 w 6079"/>
              <a:gd name="connsiteY24" fmla="*/ 1045 h 1688"/>
              <a:gd name="connsiteX25" fmla="*/ 2742 w 6079"/>
              <a:gd name="connsiteY25" fmla="*/ 974 h 1688"/>
              <a:gd name="connsiteX26" fmla="*/ 2868 w 6079"/>
              <a:gd name="connsiteY26" fmla="*/ 900 h 1688"/>
              <a:gd name="connsiteX27" fmla="*/ 2991 w 6079"/>
              <a:gd name="connsiteY27" fmla="*/ 827 h 1688"/>
              <a:gd name="connsiteX28" fmla="*/ 3113 w 6079"/>
              <a:gd name="connsiteY28" fmla="*/ 752 h 1688"/>
              <a:gd name="connsiteX29" fmla="*/ 3234 w 6079"/>
              <a:gd name="connsiteY29" fmla="*/ 677 h 1688"/>
              <a:gd name="connsiteX30" fmla="*/ 3472 w 6079"/>
              <a:gd name="connsiteY30" fmla="*/ 522 h 1688"/>
              <a:gd name="connsiteX31" fmla="*/ 3705 w 6079"/>
              <a:gd name="connsiteY31" fmla="*/ 372 h 1688"/>
              <a:gd name="connsiteX32" fmla="*/ 3705 w 6079"/>
              <a:gd name="connsiteY32" fmla="*/ 372 h 1688"/>
              <a:gd name="connsiteX33" fmla="*/ 3762 w 6079"/>
              <a:gd name="connsiteY33" fmla="*/ 336 h 1688"/>
              <a:gd name="connsiteX34" fmla="*/ 3819 w 6079"/>
              <a:gd name="connsiteY34" fmla="*/ 301 h 1688"/>
              <a:gd name="connsiteX35" fmla="*/ 3877 w 6079"/>
              <a:gd name="connsiteY35" fmla="*/ 269 h 1688"/>
              <a:gd name="connsiteX36" fmla="*/ 3934 w 6079"/>
              <a:gd name="connsiteY36" fmla="*/ 239 h 1688"/>
              <a:gd name="connsiteX37" fmla="*/ 3991 w 6079"/>
              <a:gd name="connsiteY37" fmla="*/ 212 h 1688"/>
              <a:gd name="connsiteX38" fmla="*/ 4048 w 6079"/>
              <a:gd name="connsiteY38" fmla="*/ 186 h 1688"/>
              <a:gd name="connsiteX39" fmla="*/ 4103 w 6079"/>
              <a:gd name="connsiteY39" fmla="*/ 162 h 1688"/>
              <a:gd name="connsiteX40" fmla="*/ 4160 w 6079"/>
              <a:gd name="connsiteY40" fmla="*/ 141 h 1688"/>
              <a:gd name="connsiteX41" fmla="*/ 4215 w 6079"/>
              <a:gd name="connsiteY41" fmla="*/ 119 h 1688"/>
              <a:gd name="connsiteX42" fmla="*/ 4270 w 6079"/>
              <a:gd name="connsiteY42" fmla="*/ 101 h 1688"/>
              <a:gd name="connsiteX43" fmla="*/ 4325 w 6079"/>
              <a:gd name="connsiteY43" fmla="*/ 85 h 1688"/>
              <a:gd name="connsiteX44" fmla="*/ 4380 w 6079"/>
              <a:gd name="connsiteY44" fmla="*/ 69 h 1688"/>
              <a:gd name="connsiteX45" fmla="*/ 4435 w 6079"/>
              <a:gd name="connsiteY45" fmla="*/ 55 h 1688"/>
              <a:gd name="connsiteX46" fmla="*/ 4487 w 6079"/>
              <a:gd name="connsiteY46" fmla="*/ 44 h 1688"/>
              <a:gd name="connsiteX47" fmla="*/ 4540 w 6079"/>
              <a:gd name="connsiteY47" fmla="*/ 34 h 1688"/>
              <a:gd name="connsiteX48" fmla="*/ 4592 w 6079"/>
              <a:gd name="connsiteY48" fmla="*/ 24 h 1688"/>
              <a:gd name="connsiteX49" fmla="*/ 4645 w 6079"/>
              <a:gd name="connsiteY49" fmla="*/ 18 h 1688"/>
              <a:gd name="connsiteX50" fmla="*/ 4695 w 6079"/>
              <a:gd name="connsiteY50" fmla="*/ 12 h 1688"/>
              <a:gd name="connsiteX51" fmla="*/ 4748 w 6079"/>
              <a:gd name="connsiteY51" fmla="*/ 6 h 1688"/>
              <a:gd name="connsiteX52" fmla="*/ 4798 w 6079"/>
              <a:gd name="connsiteY52" fmla="*/ 2 h 1688"/>
              <a:gd name="connsiteX53" fmla="*/ 4897 w 6079"/>
              <a:gd name="connsiteY53" fmla="*/ 0 h 1688"/>
              <a:gd name="connsiteX54" fmla="*/ 4993 w 6079"/>
              <a:gd name="connsiteY54" fmla="*/ 0 h 1688"/>
              <a:gd name="connsiteX55" fmla="*/ 5086 w 6079"/>
              <a:gd name="connsiteY55" fmla="*/ 6 h 1688"/>
              <a:gd name="connsiteX56" fmla="*/ 5176 w 6079"/>
              <a:gd name="connsiteY56" fmla="*/ 14 h 1688"/>
              <a:gd name="connsiteX57" fmla="*/ 5263 w 6079"/>
              <a:gd name="connsiteY57" fmla="*/ 26 h 1688"/>
              <a:gd name="connsiteX58" fmla="*/ 5347 w 6079"/>
              <a:gd name="connsiteY58" fmla="*/ 40 h 1688"/>
              <a:gd name="connsiteX59" fmla="*/ 5427 w 6079"/>
              <a:gd name="connsiteY59" fmla="*/ 57 h 1688"/>
              <a:gd name="connsiteX60" fmla="*/ 5503 w 6079"/>
              <a:gd name="connsiteY60" fmla="*/ 75 h 1688"/>
              <a:gd name="connsiteX61" fmla="*/ 5576 w 6079"/>
              <a:gd name="connsiteY61" fmla="*/ 95 h 1688"/>
              <a:gd name="connsiteX62" fmla="*/ 5642 w 6079"/>
              <a:gd name="connsiteY62" fmla="*/ 117 h 1688"/>
              <a:gd name="connsiteX63" fmla="*/ 5706 w 6079"/>
              <a:gd name="connsiteY63" fmla="*/ 139 h 1688"/>
              <a:gd name="connsiteX64" fmla="*/ 5766 w 6079"/>
              <a:gd name="connsiteY64" fmla="*/ 160 h 1688"/>
              <a:gd name="connsiteX65" fmla="*/ 5821 w 6079"/>
              <a:gd name="connsiteY65" fmla="*/ 184 h 1688"/>
              <a:gd name="connsiteX66" fmla="*/ 5869 w 6079"/>
              <a:gd name="connsiteY66" fmla="*/ 204 h 1688"/>
              <a:gd name="connsiteX67" fmla="*/ 5953 w 6079"/>
              <a:gd name="connsiteY67" fmla="*/ 243 h 1688"/>
              <a:gd name="connsiteX68" fmla="*/ 6052 w 6079"/>
              <a:gd name="connsiteY68" fmla="*/ 299 h 1688"/>
              <a:gd name="connsiteX69" fmla="*/ 6050 w 6079"/>
              <a:gd name="connsiteY69" fmla="*/ 288 h 1688"/>
              <a:gd name="connsiteX70" fmla="*/ 6079 w 6079"/>
              <a:gd name="connsiteY70" fmla="*/ 843 h 1688"/>
              <a:gd name="connsiteX71" fmla="*/ 6079 w 6079"/>
              <a:gd name="connsiteY71" fmla="*/ 843 h 1688"/>
              <a:gd name="connsiteX72" fmla="*/ 6068 w 6079"/>
              <a:gd name="connsiteY72" fmla="*/ 831 h 1688"/>
              <a:gd name="connsiteX73" fmla="*/ 6031 w 6079"/>
              <a:gd name="connsiteY73" fmla="*/ 801 h 1688"/>
              <a:gd name="connsiteX74" fmla="*/ 5976 w 6079"/>
              <a:gd name="connsiteY74" fmla="*/ 756 h 1688"/>
              <a:gd name="connsiteX75" fmla="*/ 5898 w 6079"/>
              <a:gd name="connsiteY75" fmla="*/ 699 h 1688"/>
              <a:gd name="connsiteX76" fmla="*/ 5853 w 6079"/>
              <a:gd name="connsiteY76" fmla="*/ 665 h 1688"/>
              <a:gd name="connsiteX77" fmla="*/ 5802 w 6079"/>
              <a:gd name="connsiteY77" fmla="*/ 631 h 1688"/>
              <a:gd name="connsiteX78" fmla="*/ 5745 w 6079"/>
              <a:gd name="connsiteY78" fmla="*/ 596 h 1688"/>
              <a:gd name="connsiteX79" fmla="*/ 5686 w 6079"/>
              <a:gd name="connsiteY79" fmla="*/ 560 h 1688"/>
              <a:gd name="connsiteX80" fmla="*/ 5622 w 6079"/>
              <a:gd name="connsiteY80" fmla="*/ 524 h 1688"/>
              <a:gd name="connsiteX81" fmla="*/ 5553 w 6079"/>
              <a:gd name="connsiteY81" fmla="*/ 489 h 1688"/>
              <a:gd name="connsiteX82" fmla="*/ 5480 w 6079"/>
              <a:gd name="connsiteY82" fmla="*/ 453 h 1688"/>
              <a:gd name="connsiteX83" fmla="*/ 5404 w 6079"/>
              <a:gd name="connsiteY83" fmla="*/ 418 h 1688"/>
              <a:gd name="connsiteX84" fmla="*/ 5324 w 6079"/>
              <a:gd name="connsiteY84" fmla="*/ 386 h 1688"/>
              <a:gd name="connsiteX85" fmla="*/ 5240 w 6079"/>
              <a:gd name="connsiteY85" fmla="*/ 354 h 1688"/>
              <a:gd name="connsiteX86" fmla="*/ 5153 w 6079"/>
              <a:gd name="connsiteY86" fmla="*/ 327 h 1688"/>
              <a:gd name="connsiteX87" fmla="*/ 5061 w 6079"/>
              <a:gd name="connsiteY87" fmla="*/ 301 h 1688"/>
              <a:gd name="connsiteX88" fmla="*/ 4967 w 6079"/>
              <a:gd name="connsiteY88" fmla="*/ 279 h 1688"/>
              <a:gd name="connsiteX89" fmla="*/ 4869 w 6079"/>
              <a:gd name="connsiteY89" fmla="*/ 261 h 1688"/>
              <a:gd name="connsiteX90" fmla="*/ 4821 w 6079"/>
              <a:gd name="connsiteY90" fmla="*/ 253 h 1688"/>
              <a:gd name="connsiteX91" fmla="*/ 4771 w 6079"/>
              <a:gd name="connsiteY91" fmla="*/ 245 h 1688"/>
              <a:gd name="connsiteX92" fmla="*/ 4718 w 6079"/>
              <a:gd name="connsiteY92" fmla="*/ 241 h 1688"/>
              <a:gd name="connsiteX93" fmla="*/ 4666 w 6079"/>
              <a:gd name="connsiteY93" fmla="*/ 237 h 1688"/>
              <a:gd name="connsiteX94" fmla="*/ 4613 w 6079"/>
              <a:gd name="connsiteY94" fmla="*/ 234 h 1688"/>
              <a:gd name="connsiteX95" fmla="*/ 4560 w 6079"/>
              <a:gd name="connsiteY95" fmla="*/ 234 h 1688"/>
              <a:gd name="connsiteX96" fmla="*/ 4508 w 6079"/>
              <a:gd name="connsiteY96" fmla="*/ 234 h 1688"/>
              <a:gd name="connsiteX97" fmla="*/ 4453 w 6079"/>
              <a:gd name="connsiteY97" fmla="*/ 234 h 1688"/>
              <a:gd name="connsiteX98" fmla="*/ 4398 w 6079"/>
              <a:gd name="connsiteY98" fmla="*/ 237 h 1688"/>
              <a:gd name="connsiteX99" fmla="*/ 4341 w 6079"/>
              <a:gd name="connsiteY99" fmla="*/ 241 h 1688"/>
              <a:gd name="connsiteX100" fmla="*/ 4286 w 6079"/>
              <a:gd name="connsiteY100" fmla="*/ 247 h 1688"/>
              <a:gd name="connsiteX101" fmla="*/ 4229 w 6079"/>
              <a:gd name="connsiteY101" fmla="*/ 255 h 1688"/>
              <a:gd name="connsiteX102" fmla="*/ 4172 w 6079"/>
              <a:gd name="connsiteY102" fmla="*/ 265 h 1688"/>
              <a:gd name="connsiteX103" fmla="*/ 4114 w 6079"/>
              <a:gd name="connsiteY103" fmla="*/ 277 h 1688"/>
              <a:gd name="connsiteX104" fmla="*/ 4055 w 6079"/>
              <a:gd name="connsiteY104" fmla="*/ 291 h 1688"/>
              <a:gd name="connsiteX105" fmla="*/ 3995 w 6079"/>
              <a:gd name="connsiteY105" fmla="*/ 305 h 1688"/>
              <a:gd name="connsiteX106" fmla="*/ 3936 w 6079"/>
              <a:gd name="connsiteY106" fmla="*/ 323 h 1688"/>
              <a:gd name="connsiteX107" fmla="*/ 3877 w 6079"/>
              <a:gd name="connsiteY107" fmla="*/ 342 h 1688"/>
              <a:gd name="connsiteX108" fmla="*/ 3817 w 6079"/>
              <a:gd name="connsiteY108" fmla="*/ 362 h 1688"/>
              <a:gd name="connsiteX109" fmla="*/ 3755 w 6079"/>
              <a:gd name="connsiteY109" fmla="*/ 386 h 1688"/>
              <a:gd name="connsiteX110" fmla="*/ 3755 w 6079"/>
              <a:gd name="connsiteY110" fmla="*/ 386 h 1688"/>
              <a:gd name="connsiteX111" fmla="*/ 3511 w 6079"/>
              <a:gd name="connsiteY111" fmla="*/ 485 h 1688"/>
              <a:gd name="connsiteX112" fmla="*/ 3259 w 6079"/>
              <a:gd name="connsiteY112" fmla="*/ 584 h 1688"/>
              <a:gd name="connsiteX113" fmla="*/ 3133 w 6079"/>
              <a:gd name="connsiteY113" fmla="*/ 633 h 1688"/>
              <a:gd name="connsiteX114" fmla="*/ 3005 w 6079"/>
              <a:gd name="connsiteY114" fmla="*/ 681 h 1688"/>
              <a:gd name="connsiteX115" fmla="*/ 2877 w 6079"/>
              <a:gd name="connsiteY115" fmla="*/ 728 h 1688"/>
              <a:gd name="connsiteX116" fmla="*/ 2747 w 6079"/>
              <a:gd name="connsiteY116" fmla="*/ 774 h 1688"/>
              <a:gd name="connsiteX117" fmla="*/ 2614 w 6079"/>
              <a:gd name="connsiteY117" fmla="*/ 815 h 1688"/>
              <a:gd name="connsiteX118" fmla="*/ 2484 w 6079"/>
              <a:gd name="connsiteY118" fmla="*/ 857 h 1688"/>
              <a:gd name="connsiteX119" fmla="*/ 2351 w 6079"/>
              <a:gd name="connsiteY119" fmla="*/ 894 h 1688"/>
              <a:gd name="connsiteX120" fmla="*/ 2216 w 6079"/>
              <a:gd name="connsiteY120" fmla="*/ 930 h 1688"/>
              <a:gd name="connsiteX121" fmla="*/ 2083 w 6079"/>
              <a:gd name="connsiteY121" fmla="*/ 964 h 1688"/>
              <a:gd name="connsiteX122" fmla="*/ 1946 w 6079"/>
              <a:gd name="connsiteY122" fmla="*/ 991 h 1688"/>
              <a:gd name="connsiteX123" fmla="*/ 1811 w 6079"/>
              <a:gd name="connsiteY123" fmla="*/ 1017 h 1688"/>
              <a:gd name="connsiteX124" fmla="*/ 1674 w 6079"/>
              <a:gd name="connsiteY124" fmla="*/ 1037 h 1688"/>
              <a:gd name="connsiteX125" fmla="*/ 1605 w 6079"/>
              <a:gd name="connsiteY125" fmla="*/ 1045 h 1688"/>
              <a:gd name="connsiteX126" fmla="*/ 1537 w 6079"/>
              <a:gd name="connsiteY126" fmla="*/ 1053 h 1688"/>
              <a:gd name="connsiteX127" fmla="*/ 1468 w 6079"/>
              <a:gd name="connsiteY127" fmla="*/ 1059 h 1688"/>
              <a:gd name="connsiteX128" fmla="*/ 1400 w 6079"/>
              <a:gd name="connsiteY128" fmla="*/ 1063 h 1688"/>
              <a:gd name="connsiteX129" fmla="*/ 1331 w 6079"/>
              <a:gd name="connsiteY129" fmla="*/ 1067 h 1688"/>
              <a:gd name="connsiteX130" fmla="*/ 1262 w 6079"/>
              <a:gd name="connsiteY130" fmla="*/ 1069 h 1688"/>
              <a:gd name="connsiteX131" fmla="*/ 1191 w 6079"/>
              <a:gd name="connsiteY131" fmla="*/ 1071 h 1688"/>
              <a:gd name="connsiteX132" fmla="*/ 1123 w 6079"/>
              <a:gd name="connsiteY132" fmla="*/ 1071 h 1688"/>
              <a:gd name="connsiteX133" fmla="*/ 1054 w 6079"/>
              <a:gd name="connsiteY133" fmla="*/ 1067 h 1688"/>
              <a:gd name="connsiteX134" fmla="*/ 983 w 6079"/>
              <a:gd name="connsiteY134" fmla="*/ 1065 h 1688"/>
              <a:gd name="connsiteX135" fmla="*/ 915 w 6079"/>
              <a:gd name="connsiteY135" fmla="*/ 1059 h 1688"/>
              <a:gd name="connsiteX136" fmla="*/ 844 w 6079"/>
              <a:gd name="connsiteY136" fmla="*/ 1053 h 1688"/>
              <a:gd name="connsiteX137" fmla="*/ 775 w 6079"/>
              <a:gd name="connsiteY137" fmla="*/ 1045 h 1688"/>
              <a:gd name="connsiteX138" fmla="*/ 704 w 6079"/>
              <a:gd name="connsiteY138" fmla="*/ 1033 h 1688"/>
              <a:gd name="connsiteX139" fmla="*/ 633 w 6079"/>
              <a:gd name="connsiteY139" fmla="*/ 1023 h 1688"/>
              <a:gd name="connsiteX140" fmla="*/ 565 w 6079"/>
              <a:gd name="connsiteY140" fmla="*/ 1009 h 1688"/>
              <a:gd name="connsiteX141" fmla="*/ 494 w 6079"/>
              <a:gd name="connsiteY141" fmla="*/ 993 h 1688"/>
              <a:gd name="connsiteX142" fmla="*/ 423 w 6079"/>
              <a:gd name="connsiteY142" fmla="*/ 976 h 1688"/>
              <a:gd name="connsiteX143" fmla="*/ 352 w 6079"/>
              <a:gd name="connsiteY143" fmla="*/ 958 h 1688"/>
              <a:gd name="connsiteX144" fmla="*/ 281 w 6079"/>
              <a:gd name="connsiteY144" fmla="*/ 936 h 1688"/>
              <a:gd name="connsiteX145" fmla="*/ 210 w 6079"/>
              <a:gd name="connsiteY145" fmla="*/ 914 h 1688"/>
              <a:gd name="connsiteX146" fmla="*/ 142 w 6079"/>
              <a:gd name="connsiteY146" fmla="*/ 889 h 1688"/>
              <a:gd name="connsiteX147" fmla="*/ 71 w 6079"/>
              <a:gd name="connsiteY147" fmla="*/ 861 h 1688"/>
              <a:gd name="connsiteX148" fmla="*/ 0 w 6079"/>
              <a:gd name="connsiteY148" fmla="*/ 833 h 1688"/>
              <a:gd name="connsiteX149" fmla="*/ 455 w 6079"/>
              <a:gd name="connsiteY149" fmla="*/ 1686 h 1688"/>
              <a:gd name="connsiteX0" fmla="*/ 455 w 6079"/>
              <a:gd name="connsiteY0" fmla="*/ 1686 h 1688"/>
              <a:gd name="connsiteX1" fmla="*/ 528 w 6079"/>
              <a:gd name="connsiteY1" fmla="*/ 1688 h 1688"/>
              <a:gd name="connsiteX2" fmla="*/ 599 w 6079"/>
              <a:gd name="connsiteY2" fmla="*/ 1686 h 1688"/>
              <a:gd name="connsiteX3" fmla="*/ 670 w 6079"/>
              <a:gd name="connsiteY3" fmla="*/ 1684 h 1688"/>
              <a:gd name="connsiteX4" fmla="*/ 743 w 6079"/>
              <a:gd name="connsiteY4" fmla="*/ 1680 h 1688"/>
              <a:gd name="connsiteX5" fmla="*/ 814 w 6079"/>
              <a:gd name="connsiteY5" fmla="*/ 1674 h 1688"/>
              <a:gd name="connsiteX6" fmla="*/ 883 w 6079"/>
              <a:gd name="connsiteY6" fmla="*/ 1668 h 1688"/>
              <a:gd name="connsiteX7" fmla="*/ 954 w 6079"/>
              <a:gd name="connsiteY7" fmla="*/ 1658 h 1688"/>
              <a:gd name="connsiteX8" fmla="*/ 1025 w 6079"/>
              <a:gd name="connsiteY8" fmla="*/ 1648 h 1688"/>
              <a:gd name="connsiteX9" fmla="*/ 1093 w 6079"/>
              <a:gd name="connsiteY9" fmla="*/ 1637 h 1688"/>
              <a:gd name="connsiteX10" fmla="*/ 1162 w 6079"/>
              <a:gd name="connsiteY10" fmla="*/ 1623 h 1688"/>
              <a:gd name="connsiteX11" fmla="*/ 1233 w 6079"/>
              <a:gd name="connsiteY11" fmla="*/ 1609 h 1688"/>
              <a:gd name="connsiteX12" fmla="*/ 1301 w 6079"/>
              <a:gd name="connsiteY12" fmla="*/ 1593 h 1688"/>
              <a:gd name="connsiteX13" fmla="*/ 1370 w 6079"/>
              <a:gd name="connsiteY13" fmla="*/ 1575 h 1688"/>
              <a:gd name="connsiteX14" fmla="*/ 1438 w 6079"/>
              <a:gd name="connsiteY14" fmla="*/ 1555 h 1688"/>
              <a:gd name="connsiteX15" fmla="*/ 1505 w 6079"/>
              <a:gd name="connsiteY15" fmla="*/ 1536 h 1688"/>
              <a:gd name="connsiteX16" fmla="*/ 1573 w 6079"/>
              <a:gd name="connsiteY16" fmla="*/ 1514 h 1688"/>
              <a:gd name="connsiteX17" fmla="*/ 1708 w 6079"/>
              <a:gd name="connsiteY17" fmla="*/ 1468 h 1688"/>
              <a:gd name="connsiteX18" fmla="*/ 1841 w 6079"/>
              <a:gd name="connsiteY18" fmla="*/ 1419 h 1688"/>
              <a:gd name="connsiteX19" fmla="*/ 1974 w 6079"/>
              <a:gd name="connsiteY19" fmla="*/ 1365 h 1688"/>
              <a:gd name="connsiteX20" fmla="*/ 2104 w 6079"/>
              <a:gd name="connsiteY20" fmla="*/ 1306 h 1688"/>
              <a:gd name="connsiteX21" fmla="*/ 2234 w 6079"/>
              <a:gd name="connsiteY21" fmla="*/ 1245 h 1688"/>
              <a:gd name="connsiteX22" fmla="*/ 2362 w 6079"/>
              <a:gd name="connsiteY22" fmla="*/ 1181 h 1688"/>
              <a:gd name="connsiteX23" fmla="*/ 2491 w 6079"/>
              <a:gd name="connsiteY23" fmla="*/ 1114 h 1688"/>
              <a:gd name="connsiteX24" fmla="*/ 2619 w 6079"/>
              <a:gd name="connsiteY24" fmla="*/ 1045 h 1688"/>
              <a:gd name="connsiteX25" fmla="*/ 2742 w 6079"/>
              <a:gd name="connsiteY25" fmla="*/ 974 h 1688"/>
              <a:gd name="connsiteX26" fmla="*/ 2868 w 6079"/>
              <a:gd name="connsiteY26" fmla="*/ 900 h 1688"/>
              <a:gd name="connsiteX27" fmla="*/ 2991 w 6079"/>
              <a:gd name="connsiteY27" fmla="*/ 827 h 1688"/>
              <a:gd name="connsiteX28" fmla="*/ 3113 w 6079"/>
              <a:gd name="connsiteY28" fmla="*/ 752 h 1688"/>
              <a:gd name="connsiteX29" fmla="*/ 3234 w 6079"/>
              <a:gd name="connsiteY29" fmla="*/ 677 h 1688"/>
              <a:gd name="connsiteX30" fmla="*/ 3472 w 6079"/>
              <a:gd name="connsiteY30" fmla="*/ 522 h 1688"/>
              <a:gd name="connsiteX31" fmla="*/ 3705 w 6079"/>
              <a:gd name="connsiteY31" fmla="*/ 372 h 1688"/>
              <a:gd name="connsiteX32" fmla="*/ 3705 w 6079"/>
              <a:gd name="connsiteY32" fmla="*/ 372 h 1688"/>
              <a:gd name="connsiteX33" fmla="*/ 3762 w 6079"/>
              <a:gd name="connsiteY33" fmla="*/ 336 h 1688"/>
              <a:gd name="connsiteX34" fmla="*/ 3819 w 6079"/>
              <a:gd name="connsiteY34" fmla="*/ 301 h 1688"/>
              <a:gd name="connsiteX35" fmla="*/ 3877 w 6079"/>
              <a:gd name="connsiteY35" fmla="*/ 269 h 1688"/>
              <a:gd name="connsiteX36" fmla="*/ 3934 w 6079"/>
              <a:gd name="connsiteY36" fmla="*/ 239 h 1688"/>
              <a:gd name="connsiteX37" fmla="*/ 3991 w 6079"/>
              <a:gd name="connsiteY37" fmla="*/ 212 h 1688"/>
              <a:gd name="connsiteX38" fmla="*/ 4048 w 6079"/>
              <a:gd name="connsiteY38" fmla="*/ 186 h 1688"/>
              <a:gd name="connsiteX39" fmla="*/ 4103 w 6079"/>
              <a:gd name="connsiteY39" fmla="*/ 162 h 1688"/>
              <a:gd name="connsiteX40" fmla="*/ 4160 w 6079"/>
              <a:gd name="connsiteY40" fmla="*/ 141 h 1688"/>
              <a:gd name="connsiteX41" fmla="*/ 4215 w 6079"/>
              <a:gd name="connsiteY41" fmla="*/ 119 h 1688"/>
              <a:gd name="connsiteX42" fmla="*/ 4270 w 6079"/>
              <a:gd name="connsiteY42" fmla="*/ 101 h 1688"/>
              <a:gd name="connsiteX43" fmla="*/ 4325 w 6079"/>
              <a:gd name="connsiteY43" fmla="*/ 85 h 1688"/>
              <a:gd name="connsiteX44" fmla="*/ 4380 w 6079"/>
              <a:gd name="connsiteY44" fmla="*/ 69 h 1688"/>
              <a:gd name="connsiteX45" fmla="*/ 4435 w 6079"/>
              <a:gd name="connsiteY45" fmla="*/ 55 h 1688"/>
              <a:gd name="connsiteX46" fmla="*/ 4487 w 6079"/>
              <a:gd name="connsiteY46" fmla="*/ 44 h 1688"/>
              <a:gd name="connsiteX47" fmla="*/ 4540 w 6079"/>
              <a:gd name="connsiteY47" fmla="*/ 34 h 1688"/>
              <a:gd name="connsiteX48" fmla="*/ 4592 w 6079"/>
              <a:gd name="connsiteY48" fmla="*/ 24 h 1688"/>
              <a:gd name="connsiteX49" fmla="*/ 4645 w 6079"/>
              <a:gd name="connsiteY49" fmla="*/ 18 h 1688"/>
              <a:gd name="connsiteX50" fmla="*/ 4695 w 6079"/>
              <a:gd name="connsiteY50" fmla="*/ 12 h 1688"/>
              <a:gd name="connsiteX51" fmla="*/ 4748 w 6079"/>
              <a:gd name="connsiteY51" fmla="*/ 6 h 1688"/>
              <a:gd name="connsiteX52" fmla="*/ 4798 w 6079"/>
              <a:gd name="connsiteY52" fmla="*/ 2 h 1688"/>
              <a:gd name="connsiteX53" fmla="*/ 4897 w 6079"/>
              <a:gd name="connsiteY53" fmla="*/ 0 h 1688"/>
              <a:gd name="connsiteX54" fmla="*/ 4993 w 6079"/>
              <a:gd name="connsiteY54" fmla="*/ 0 h 1688"/>
              <a:gd name="connsiteX55" fmla="*/ 5086 w 6079"/>
              <a:gd name="connsiteY55" fmla="*/ 6 h 1688"/>
              <a:gd name="connsiteX56" fmla="*/ 5176 w 6079"/>
              <a:gd name="connsiteY56" fmla="*/ 14 h 1688"/>
              <a:gd name="connsiteX57" fmla="*/ 5263 w 6079"/>
              <a:gd name="connsiteY57" fmla="*/ 26 h 1688"/>
              <a:gd name="connsiteX58" fmla="*/ 5347 w 6079"/>
              <a:gd name="connsiteY58" fmla="*/ 40 h 1688"/>
              <a:gd name="connsiteX59" fmla="*/ 5427 w 6079"/>
              <a:gd name="connsiteY59" fmla="*/ 57 h 1688"/>
              <a:gd name="connsiteX60" fmla="*/ 5503 w 6079"/>
              <a:gd name="connsiteY60" fmla="*/ 75 h 1688"/>
              <a:gd name="connsiteX61" fmla="*/ 5576 w 6079"/>
              <a:gd name="connsiteY61" fmla="*/ 95 h 1688"/>
              <a:gd name="connsiteX62" fmla="*/ 5642 w 6079"/>
              <a:gd name="connsiteY62" fmla="*/ 117 h 1688"/>
              <a:gd name="connsiteX63" fmla="*/ 5706 w 6079"/>
              <a:gd name="connsiteY63" fmla="*/ 139 h 1688"/>
              <a:gd name="connsiteX64" fmla="*/ 5766 w 6079"/>
              <a:gd name="connsiteY64" fmla="*/ 160 h 1688"/>
              <a:gd name="connsiteX65" fmla="*/ 5821 w 6079"/>
              <a:gd name="connsiteY65" fmla="*/ 184 h 1688"/>
              <a:gd name="connsiteX66" fmla="*/ 5869 w 6079"/>
              <a:gd name="connsiteY66" fmla="*/ 204 h 1688"/>
              <a:gd name="connsiteX67" fmla="*/ 5958 w 6079"/>
              <a:gd name="connsiteY67" fmla="*/ 262 h 1688"/>
              <a:gd name="connsiteX68" fmla="*/ 6052 w 6079"/>
              <a:gd name="connsiteY68" fmla="*/ 299 h 1688"/>
              <a:gd name="connsiteX69" fmla="*/ 6050 w 6079"/>
              <a:gd name="connsiteY69" fmla="*/ 288 h 1688"/>
              <a:gd name="connsiteX70" fmla="*/ 6079 w 6079"/>
              <a:gd name="connsiteY70" fmla="*/ 843 h 1688"/>
              <a:gd name="connsiteX71" fmla="*/ 6079 w 6079"/>
              <a:gd name="connsiteY71" fmla="*/ 843 h 1688"/>
              <a:gd name="connsiteX72" fmla="*/ 6068 w 6079"/>
              <a:gd name="connsiteY72" fmla="*/ 831 h 1688"/>
              <a:gd name="connsiteX73" fmla="*/ 6031 w 6079"/>
              <a:gd name="connsiteY73" fmla="*/ 801 h 1688"/>
              <a:gd name="connsiteX74" fmla="*/ 5976 w 6079"/>
              <a:gd name="connsiteY74" fmla="*/ 756 h 1688"/>
              <a:gd name="connsiteX75" fmla="*/ 5898 w 6079"/>
              <a:gd name="connsiteY75" fmla="*/ 699 h 1688"/>
              <a:gd name="connsiteX76" fmla="*/ 5853 w 6079"/>
              <a:gd name="connsiteY76" fmla="*/ 665 h 1688"/>
              <a:gd name="connsiteX77" fmla="*/ 5802 w 6079"/>
              <a:gd name="connsiteY77" fmla="*/ 631 h 1688"/>
              <a:gd name="connsiteX78" fmla="*/ 5745 w 6079"/>
              <a:gd name="connsiteY78" fmla="*/ 596 h 1688"/>
              <a:gd name="connsiteX79" fmla="*/ 5686 w 6079"/>
              <a:gd name="connsiteY79" fmla="*/ 560 h 1688"/>
              <a:gd name="connsiteX80" fmla="*/ 5622 w 6079"/>
              <a:gd name="connsiteY80" fmla="*/ 524 h 1688"/>
              <a:gd name="connsiteX81" fmla="*/ 5553 w 6079"/>
              <a:gd name="connsiteY81" fmla="*/ 489 h 1688"/>
              <a:gd name="connsiteX82" fmla="*/ 5480 w 6079"/>
              <a:gd name="connsiteY82" fmla="*/ 453 h 1688"/>
              <a:gd name="connsiteX83" fmla="*/ 5404 w 6079"/>
              <a:gd name="connsiteY83" fmla="*/ 418 h 1688"/>
              <a:gd name="connsiteX84" fmla="*/ 5324 w 6079"/>
              <a:gd name="connsiteY84" fmla="*/ 386 h 1688"/>
              <a:gd name="connsiteX85" fmla="*/ 5240 w 6079"/>
              <a:gd name="connsiteY85" fmla="*/ 354 h 1688"/>
              <a:gd name="connsiteX86" fmla="*/ 5153 w 6079"/>
              <a:gd name="connsiteY86" fmla="*/ 327 h 1688"/>
              <a:gd name="connsiteX87" fmla="*/ 5061 w 6079"/>
              <a:gd name="connsiteY87" fmla="*/ 301 h 1688"/>
              <a:gd name="connsiteX88" fmla="*/ 4967 w 6079"/>
              <a:gd name="connsiteY88" fmla="*/ 279 h 1688"/>
              <a:gd name="connsiteX89" fmla="*/ 4869 w 6079"/>
              <a:gd name="connsiteY89" fmla="*/ 261 h 1688"/>
              <a:gd name="connsiteX90" fmla="*/ 4821 w 6079"/>
              <a:gd name="connsiteY90" fmla="*/ 253 h 1688"/>
              <a:gd name="connsiteX91" fmla="*/ 4771 w 6079"/>
              <a:gd name="connsiteY91" fmla="*/ 245 h 1688"/>
              <a:gd name="connsiteX92" fmla="*/ 4718 w 6079"/>
              <a:gd name="connsiteY92" fmla="*/ 241 h 1688"/>
              <a:gd name="connsiteX93" fmla="*/ 4666 w 6079"/>
              <a:gd name="connsiteY93" fmla="*/ 237 h 1688"/>
              <a:gd name="connsiteX94" fmla="*/ 4613 w 6079"/>
              <a:gd name="connsiteY94" fmla="*/ 234 h 1688"/>
              <a:gd name="connsiteX95" fmla="*/ 4560 w 6079"/>
              <a:gd name="connsiteY95" fmla="*/ 234 h 1688"/>
              <a:gd name="connsiteX96" fmla="*/ 4508 w 6079"/>
              <a:gd name="connsiteY96" fmla="*/ 234 h 1688"/>
              <a:gd name="connsiteX97" fmla="*/ 4453 w 6079"/>
              <a:gd name="connsiteY97" fmla="*/ 234 h 1688"/>
              <a:gd name="connsiteX98" fmla="*/ 4398 w 6079"/>
              <a:gd name="connsiteY98" fmla="*/ 237 h 1688"/>
              <a:gd name="connsiteX99" fmla="*/ 4341 w 6079"/>
              <a:gd name="connsiteY99" fmla="*/ 241 h 1688"/>
              <a:gd name="connsiteX100" fmla="*/ 4286 w 6079"/>
              <a:gd name="connsiteY100" fmla="*/ 247 h 1688"/>
              <a:gd name="connsiteX101" fmla="*/ 4229 w 6079"/>
              <a:gd name="connsiteY101" fmla="*/ 255 h 1688"/>
              <a:gd name="connsiteX102" fmla="*/ 4172 w 6079"/>
              <a:gd name="connsiteY102" fmla="*/ 265 h 1688"/>
              <a:gd name="connsiteX103" fmla="*/ 4114 w 6079"/>
              <a:gd name="connsiteY103" fmla="*/ 277 h 1688"/>
              <a:gd name="connsiteX104" fmla="*/ 4055 w 6079"/>
              <a:gd name="connsiteY104" fmla="*/ 291 h 1688"/>
              <a:gd name="connsiteX105" fmla="*/ 3995 w 6079"/>
              <a:gd name="connsiteY105" fmla="*/ 305 h 1688"/>
              <a:gd name="connsiteX106" fmla="*/ 3936 w 6079"/>
              <a:gd name="connsiteY106" fmla="*/ 323 h 1688"/>
              <a:gd name="connsiteX107" fmla="*/ 3877 w 6079"/>
              <a:gd name="connsiteY107" fmla="*/ 342 h 1688"/>
              <a:gd name="connsiteX108" fmla="*/ 3817 w 6079"/>
              <a:gd name="connsiteY108" fmla="*/ 362 h 1688"/>
              <a:gd name="connsiteX109" fmla="*/ 3755 w 6079"/>
              <a:gd name="connsiteY109" fmla="*/ 386 h 1688"/>
              <a:gd name="connsiteX110" fmla="*/ 3755 w 6079"/>
              <a:gd name="connsiteY110" fmla="*/ 386 h 1688"/>
              <a:gd name="connsiteX111" fmla="*/ 3511 w 6079"/>
              <a:gd name="connsiteY111" fmla="*/ 485 h 1688"/>
              <a:gd name="connsiteX112" fmla="*/ 3259 w 6079"/>
              <a:gd name="connsiteY112" fmla="*/ 584 h 1688"/>
              <a:gd name="connsiteX113" fmla="*/ 3133 w 6079"/>
              <a:gd name="connsiteY113" fmla="*/ 633 h 1688"/>
              <a:gd name="connsiteX114" fmla="*/ 3005 w 6079"/>
              <a:gd name="connsiteY114" fmla="*/ 681 h 1688"/>
              <a:gd name="connsiteX115" fmla="*/ 2877 w 6079"/>
              <a:gd name="connsiteY115" fmla="*/ 728 h 1688"/>
              <a:gd name="connsiteX116" fmla="*/ 2747 w 6079"/>
              <a:gd name="connsiteY116" fmla="*/ 774 h 1688"/>
              <a:gd name="connsiteX117" fmla="*/ 2614 w 6079"/>
              <a:gd name="connsiteY117" fmla="*/ 815 h 1688"/>
              <a:gd name="connsiteX118" fmla="*/ 2484 w 6079"/>
              <a:gd name="connsiteY118" fmla="*/ 857 h 1688"/>
              <a:gd name="connsiteX119" fmla="*/ 2351 w 6079"/>
              <a:gd name="connsiteY119" fmla="*/ 894 h 1688"/>
              <a:gd name="connsiteX120" fmla="*/ 2216 w 6079"/>
              <a:gd name="connsiteY120" fmla="*/ 930 h 1688"/>
              <a:gd name="connsiteX121" fmla="*/ 2083 w 6079"/>
              <a:gd name="connsiteY121" fmla="*/ 964 h 1688"/>
              <a:gd name="connsiteX122" fmla="*/ 1946 w 6079"/>
              <a:gd name="connsiteY122" fmla="*/ 991 h 1688"/>
              <a:gd name="connsiteX123" fmla="*/ 1811 w 6079"/>
              <a:gd name="connsiteY123" fmla="*/ 1017 h 1688"/>
              <a:gd name="connsiteX124" fmla="*/ 1674 w 6079"/>
              <a:gd name="connsiteY124" fmla="*/ 1037 h 1688"/>
              <a:gd name="connsiteX125" fmla="*/ 1605 w 6079"/>
              <a:gd name="connsiteY125" fmla="*/ 1045 h 1688"/>
              <a:gd name="connsiteX126" fmla="*/ 1537 w 6079"/>
              <a:gd name="connsiteY126" fmla="*/ 1053 h 1688"/>
              <a:gd name="connsiteX127" fmla="*/ 1468 w 6079"/>
              <a:gd name="connsiteY127" fmla="*/ 1059 h 1688"/>
              <a:gd name="connsiteX128" fmla="*/ 1400 w 6079"/>
              <a:gd name="connsiteY128" fmla="*/ 1063 h 1688"/>
              <a:gd name="connsiteX129" fmla="*/ 1331 w 6079"/>
              <a:gd name="connsiteY129" fmla="*/ 1067 h 1688"/>
              <a:gd name="connsiteX130" fmla="*/ 1262 w 6079"/>
              <a:gd name="connsiteY130" fmla="*/ 1069 h 1688"/>
              <a:gd name="connsiteX131" fmla="*/ 1191 w 6079"/>
              <a:gd name="connsiteY131" fmla="*/ 1071 h 1688"/>
              <a:gd name="connsiteX132" fmla="*/ 1123 w 6079"/>
              <a:gd name="connsiteY132" fmla="*/ 1071 h 1688"/>
              <a:gd name="connsiteX133" fmla="*/ 1054 w 6079"/>
              <a:gd name="connsiteY133" fmla="*/ 1067 h 1688"/>
              <a:gd name="connsiteX134" fmla="*/ 983 w 6079"/>
              <a:gd name="connsiteY134" fmla="*/ 1065 h 1688"/>
              <a:gd name="connsiteX135" fmla="*/ 915 w 6079"/>
              <a:gd name="connsiteY135" fmla="*/ 1059 h 1688"/>
              <a:gd name="connsiteX136" fmla="*/ 844 w 6079"/>
              <a:gd name="connsiteY136" fmla="*/ 1053 h 1688"/>
              <a:gd name="connsiteX137" fmla="*/ 775 w 6079"/>
              <a:gd name="connsiteY137" fmla="*/ 1045 h 1688"/>
              <a:gd name="connsiteX138" fmla="*/ 704 w 6079"/>
              <a:gd name="connsiteY138" fmla="*/ 1033 h 1688"/>
              <a:gd name="connsiteX139" fmla="*/ 633 w 6079"/>
              <a:gd name="connsiteY139" fmla="*/ 1023 h 1688"/>
              <a:gd name="connsiteX140" fmla="*/ 565 w 6079"/>
              <a:gd name="connsiteY140" fmla="*/ 1009 h 1688"/>
              <a:gd name="connsiteX141" fmla="*/ 494 w 6079"/>
              <a:gd name="connsiteY141" fmla="*/ 993 h 1688"/>
              <a:gd name="connsiteX142" fmla="*/ 423 w 6079"/>
              <a:gd name="connsiteY142" fmla="*/ 976 h 1688"/>
              <a:gd name="connsiteX143" fmla="*/ 352 w 6079"/>
              <a:gd name="connsiteY143" fmla="*/ 958 h 1688"/>
              <a:gd name="connsiteX144" fmla="*/ 281 w 6079"/>
              <a:gd name="connsiteY144" fmla="*/ 936 h 1688"/>
              <a:gd name="connsiteX145" fmla="*/ 210 w 6079"/>
              <a:gd name="connsiteY145" fmla="*/ 914 h 1688"/>
              <a:gd name="connsiteX146" fmla="*/ 142 w 6079"/>
              <a:gd name="connsiteY146" fmla="*/ 889 h 1688"/>
              <a:gd name="connsiteX147" fmla="*/ 71 w 6079"/>
              <a:gd name="connsiteY147" fmla="*/ 861 h 1688"/>
              <a:gd name="connsiteX148" fmla="*/ 0 w 6079"/>
              <a:gd name="connsiteY148" fmla="*/ 833 h 1688"/>
              <a:gd name="connsiteX149" fmla="*/ 455 w 6079"/>
              <a:gd name="connsiteY149" fmla="*/ 1686 h 1688"/>
              <a:gd name="connsiteX0" fmla="*/ 455 w 6079"/>
              <a:gd name="connsiteY0" fmla="*/ 1686 h 1688"/>
              <a:gd name="connsiteX1" fmla="*/ 528 w 6079"/>
              <a:gd name="connsiteY1" fmla="*/ 1688 h 1688"/>
              <a:gd name="connsiteX2" fmla="*/ 599 w 6079"/>
              <a:gd name="connsiteY2" fmla="*/ 1686 h 1688"/>
              <a:gd name="connsiteX3" fmla="*/ 670 w 6079"/>
              <a:gd name="connsiteY3" fmla="*/ 1684 h 1688"/>
              <a:gd name="connsiteX4" fmla="*/ 743 w 6079"/>
              <a:gd name="connsiteY4" fmla="*/ 1680 h 1688"/>
              <a:gd name="connsiteX5" fmla="*/ 814 w 6079"/>
              <a:gd name="connsiteY5" fmla="*/ 1674 h 1688"/>
              <a:gd name="connsiteX6" fmla="*/ 883 w 6079"/>
              <a:gd name="connsiteY6" fmla="*/ 1668 h 1688"/>
              <a:gd name="connsiteX7" fmla="*/ 954 w 6079"/>
              <a:gd name="connsiteY7" fmla="*/ 1658 h 1688"/>
              <a:gd name="connsiteX8" fmla="*/ 1025 w 6079"/>
              <a:gd name="connsiteY8" fmla="*/ 1648 h 1688"/>
              <a:gd name="connsiteX9" fmla="*/ 1093 w 6079"/>
              <a:gd name="connsiteY9" fmla="*/ 1637 h 1688"/>
              <a:gd name="connsiteX10" fmla="*/ 1162 w 6079"/>
              <a:gd name="connsiteY10" fmla="*/ 1623 h 1688"/>
              <a:gd name="connsiteX11" fmla="*/ 1233 w 6079"/>
              <a:gd name="connsiteY11" fmla="*/ 1609 h 1688"/>
              <a:gd name="connsiteX12" fmla="*/ 1301 w 6079"/>
              <a:gd name="connsiteY12" fmla="*/ 1593 h 1688"/>
              <a:gd name="connsiteX13" fmla="*/ 1370 w 6079"/>
              <a:gd name="connsiteY13" fmla="*/ 1575 h 1688"/>
              <a:gd name="connsiteX14" fmla="*/ 1438 w 6079"/>
              <a:gd name="connsiteY14" fmla="*/ 1555 h 1688"/>
              <a:gd name="connsiteX15" fmla="*/ 1505 w 6079"/>
              <a:gd name="connsiteY15" fmla="*/ 1536 h 1688"/>
              <a:gd name="connsiteX16" fmla="*/ 1573 w 6079"/>
              <a:gd name="connsiteY16" fmla="*/ 1514 h 1688"/>
              <a:gd name="connsiteX17" fmla="*/ 1708 w 6079"/>
              <a:gd name="connsiteY17" fmla="*/ 1468 h 1688"/>
              <a:gd name="connsiteX18" fmla="*/ 1841 w 6079"/>
              <a:gd name="connsiteY18" fmla="*/ 1419 h 1688"/>
              <a:gd name="connsiteX19" fmla="*/ 1974 w 6079"/>
              <a:gd name="connsiteY19" fmla="*/ 1365 h 1688"/>
              <a:gd name="connsiteX20" fmla="*/ 2104 w 6079"/>
              <a:gd name="connsiteY20" fmla="*/ 1306 h 1688"/>
              <a:gd name="connsiteX21" fmla="*/ 2234 w 6079"/>
              <a:gd name="connsiteY21" fmla="*/ 1245 h 1688"/>
              <a:gd name="connsiteX22" fmla="*/ 2362 w 6079"/>
              <a:gd name="connsiteY22" fmla="*/ 1181 h 1688"/>
              <a:gd name="connsiteX23" fmla="*/ 2491 w 6079"/>
              <a:gd name="connsiteY23" fmla="*/ 1114 h 1688"/>
              <a:gd name="connsiteX24" fmla="*/ 2619 w 6079"/>
              <a:gd name="connsiteY24" fmla="*/ 1045 h 1688"/>
              <a:gd name="connsiteX25" fmla="*/ 2742 w 6079"/>
              <a:gd name="connsiteY25" fmla="*/ 974 h 1688"/>
              <a:gd name="connsiteX26" fmla="*/ 2868 w 6079"/>
              <a:gd name="connsiteY26" fmla="*/ 900 h 1688"/>
              <a:gd name="connsiteX27" fmla="*/ 2991 w 6079"/>
              <a:gd name="connsiteY27" fmla="*/ 827 h 1688"/>
              <a:gd name="connsiteX28" fmla="*/ 3113 w 6079"/>
              <a:gd name="connsiteY28" fmla="*/ 752 h 1688"/>
              <a:gd name="connsiteX29" fmla="*/ 3234 w 6079"/>
              <a:gd name="connsiteY29" fmla="*/ 677 h 1688"/>
              <a:gd name="connsiteX30" fmla="*/ 3472 w 6079"/>
              <a:gd name="connsiteY30" fmla="*/ 522 h 1688"/>
              <a:gd name="connsiteX31" fmla="*/ 3705 w 6079"/>
              <a:gd name="connsiteY31" fmla="*/ 372 h 1688"/>
              <a:gd name="connsiteX32" fmla="*/ 3705 w 6079"/>
              <a:gd name="connsiteY32" fmla="*/ 372 h 1688"/>
              <a:gd name="connsiteX33" fmla="*/ 3762 w 6079"/>
              <a:gd name="connsiteY33" fmla="*/ 336 h 1688"/>
              <a:gd name="connsiteX34" fmla="*/ 3819 w 6079"/>
              <a:gd name="connsiteY34" fmla="*/ 301 h 1688"/>
              <a:gd name="connsiteX35" fmla="*/ 3877 w 6079"/>
              <a:gd name="connsiteY35" fmla="*/ 269 h 1688"/>
              <a:gd name="connsiteX36" fmla="*/ 3934 w 6079"/>
              <a:gd name="connsiteY36" fmla="*/ 239 h 1688"/>
              <a:gd name="connsiteX37" fmla="*/ 3991 w 6079"/>
              <a:gd name="connsiteY37" fmla="*/ 212 h 1688"/>
              <a:gd name="connsiteX38" fmla="*/ 4048 w 6079"/>
              <a:gd name="connsiteY38" fmla="*/ 186 h 1688"/>
              <a:gd name="connsiteX39" fmla="*/ 4103 w 6079"/>
              <a:gd name="connsiteY39" fmla="*/ 162 h 1688"/>
              <a:gd name="connsiteX40" fmla="*/ 4160 w 6079"/>
              <a:gd name="connsiteY40" fmla="*/ 141 h 1688"/>
              <a:gd name="connsiteX41" fmla="*/ 4215 w 6079"/>
              <a:gd name="connsiteY41" fmla="*/ 119 h 1688"/>
              <a:gd name="connsiteX42" fmla="*/ 4270 w 6079"/>
              <a:gd name="connsiteY42" fmla="*/ 101 h 1688"/>
              <a:gd name="connsiteX43" fmla="*/ 4325 w 6079"/>
              <a:gd name="connsiteY43" fmla="*/ 85 h 1688"/>
              <a:gd name="connsiteX44" fmla="*/ 4380 w 6079"/>
              <a:gd name="connsiteY44" fmla="*/ 69 h 1688"/>
              <a:gd name="connsiteX45" fmla="*/ 4435 w 6079"/>
              <a:gd name="connsiteY45" fmla="*/ 55 h 1688"/>
              <a:gd name="connsiteX46" fmla="*/ 4487 w 6079"/>
              <a:gd name="connsiteY46" fmla="*/ 44 h 1688"/>
              <a:gd name="connsiteX47" fmla="*/ 4540 w 6079"/>
              <a:gd name="connsiteY47" fmla="*/ 34 h 1688"/>
              <a:gd name="connsiteX48" fmla="*/ 4592 w 6079"/>
              <a:gd name="connsiteY48" fmla="*/ 24 h 1688"/>
              <a:gd name="connsiteX49" fmla="*/ 4645 w 6079"/>
              <a:gd name="connsiteY49" fmla="*/ 18 h 1688"/>
              <a:gd name="connsiteX50" fmla="*/ 4695 w 6079"/>
              <a:gd name="connsiteY50" fmla="*/ 12 h 1688"/>
              <a:gd name="connsiteX51" fmla="*/ 4748 w 6079"/>
              <a:gd name="connsiteY51" fmla="*/ 6 h 1688"/>
              <a:gd name="connsiteX52" fmla="*/ 4798 w 6079"/>
              <a:gd name="connsiteY52" fmla="*/ 2 h 1688"/>
              <a:gd name="connsiteX53" fmla="*/ 4897 w 6079"/>
              <a:gd name="connsiteY53" fmla="*/ 0 h 1688"/>
              <a:gd name="connsiteX54" fmla="*/ 4993 w 6079"/>
              <a:gd name="connsiteY54" fmla="*/ 0 h 1688"/>
              <a:gd name="connsiteX55" fmla="*/ 5086 w 6079"/>
              <a:gd name="connsiteY55" fmla="*/ 6 h 1688"/>
              <a:gd name="connsiteX56" fmla="*/ 5176 w 6079"/>
              <a:gd name="connsiteY56" fmla="*/ 14 h 1688"/>
              <a:gd name="connsiteX57" fmla="*/ 5263 w 6079"/>
              <a:gd name="connsiteY57" fmla="*/ 26 h 1688"/>
              <a:gd name="connsiteX58" fmla="*/ 5347 w 6079"/>
              <a:gd name="connsiteY58" fmla="*/ 40 h 1688"/>
              <a:gd name="connsiteX59" fmla="*/ 5427 w 6079"/>
              <a:gd name="connsiteY59" fmla="*/ 57 h 1688"/>
              <a:gd name="connsiteX60" fmla="*/ 5503 w 6079"/>
              <a:gd name="connsiteY60" fmla="*/ 75 h 1688"/>
              <a:gd name="connsiteX61" fmla="*/ 5576 w 6079"/>
              <a:gd name="connsiteY61" fmla="*/ 95 h 1688"/>
              <a:gd name="connsiteX62" fmla="*/ 5642 w 6079"/>
              <a:gd name="connsiteY62" fmla="*/ 117 h 1688"/>
              <a:gd name="connsiteX63" fmla="*/ 5706 w 6079"/>
              <a:gd name="connsiteY63" fmla="*/ 139 h 1688"/>
              <a:gd name="connsiteX64" fmla="*/ 5766 w 6079"/>
              <a:gd name="connsiteY64" fmla="*/ 160 h 1688"/>
              <a:gd name="connsiteX65" fmla="*/ 5821 w 6079"/>
              <a:gd name="connsiteY65" fmla="*/ 184 h 1688"/>
              <a:gd name="connsiteX66" fmla="*/ 5869 w 6079"/>
              <a:gd name="connsiteY66" fmla="*/ 204 h 1688"/>
              <a:gd name="connsiteX67" fmla="*/ 5958 w 6079"/>
              <a:gd name="connsiteY67" fmla="*/ 262 h 1688"/>
              <a:gd name="connsiteX68" fmla="*/ 6052 w 6079"/>
              <a:gd name="connsiteY68" fmla="*/ 299 h 1688"/>
              <a:gd name="connsiteX69" fmla="*/ 6050 w 6079"/>
              <a:gd name="connsiteY69" fmla="*/ 288 h 1688"/>
              <a:gd name="connsiteX70" fmla="*/ 6079 w 6079"/>
              <a:gd name="connsiteY70" fmla="*/ 843 h 1688"/>
              <a:gd name="connsiteX71" fmla="*/ 6079 w 6079"/>
              <a:gd name="connsiteY71" fmla="*/ 843 h 1688"/>
              <a:gd name="connsiteX72" fmla="*/ 6068 w 6079"/>
              <a:gd name="connsiteY72" fmla="*/ 831 h 1688"/>
              <a:gd name="connsiteX73" fmla="*/ 6031 w 6079"/>
              <a:gd name="connsiteY73" fmla="*/ 801 h 1688"/>
              <a:gd name="connsiteX74" fmla="*/ 5976 w 6079"/>
              <a:gd name="connsiteY74" fmla="*/ 756 h 1688"/>
              <a:gd name="connsiteX75" fmla="*/ 5898 w 6079"/>
              <a:gd name="connsiteY75" fmla="*/ 699 h 1688"/>
              <a:gd name="connsiteX76" fmla="*/ 5853 w 6079"/>
              <a:gd name="connsiteY76" fmla="*/ 665 h 1688"/>
              <a:gd name="connsiteX77" fmla="*/ 5802 w 6079"/>
              <a:gd name="connsiteY77" fmla="*/ 631 h 1688"/>
              <a:gd name="connsiteX78" fmla="*/ 5745 w 6079"/>
              <a:gd name="connsiteY78" fmla="*/ 596 h 1688"/>
              <a:gd name="connsiteX79" fmla="*/ 5686 w 6079"/>
              <a:gd name="connsiteY79" fmla="*/ 560 h 1688"/>
              <a:gd name="connsiteX80" fmla="*/ 5622 w 6079"/>
              <a:gd name="connsiteY80" fmla="*/ 524 h 1688"/>
              <a:gd name="connsiteX81" fmla="*/ 5553 w 6079"/>
              <a:gd name="connsiteY81" fmla="*/ 489 h 1688"/>
              <a:gd name="connsiteX82" fmla="*/ 5480 w 6079"/>
              <a:gd name="connsiteY82" fmla="*/ 453 h 1688"/>
              <a:gd name="connsiteX83" fmla="*/ 5404 w 6079"/>
              <a:gd name="connsiteY83" fmla="*/ 418 h 1688"/>
              <a:gd name="connsiteX84" fmla="*/ 5324 w 6079"/>
              <a:gd name="connsiteY84" fmla="*/ 386 h 1688"/>
              <a:gd name="connsiteX85" fmla="*/ 5240 w 6079"/>
              <a:gd name="connsiteY85" fmla="*/ 354 h 1688"/>
              <a:gd name="connsiteX86" fmla="*/ 5153 w 6079"/>
              <a:gd name="connsiteY86" fmla="*/ 327 h 1688"/>
              <a:gd name="connsiteX87" fmla="*/ 5061 w 6079"/>
              <a:gd name="connsiteY87" fmla="*/ 301 h 1688"/>
              <a:gd name="connsiteX88" fmla="*/ 4967 w 6079"/>
              <a:gd name="connsiteY88" fmla="*/ 279 h 1688"/>
              <a:gd name="connsiteX89" fmla="*/ 4869 w 6079"/>
              <a:gd name="connsiteY89" fmla="*/ 261 h 1688"/>
              <a:gd name="connsiteX90" fmla="*/ 4821 w 6079"/>
              <a:gd name="connsiteY90" fmla="*/ 253 h 1688"/>
              <a:gd name="connsiteX91" fmla="*/ 4771 w 6079"/>
              <a:gd name="connsiteY91" fmla="*/ 245 h 1688"/>
              <a:gd name="connsiteX92" fmla="*/ 4718 w 6079"/>
              <a:gd name="connsiteY92" fmla="*/ 241 h 1688"/>
              <a:gd name="connsiteX93" fmla="*/ 4666 w 6079"/>
              <a:gd name="connsiteY93" fmla="*/ 237 h 1688"/>
              <a:gd name="connsiteX94" fmla="*/ 4613 w 6079"/>
              <a:gd name="connsiteY94" fmla="*/ 234 h 1688"/>
              <a:gd name="connsiteX95" fmla="*/ 4560 w 6079"/>
              <a:gd name="connsiteY95" fmla="*/ 234 h 1688"/>
              <a:gd name="connsiteX96" fmla="*/ 4508 w 6079"/>
              <a:gd name="connsiteY96" fmla="*/ 234 h 1688"/>
              <a:gd name="connsiteX97" fmla="*/ 4453 w 6079"/>
              <a:gd name="connsiteY97" fmla="*/ 234 h 1688"/>
              <a:gd name="connsiteX98" fmla="*/ 4398 w 6079"/>
              <a:gd name="connsiteY98" fmla="*/ 237 h 1688"/>
              <a:gd name="connsiteX99" fmla="*/ 4341 w 6079"/>
              <a:gd name="connsiteY99" fmla="*/ 241 h 1688"/>
              <a:gd name="connsiteX100" fmla="*/ 4286 w 6079"/>
              <a:gd name="connsiteY100" fmla="*/ 247 h 1688"/>
              <a:gd name="connsiteX101" fmla="*/ 4229 w 6079"/>
              <a:gd name="connsiteY101" fmla="*/ 255 h 1688"/>
              <a:gd name="connsiteX102" fmla="*/ 4172 w 6079"/>
              <a:gd name="connsiteY102" fmla="*/ 265 h 1688"/>
              <a:gd name="connsiteX103" fmla="*/ 4114 w 6079"/>
              <a:gd name="connsiteY103" fmla="*/ 277 h 1688"/>
              <a:gd name="connsiteX104" fmla="*/ 4055 w 6079"/>
              <a:gd name="connsiteY104" fmla="*/ 291 h 1688"/>
              <a:gd name="connsiteX105" fmla="*/ 3995 w 6079"/>
              <a:gd name="connsiteY105" fmla="*/ 305 h 1688"/>
              <a:gd name="connsiteX106" fmla="*/ 3936 w 6079"/>
              <a:gd name="connsiteY106" fmla="*/ 323 h 1688"/>
              <a:gd name="connsiteX107" fmla="*/ 3877 w 6079"/>
              <a:gd name="connsiteY107" fmla="*/ 342 h 1688"/>
              <a:gd name="connsiteX108" fmla="*/ 3817 w 6079"/>
              <a:gd name="connsiteY108" fmla="*/ 362 h 1688"/>
              <a:gd name="connsiteX109" fmla="*/ 3755 w 6079"/>
              <a:gd name="connsiteY109" fmla="*/ 386 h 1688"/>
              <a:gd name="connsiteX110" fmla="*/ 3755 w 6079"/>
              <a:gd name="connsiteY110" fmla="*/ 386 h 1688"/>
              <a:gd name="connsiteX111" fmla="*/ 3511 w 6079"/>
              <a:gd name="connsiteY111" fmla="*/ 485 h 1688"/>
              <a:gd name="connsiteX112" fmla="*/ 3259 w 6079"/>
              <a:gd name="connsiteY112" fmla="*/ 584 h 1688"/>
              <a:gd name="connsiteX113" fmla="*/ 3133 w 6079"/>
              <a:gd name="connsiteY113" fmla="*/ 633 h 1688"/>
              <a:gd name="connsiteX114" fmla="*/ 3005 w 6079"/>
              <a:gd name="connsiteY114" fmla="*/ 681 h 1688"/>
              <a:gd name="connsiteX115" fmla="*/ 2877 w 6079"/>
              <a:gd name="connsiteY115" fmla="*/ 728 h 1688"/>
              <a:gd name="connsiteX116" fmla="*/ 2747 w 6079"/>
              <a:gd name="connsiteY116" fmla="*/ 774 h 1688"/>
              <a:gd name="connsiteX117" fmla="*/ 2614 w 6079"/>
              <a:gd name="connsiteY117" fmla="*/ 815 h 1688"/>
              <a:gd name="connsiteX118" fmla="*/ 2484 w 6079"/>
              <a:gd name="connsiteY118" fmla="*/ 857 h 1688"/>
              <a:gd name="connsiteX119" fmla="*/ 2351 w 6079"/>
              <a:gd name="connsiteY119" fmla="*/ 894 h 1688"/>
              <a:gd name="connsiteX120" fmla="*/ 2216 w 6079"/>
              <a:gd name="connsiteY120" fmla="*/ 930 h 1688"/>
              <a:gd name="connsiteX121" fmla="*/ 2083 w 6079"/>
              <a:gd name="connsiteY121" fmla="*/ 964 h 1688"/>
              <a:gd name="connsiteX122" fmla="*/ 1946 w 6079"/>
              <a:gd name="connsiteY122" fmla="*/ 991 h 1688"/>
              <a:gd name="connsiteX123" fmla="*/ 1811 w 6079"/>
              <a:gd name="connsiteY123" fmla="*/ 1017 h 1688"/>
              <a:gd name="connsiteX124" fmla="*/ 1674 w 6079"/>
              <a:gd name="connsiteY124" fmla="*/ 1037 h 1688"/>
              <a:gd name="connsiteX125" fmla="*/ 1605 w 6079"/>
              <a:gd name="connsiteY125" fmla="*/ 1045 h 1688"/>
              <a:gd name="connsiteX126" fmla="*/ 1537 w 6079"/>
              <a:gd name="connsiteY126" fmla="*/ 1053 h 1688"/>
              <a:gd name="connsiteX127" fmla="*/ 1468 w 6079"/>
              <a:gd name="connsiteY127" fmla="*/ 1059 h 1688"/>
              <a:gd name="connsiteX128" fmla="*/ 1400 w 6079"/>
              <a:gd name="connsiteY128" fmla="*/ 1063 h 1688"/>
              <a:gd name="connsiteX129" fmla="*/ 1331 w 6079"/>
              <a:gd name="connsiteY129" fmla="*/ 1067 h 1688"/>
              <a:gd name="connsiteX130" fmla="*/ 1262 w 6079"/>
              <a:gd name="connsiteY130" fmla="*/ 1069 h 1688"/>
              <a:gd name="connsiteX131" fmla="*/ 1191 w 6079"/>
              <a:gd name="connsiteY131" fmla="*/ 1071 h 1688"/>
              <a:gd name="connsiteX132" fmla="*/ 1123 w 6079"/>
              <a:gd name="connsiteY132" fmla="*/ 1071 h 1688"/>
              <a:gd name="connsiteX133" fmla="*/ 1054 w 6079"/>
              <a:gd name="connsiteY133" fmla="*/ 1067 h 1688"/>
              <a:gd name="connsiteX134" fmla="*/ 983 w 6079"/>
              <a:gd name="connsiteY134" fmla="*/ 1065 h 1688"/>
              <a:gd name="connsiteX135" fmla="*/ 915 w 6079"/>
              <a:gd name="connsiteY135" fmla="*/ 1059 h 1688"/>
              <a:gd name="connsiteX136" fmla="*/ 844 w 6079"/>
              <a:gd name="connsiteY136" fmla="*/ 1053 h 1688"/>
              <a:gd name="connsiteX137" fmla="*/ 775 w 6079"/>
              <a:gd name="connsiteY137" fmla="*/ 1045 h 1688"/>
              <a:gd name="connsiteX138" fmla="*/ 704 w 6079"/>
              <a:gd name="connsiteY138" fmla="*/ 1033 h 1688"/>
              <a:gd name="connsiteX139" fmla="*/ 633 w 6079"/>
              <a:gd name="connsiteY139" fmla="*/ 1023 h 1688"/>
              <a:gd name="connsiteX140" fmla="*/ 565 w 6079"/>
              <a:gd name="connsiteY140" fmla="*/ 1009 h 1688"/>
              <a:gd name="connsiteX141" fmla="*/ 494 w 6079"/>
              <a:gd name="connsiteY141" fmla="*/ 993 h 1688"/>
              <a:gd name="connsiteX142" fmla="*/ 423 w 6079"/>
              <a:gd name="connsiteY142" fmla="*/ 976 h 1688"/>
              <a:gd name="connsiteX143" fmla="*/ 352 w 6079"/>
              <a:gd name="connsiteY143" fmla="*/ 958 h 1688"/>
              <a:gd name="connsiteX144" fmla="*/ 281 w 6079"/>
              <a:gd name="connsiteY144" fmla="*/ 936 h 1688"/>
              <a:gd name="connsiteX145" fmla="*/ 210 w 6079"/>
              <a:gd name="connsiteY145" fmla="*/ 914 h 1688"/>
              <a:gd name="connsiteX146" fmla="*/ 142 w 6079"/>
              <a:gd name="connsiteY146" fmla="*/ 889 h 1688"/>
              <a:gd name="connsiteX147" fmla="*/ 71 w 6079"/>
              <a:gd name="connsiteY147" fmla="*/ 861 h 1688"/>
              <a:gd name="connsiteX148" fmla="*/ 0 w 6079"/>
              <a:gd name="connsiteY148" fmla="*/ 833 h 1688"/>
              <a:gd name="connsiteX149" fmla="*/ 455 w 6079"/>
              <a:gd name="connsiteY149" fmla="*/ 1686 h 1688"/>
              <a:gd name="connsiteX0" fmla="*/ 455 w 6079"/>
              <a:gd name="connsiteY0" fmla="*/ 1686 h 1688"/>
              <a:gd name="connsiteX1" fmla="*/ 528 w 6079"/>
              <a:gd name="connsiteY1" fmla="*/ 1688 h 1688"/>
              <a:gd name="connsiteX2" fmla="*/ 599 w 6079"/>
              <a:gd name="connsiteY2" fmla="*/ 1686 h 1688"/>
              <a:gd name="connsiteX3" fmla="*/ 670 w 6079"/>
              <a:gd name="connsiteY3" fmla="*/ 1684 h 1688"/>
              <a:gd name="connsiteX4" fmla="*/ 743 w 6079"/>
              <a:gd name="connsiteY4" fmla="*/ 1680 h 1688"/>
              <a:gd name="connsiteX5" fmla="*/ 814 w 6079"/>
              <a:gd name="connsiteY5" fmla="*/ 1674 h 1688"/>
              <a:gd name="connsiteX6" fmla="*/ 883 w 6079"/>
              <a:gd name="connsiteY6" fmla="*/ 1668 h 1688"/>
              <a:gd name="connsiteX7" fmla="*/ 954 w 6079"/>
              <a:gd name="connsiteY7" fmla="*/ 1658 h 1688"/>
              <a:gd name="connsiteX8" fmla="*/ 1025 w 6079"/>
              <a:gd name="connsiteY8" fmla="*/ 1648 h 1688"/>
              <a:gd name="connsiteX9" fmla="*/ 1093 w 6079"/>
              <a:gd name="connsiteY9" fmla="*/ 1637 h 1688"/>
              <a:gd name="connsiteX10" fmla="*/ 1162 w 6079"/>
              <a:gd name="connsiteY10" fmla="*/ 1623 h 1688"/>
              <a:gd name="connsiteX11" fmla="*/ 1233 w 6079"/>
              <a:gd name="connsiteY11" fmla="*/ 1609 h 1688"/>
              <a:gd name="connsiteX12" fmla="*/ 1301 w 6079"/>
              <a:gd name="connsiteY12" fmla="*/ 1593 h 1688"/>
              <a:gd name="connsiteX13" fmla="*/ 1370 w 6079"/>
              <a:gd name="connsiteY13" fmla="*/ 1575 h 1688"/>
              <a:gd name="connsiteX14" fmla="*/ 1438 w 6079"/>
              <a:gd name="connsiteY14" fmla="*/ 1555 h 1688"/>
              <a:gd name="connsiteX15" fmla="*/ 1505 w 6079"/>
              <a:gd name="connsiteY15" fmla="*/ 1536 h 1688"/>
              <a:gd name="connsiteX16" fmla="*/ 1573 w 6079"/>
              <a:gd name="connsiteY16" fmla="*/ 1514 h 1688"/>
              <a:gd name="connsiteX17" fmla="*/ 1708 w 6079"/>
              <a:gd name="connsiteY17" fmla="*/ 1468 h 1688"/>
              <a:gd name="connsiteX18" fmla="*/ 1841 w 6079"/>
              <a:gd name="connsiteY18" fmla="*/ 1419 h 1688"/>
              <a:gd name="connsiteX19" fmla="*/ 1974 w 6079"/>
              <a:gd name="connsiteY19" fmla="*/ 1365 h 1688"/>
              <a:gd name="connsiteX20" fmla="*/ 2104 w 6079"/>
              <a:gd name="connsiteY20" fmla="*/ 1306 h 1688"/>
              <a:gd name="connsiteX21" fmla="*/ 2234 w 6079"/>
              <a:gd name="connsiteY21" fmla="*/ 1245 h 1688"/>
              <a:gd name="connsiteX22" fmla="*/ 2362 w 6079"/>
              <a:gd name="connsiteY22" fmla="*/ 1181 h 1688"/>
              <a:gd name="connsiteX23" fmla="*/ 2491 w 6079"/>
              <a:gd name="connsiteY23" fmla="*/ 1114 h 1688"/>
              <a:gd name="connsiteX24" fmla="*/ 2619 w 6079"/>
              <a:gd name="connsiteY24" fmla="*/ 1045 h 1688"/>
              <a:gd name="connsiteX25" fmla="*/ 2742 w 6079"/>
              <a:gd name="connsiteY25" fmla="*/ 974 h 1688"/>
              <a:gd name="connsiteX26" fmla="*/ 2868 w 6079"/>
              <a:gd name="connsiteY26" fmla="*/ 900 h 1688"/>
              <a:gd name="connsiteX27" fmla="*/ 2991 w 6079"/>
              <a:gd name="connsiteY27" fmla="*/ 827 h 1688"/>
              <a:gd name="connsiteX28" fmla="*/ 3113 w 6079"/>
              <a:gd name="connsiteY28" fmla="*/ 752 h 1688"/>
              <a:gd name="connsiteX29" fmla="*/ 3234 w 6079"/>
              <a:gd name="connsiteY29" fmla="*/ 677 h 1688"/>
              <a:gd name="connsiteX30" fmla="*/ 3472 w 6079"/>
              <a:gd name="connsiteY30" fmla="*/ 522 h 1688"/>
              <a:gd name="connsiteX31" fmla="*/ 3705 w 6079"/>
              <a:gd name="connsiteY31" fmla="*/ 372 h 1688"/>
              <a:gd name="connsiteX32" fmla="*/ 3705 w 6079"/>
              <a:gd name="connsiteY32" fmla="*/ 372 h 1688"/>
              <a:gd name="connsiteX33" fmla="*/ 3762 w 6079"/>
              <a:gd name="connsiteY33" fmla="*/ 336 h 1688"/>
              <a:gd name="connsiteX34" fmla="*/ 3819 w 6079"/>
              <a:gd name="connsiteY34" fmla="*/ 301 h 1688"/>
              <a:gd name="connsiteX35" fmla="*/ 3877 w 6079"/>
              <a:gd name="connsiteY35" fmla="*/ 269 h 1688"/>
              <a:gd name="connsiteX36" fmla="*/ 3934 w 6079"/>
              <a:gd name="connsiteY36" fmla="*/ 239 h 1688"/>
              <a:gd name="connsiteX37" fmla="*/ 3991 w 6079"/>
              <a:gd name="connsiteY37" fmla="*/ 212 h 1688"/>
              <a:gd name="connsiteX38" fmla="*/ 4048 w 6079"/>
              <a:gd name="connsiteY38" fmla="*/ 186 h 1688"/>
              <a:gd name="connsiteX39" fmla="*/ 4103 w 6079"/>
              <a:gd name="connsiteY39" fmla="*/ 162 h 1688"/>
              <a:gd name="connsiteX40" fmla="*/ 4160 w 6079"/>
              <a:gd name="connsiteY40" fmla="*/ 141 h 1688"/>
              <a:gd name="connsiteX41" fmla="*/ 4215 w 6079"/>
              <a:gd name="connsiteY41" fmla="*/ 119 h 1688"/>
              <a:gd name="connsiteX42" fmla="*/ 4270 w 6079"/>
              <a:gd name="connsiteY42" fmla="*/ 101 h 1688"/>
              <a:gd name="connsiteX43" fmla="*/ 4325 w 6079"/>
              <a:gd name="connsiteY43" fmla="*/ 85 h 1688"/>
              <a:gd name="connsiteX44" fmla="*/ 4380 w 6079"/>
              <a:gd name="connsiteY44" fmla="*/ 69 h 1688"/>
              <a:gd name="connsiteX45" fmla="*/ 4435 w 6079"/>
              <a:gd name="connsiteY45" fmla="*/ 55 h 1688"/>
              <a:gd name="connsiteX46" fmla="*/ 4487 w 6079"/>
              <a:gd name="connsiteY46" fmla="*/ 44 h 1688"/>
              <a:gd name="connsiteX47" fmla="*/ 4540 w 6079"/>
              <a:gd name="connsiteY47" fmla="*/ 34 h 1688"/>
              <a:gd name="connsiteX48" fmla="*/ 4592 w 6079"/>
              <a:gd name="connsiteY48" fmla="*/ 24 h 1688"/>
              <a:gd name="connsiteX49" fmla="*/ 4645 w 6079"/>
              <a:gd name="connsiteY49" fmla="*/ 18 h 1688"/>
              <a:gd name="connsiteX50" fmla="*/ 4695 w 6079"/>
              <a:gd name="connsiteY50" fmla="*/ 12 h 1688"/>
              <a:gd name="connsiteX51" fmla="*/ 4748 w 6079"/>
              <a:gd name="connsiteY51" fmla="*/ 6 h 1688"/>
              <a:gd name="connsiteX52" fmla="*/ 4798 w 6079"/>
              <a:gd name="connsiteY52" fmla="*/ 2 h 1688"/>
              <a:gd name="connsiteX53" fmla="*/ 4897 w 6079"/>
              <a:gd name="connsiteY53" fmla="*/ 0 h 1688"/>
              <a:gd name="connsiteX54" fmla="*/ 4993 w 6079"/>
              <a:gd name="connsiteY54" fmla="*/ 0 h 1688"/>
              <a:gd name="connsiteX55" fmla="*/ 5086 w 6079"/>
              <a:gd name="connsiteY55" fmla="*/ 6 h 1688"/>
              <a:gd name="connsiteX56" fmla="*/ 5176 w 6079"/>
              <a:gd name="connsiteY56" fmla="*/ 14 h 1688"/>
              <a:gd name="connsiteX57" fmla="*/ 5263 w 6079"/>
              <a:gd name="connsiteY57" fmla="*/ 26 h 1688"/>
              <a:gd name="connsiteX58" fmla="*/ 5347 w 6079"/>
              <a:gd name="connsiteY58" fmla="*/ 40 h 1688"/>
              <a:gd name="connsiteX59" fmla="*/ 5427 w 6079"/>
              <a:gd name="connsiteY59" fmla="*/ 57 h 1688"/>
              <a:gd name="connsiteX60" fmla="*/ 5503 w 6079"/>
              <a:gd name="connsiteY60" fmla="*/ 75 h 1688"/>
              <a:gd name="connsiteX61" fmla="*/ 5576 w 6079"/>
              <a:gd name="connsiteY61" fmla="*/ 95 h 1688"/>
              <a:gd name="connsiteX62" fmla="*/ 5642 w 6079"/>
              <a:gd name="connsiteY62" fmla="*/ 117 h 1688"/>
              <a:gd name="connsiteX63" fmla="*/ 5706 w 6079"/>
              <a:gd name="connsiteY63" fmla="*/ 139 h 1688"/>
              <a:gd name="connsiteX64" fmla="*/ 5766 w 6079"/>
              <a:gd name="connsiteY64" fmla="*/ 160 h 1688"/>
              <a:gd name="connsiteX65" fmla="*/ 5821 w 6079"/>
              <a:gd name="connsiteY65" fmla="*/ 184 h 1688"/>
              <a:gd name="connsiteX66" fmla="*/ 5869 w 6079"/>
              <a:gd name="connsiteY66" fmla="*/ 204 h 1688"/>
              <a:gd name="connsiteX67" fmla="*/ 6052 w 6079"/>
              <a:gd name="connsiteY67" fmla="*/ 299 h 1688"/>
              <a:gd name="connsiteX68" fmla="*/ 6050 w 6079"/>
              <a:gd name="connsiteY68" fmla="*/ 288 h 1688"/>
              <a:gd name="connsiteX69" fmla="*/ 6079 w 6079"/>
              <a:gd name="connsiteY69" fmla="*/ 843 h 1688"/>
              <a:gd name="connsiteX70" fmla="*/ 6079 w 6079"/>
              <a:gd name="connsiteY70" fmla="*/ 843 h 1688"/>
              <a:gd name="connsiteX71" fmla="*/ 6068 w 6079"/>
              <a:gd name="connsiteY71" fmla="*/ 831 h 1688"/>
              <a:gd name="connsiteX72" fmla="*/ 6031 w 6079"/>
              <a:gd name="connsiteY72" fmla="*/ 801 h 1688"/>
              <a:gd name="connsiteX73" fmla="*/ 5976 w 6079"/>
              <a:gd name="connsiteY73" fmla="*/ 756 h 1688"/>
              <a:gd name="connsiteX74" fmla="*/ 5898 w 6079"/>
              <a:gd name="connsiteY74" fmla="*/ 699 h 1688"/>
              <a:gd name="connsiteX75" fmla="*/ 5853 w 6079"/>
              <a:gd name="connsiteY75" fmla="*/ 665 h 1688"/>
              <a:gd name="connsiteX76" fmla="*/ 5802 w 6079"/>
              <a:gd name="connsiteY76" fmla="*/ 631 h 1688"/>
              <a:gd name="connsiteX77" fmla="*/ 5745 w 6079"/>
              <a:gd name="connsiteY77" fmla="*/ 596 h 1688"/>
              <a:gd name="connsiteX78" fmla="*/ 5686 w 6079"/>
              <a:gd name="connsiteY78" fmla="*/ 560 h 1688"/>
              <a:gd name="connsiteX79" fmla="*/ 5622 w 6079"/>
              <a:gd name="connsiteY79" fmla="*/ 524 h 1688"/>
              <a:gd name="connsiteX80" fmla="*/ 5553 w 6079"/>
              <a:gd name="connsiteY80" fmla="*/ 489 h 1688"/>
              <a:gd name="connsiteX81" fmla="*/ 5480 w 6079"/>
              <a:gd name="connsiteY81" fmla="*/ 453 h 1688"/>
              <a:gd name="connsiteX82" fmla="*/ 5404 w 6079"/>
              <a:gd name="connsiteY82" fmla="*/ 418 h 1688"/>
              <a:gd name="connsiteX83" fmla="*/ 5324 w 6079"/>
              <a:gd name="connsiteY83" fmla="*/ 386 h 1688"/>
              <a:gd name="connsiteX84" fmla="*/ 5240 w 6079"/>
              <a:gd name="connsiteY84" fmla="*/ 354 h 1688"/>
              <a:gd name="connsiteX85" fmla="*/ 5153 w 6079"/>
              <a:gd name="connsiteY85" fmla="*/ 327 h 1688"/>
              <a:gd name="connsiteX86" fmla="*/ 5061 w 6079"/>
              <a:gd name="connsiteY86" fmla="*/ 301 h 1688"/>
              <a:gd name="connsiteX87" fmla="*/ 4967 w 6079"/>
              <a:gd name="connsiteY87" fmla="*/ 279 h 1688"/>
              <a:gd name="connsiteX88" fmla="*/ 4869 w 6079"/>
              <a:gd name="connsiteY88" fmla="*/ 261 h 1688"/>
              <a:gd name="connsiteX89" fmla="*/ 4821 w 6079"/>
              <a:gd name="connsiteY89" fmla="*/ 253 h 1688"/>
              <a:gd name="connsiteX90" fmla="*/ 4771 w 6079"/>
              <a:gd name="connsiteY90" fmla="*/ 245 h 1688"/>
              <a:gd name="connsiteX91" fmla="*/ 4718 w 6079"/>
              <a:gd name="connsiteY91" fmla="*/ 241 h 1688"/>
              <a:gd name="connsiteX92" fmla="*/ 4666 w 6079"/>
              <a:gd name="connsiteY92" fmla="*/ 237 h 1688"/>
              <a:gd name="connsiteX93" fmla="*/ 4613 w 6079"/>
              <a:gd name="connsiteY93" fmla="*/ 234 h 1688"/>
              <a:gd name="connsiteX94" fmla="*/ 4560 w 6079"/>
              <a:gd name="connsiteY94" fmla="*/ 234 h 1688"/>
              <a:gd name="connsiteX95" fmla="*/ 4508 w 6079"/>
              <a:gd name="connsiteY95" fmla="*/ 234 h 1688"/>
              <a:gd name="connsiteX96" fmla="*/ 4453 w 6079"/>
              <a:gd name="connsiteY96" fmla="*/ 234 h 1688"/>
              <a:gd name="connsiteX97" fmla="*/ 4398 w 6079"/>
              <a:gd name="connsiteY97" fmla="*/ 237 h 1688"/>
              <a:gd name="connsiteX98" fmla="*/ 4341 w 6079"/>
              <a:gd name="connsiteY98" fmla="*/ 241 h 1688"/>
              <a:gd name="connsiteX99" fmla="*/ 4286 w 6079"/>
              <a:gd name="connsiteY99" fmla="*/ 247 h 1688"/>
              <a:gd name="connsiteX100" fmla="*/ 4229 w 6079"/>
              <a:gd name="connsiteY100" fmla="*/ 255 h 1688"/>
              <a:gd name="connsiteX101" fmla="*/ 4172 w 6079"/>
              <a:gd name="connsiteY101" fmla="*/ 265 h 1688"/>
              <a:gd name="connsiteX102" fmla="*/ 4114 w 6079"/>
              <a:gd name="connsiteY102" fmla="*/ 277 h 1688"/>
              <a:gd name="connsiteX103" fmla="*/ 4055 w 6079"/>
              <a:gd name="connsiteY103" fmla="*/ 291 h 1688"/>
              <a:gd name="connsiteX104" fmla="*/ 3995 w 6079"/>
              <a:gd name="connsiteY104" fmla="*/ 305 h 1688"/>
              <a:gd name="connsiteX105" fmla="*/ 3936 w 6079"/>
              <a:gd name="connsiteY105" fmla="*/ 323 h 1688"/>
              <a:gd name="connsiteX106" fmla="*/ 3877 w 6079"/>
              <a:gd name="connsiteY106" fmla="*/ 342 h 1688"/>
              <a:gd name="connsiteX107" fmla="*/ 3817 w 6079"/>
              <a:gd name="connsiteY107" fmla="*/ 362 h 1688"/>
              <a:gd name="connsiteX108" fmla="*/ 3755 w 6079"/>
              <a:gd name="connsiteY108" fmla="*/ 386 h 1688"/>
              <a:gd name="connsiteX109" fmla="*/ 3755 w 6079"/>
              <a:gd name="connsiteY109" fmla="*/ 386 h 1688"/>
              <a:gd name="connsiteX110" fmla="*/ 3511 w 6079"/>
              <a:gd name="connsiteY110" fmla="*/ 485 h 1688"/>
              <a:gd name="connsiteX111" fmla="*/ 3259 w 6079"/>
              <a:gd name="connsiteY111" fmla="*/ 584 h 1688"/>
              <a:gd name="connsiteX112" fmla="*/ 3133 w 6079"/>
              <a:gd name="connsiteY112" fmla="*/ 633 h 1688"/>
              <a:gd name="connsiteX113" fmla="*/ 3005 w 6079"/>
              <a:gd name="connsiteY113" fmla="*/ 681 h 1688"/>
              <a:gd name="connsiteX114" fmla="*/ 2877 w 6079"/>
              <a:gd name="connsiteY114" fmla="*/ 728 h 1688"/>
              <a:gd name="connsiteX115" fmla="*/ 2747 w 6079"/>
              <a:gd name="connsiteY115" fmla="*/ 774 h 1688"/>
              <a:gd name="connsiteX116" fmla="*/ 2614 w 6079"/>
              <a:gd name="connsiteY116" fmla="*/ 815 h 1688"/>
              <a:gd name="connsiteX117" fmla="*/ 2484 w 6079"/>
              <a:gd name="connsiteY117" fmla="*/ 857 h 1688"/>
              <a:gd name="connsiteX118" fmla="*/ 2351 w 6079"/>
              <a:gd name="connsiteY118" fmla="*/ 894 h 1688"/>
              <a:gd name="connsiteX119" fmla="*/ 2216 w 6079"/>
              <a:gd name="connsiteY119" fmla="*/ 930 h 1688"/>
              <a:gd name="connsiteX120" fmla="*/ 2083 w 6079"/>
              <a:gd name="connsiteY120" fmla="*/ 964 h 1688"/>
              <a:gd name="connsiteX121" fmla="*/ 1946 w 6079"/>
              <a:gd name="connsiteY121" fmla="*/ 991 h 1688"/>
              <a:gd name="connsiteX122" fmla="*/ 1811 w 6079"/>
              <a:gd name="connsiteY122" fmla="*/ 1017 h 1688"/>
              <a:gd name="connsiteX123" fmla="*/ 1674 w 6079"/>
              <a:gd name="connsiteY123" fmla="*/ 1037 h 1688"/>
              <a:gd name="connsiteX124" fmla="*/ 1605 w 6079"/>
              <a:gd name="connsiteY124" fmla="*/ 1045 h 1688"/>
              <a:gd name="connsiteX125" fmla="*/ 1537 w 6079"/>
              <a:gd name="connsiteY125" fmla="*/ 1053 h 1688"/>
              <a:gd name="connsiteX126" fmla="*/ 1468 w 6079"/>
              <a:gd name="connsiteY126" fmla="*/ 1059 h 1688"/>
              <a:gd name="connsiteX127" fmla="*/ 1400 w 6079"/>
              <a:gd name="connsiteY127" fmla="*/ 1063 h 1688"/>
              <a:gd name="connsiteX128" fmla="*/ 1331 w 6079"/>
              <a:gd name="connsiteY128" fmla="*/ 1067 h 1688"/>
              <a:gd name="connsiteX129" fmla="*/ 1262 w 6079"/>
              <a:gd name="connsiteY129" fmla="*/ 1069 h 1688"/>
              <a:gd name="connsiteX130" fmla="*/ 1191 w 6079"/>
              <a:gd name="connsiteY130" fmla="*/ 1071 h 1688"/>
              <a:gd name="connsiteX131" fmla="*/ 1123 w 6079"/>
              <a:gd name="connsiteY131" fmla="*/ 1071 h 1688"/>
              <a:gd name="connsiteX132" fmla="*/ 1054 w 6079"/>
              <a:gd name="connsiteY132" fmla="*/ 1067 h 1688"/>
              <a:gd name="connsiteX133" fmla="*/ 983 w 6079"/>
              <a:gd name="connsiteY133" fmla="*/ 1065 h 1688"/>
              <a:gd name="connsiteX134" fmla="*/ 915 w 6079"/>
              <a:gd name="connsiteY134" fmla="*/ 1059 h 1688"/>
              <a:gd name="connsiteX135" fmla="*/ 844 w 6079"/>
              <a:gd name="connsiteY135" fmla="*/ 1053 h 1688"/>
              <a:gd name="connsiteX136" fmla="*/ 775 w 6079"/>
              <a:gd name="connsiteY136" fmla="*/ 1045 h 1688"/>
              <a:gd name="connsiteX137" fmla="*/ 704 w 6079"/>
              <a:gd name="connsiteY137" fmla="*/ 1033 h 1688"/>
              <a:gd name="connsiteX138" fmla="*/ 633 w 6079"/>
              <a:gd name="connsiteY138" fmla="*/ 1023 h 1688"/>
              <a:gd name="connsiteX139" fmla="*/ 565 w 6079"/>
              <a:gd name="connsiteY139" fmla="*/ 1009 h 1688"/>
              <a:gd name="connsiteX140" fmla="*/ 494 w 6079"/>
              <a:gd name="connsiteY140" fmla="*/ 993 h 1688"/>
              <a:gd name="connsiteX141" fmla="*/ 423 w 6079"/>
              <a:gd name="connsiteY141" fmla="*/ 976 h 1688"/>
              <a:gd name="connsiteX142" fmla="*/ 352 w 6079"/>
              <a:gd name="connsiteY142" fmla="*/ 958 h 1688"/>
              <a:gd name="connsiteX143" fmla="*/ 281 w 6079"/>
              <a:gd name="connsiteY143" fmla="*/ 936 h 1688"/>
              <a:gd name="connsiteX144" fmla="*/ 210 w 6079"/>
              <a:gd name="connsiteY144" fmla="*/ 914 h 1688"/>
              <a:gd name="connsiteX145" fmla="*/ 142 w 6079"/>
              <a:gd name="connsiteY145" fmla="*/ 889 h 1688"/>
              <a:gd name="connsiteX146" fmla="*/ 71 w 6079"/>
              <a:gd name="connsiteY146" fmla="*/ 861 h 1688"/>
              <a:gd name="connsiteX147" fmla="*/ 0 w 6079"/>
              <a:gd name="connsiteY147" fmla="*/ 833 h 1688"/>
              <a:gd name="connsiteX148" fmla="*/ 455 w 6079"/>
              <a:gd name="connsiteY148" fmla="*/ 1686 h 1688"/>
              <a:gd name="connsiteX0" fmla="*/ 455 w 6079"/>
              <a:gd name="connsiteY0" fmla="*/ 1686 h 1688"/>
              <a:gd name="connsiteX1" fmla="*/ 528 w 6079"/>
              <a:gd name="connsiteY1" fmla="*/ 1688 h 1688"/>
              <a:gd name="connsiteX2" fmla="*/ 599 w 6079"/>
              <a:gd name="connsiteY2" fmla="*/ 1686 h 1688"/>
              <a:gd name="connsiteX3" fmla="*/ 670 w 6079"/>
              <a:gd name="connsiteY3" fmla="*/ 1684 h 1688"/>
              <a:gd name="connsiteX4" fmla="*/ 743 w 6079"/>
              <a:gd name="connsiteY4" fmla="*/ 1680 h 1688"/>
              <a:gd name="connsiteX5" fmla="*/ 814 w 6079"/>
              <a:gd name="connsiteY5" fmla="*/ 1674 h 1688"/>
              <a:gd name="connsiteX6" fmla="*/ 883 w 6079"/>
              <a:gd name="connsiteY6" fmla="*/ 1668 h 1688"/>
              <a:gd name="connsiteX7" fmla="*/ 954 w 6079"/>
              <a:gd name="connsiteY7" fmla="*/ 1658 h 1688"/>
              <a:gd name="connsiteX8" fmla="*/ 1025 w 6079"/>
              <a:gd name="connsiteY8" fmla="*/ 1648 h 1688"/>
              <a:gd name="connsiteX9" fmla="*/ 1093 w 6079"/>
              <a:gd name="connsiteY9" fmla="*/ 1637 h 1688"/>
              <a:gd name="connsiteX10" fmla="*/ 1162 w 6079"/>
              <a:gd name="connsiteY10" fmla="*/ 1623 h 1688"/>
              <a:gd name="connsiteX11" fmla="*/ 1233 w 6079"/>
              <a:gd name="connsiteY11" fmla="*/ 1609 h 1688"/>
              <a:gd name="connsiteX12" fmla="*/ 1301 w 6079"/>
              <a:gd name="connsiteY12" fmla="*/ 1593 h 1688"/>
              <a:gd name="connsiteX13" fmla="*/ 1370 w 6079"/>
              <a:gd name="connsiteY13" fmla="*/ 1575 h 1688"/>
              <a:gd name="connsiteX14" fmla="*/ 1438 w 6079"/>
              <a:gd name="connsiteY14" fmla="*/ 1555 h 1688"/>
              <a:gd name="connsiteX15" fmla="*/ 1505 w 6079"/>
              <a:gd name="connsiteY15" fmla="*/ 1536 h 1688"/>
              <a:gd name="connsiteX16" fmla="*/ 1573 w 6079"/>
              <a:gd name="connsiteY16" fmla="*/ 1514 h 1688"/>
              <a:gd name="connsiteX17" fmla="*/ 1708 w 6079"/>
              <a:gd name="connsiteY17" fmla="*/ 1468 h 1688"/>
              <a:gd name="connsiteX18" fmla="*/ 1841 w 6079"/>
              <a:gd name="connsiteY18" fmla="*/ 1419 h 1688"/>
              <a:gd name="connsiteX19" fmla="*/ 1974 w 6079"/>
              <a:gd name="connsiteY19" fmla="*/ 1365 h 1688"/>
              <a:gd name="connsiteX20" fmla="*/ 2104 w 6079"/>
              <a:gd name="connsiteY20" fmla="*/ 1306 h 1688"/>
              <a:gd name="connsiteX21" fmla="*/ 2234 w 6079"/>
              <a:gd name="connsiteY21" fmla="*/ 1245 h 1688"/>
              <a:gd name="connsiteX22" fmla="*/ 2362 w 6079"/>
              <a:gd name="connsiteY22" fmla="*/ 1181 h 1688"/>
              <a:gd name="connsiteX23" fmla="*/ 2491 w 6079"/>
              <a:gd name="connsiteY23" fmla="*/ 1114 h 1688"/>
              <a:gd name="connsiteX24" fmla="*/ 2619 w 6079"/>
              <a:gd name="connsiteY24" fmla="*/ 1045 h 1688"/>
              <a:gd name="connsiteX25" fmla="*/ 2742 w 6079"/>
              <a:gd name="connsiteY25" fmla="*/ 974 h 1688"/>
              <a:gd name="connsiteX26" fmla="*/ 2868 w 6079"/>
              <a:gd name="connsiteY26" fmla="*/ 900 h 1688"/>
              <a:gd name="connsiteX27" fmla="*/ 2991 w 6079"/>
              <a:gd name="connsiteY27" fmla="*/ 827 h 1688"/>
              <a:gd name="connsiteX28" fmla="*/ 3113 w 6079"/>
              <a:gd name="connsiteY28" fmla="*/ 752 h 1688"/>
              <a:gd name="connsiteX29" fmla="*/ 3234 w 6079"/>
              <a:gd name="connsiteY29" fmla="*/ 677 h 1688"/>
              <a:gd name="connsiteX30" fmla="*/ 3472 w 6079"/>
              <a:gd name="connsiteY30" fmla="*/ 522 h 1688"/>
              <a:gd name="connsiteX31" fmla="*/ 3705 w 6079"/>
              <a:gd name="connsiteY31" fmla="*/ 372 h 1688"/>
              <a:gd name="connsiteX32" fmla="*/ 3705 w 6079"/>
              <a:gd name="connsiteY32" fmla="*/ 372 h 1688"/>
              <a:gd name="connsiteX33" fmla="*/ 3762 w 6079"/>
              <a:gd name="connsiteY33" fmla="*/ 336 h 1688"/>
              <a:gd name="connsiteX34" fmla="*/ 3819 w 6079"/>
              <a:gd name="connsiteY34" fmla="*/ 301 h 1688"/>
              <a:gd name="connsiteX35" fmla="*/ 3877 w 6079"/>
              <a:gd name="connsiteY35" fmla="*/ 269 h 1688"/>
              <a:gd name="connsiteX36" fmla="*/ 3934 w 6079"/>
              <a:gd name="connsiteY36" fmla="*/ 239 h 1688"/>
              <a:gd name="connsiteX37" fmla="*/ 3991 w 6079"/>
              <a:gd name="connsiteY37" fmla="*/ 212 h 1688"/>
              <a:gd name="connsiteX38" fmla="*/ 4048 w 6079"/>
              <a:gd name="connsiteY38" fmla="*/ 186 h 1688"/>
              <a:gd name="connsiteX39" fmla="*/ 4103 w 6079"/>
              <a:gd name="connsiteY39" fmla="*/ 162 h 1688"/>
              <a:gd name="connsiteX40" fmla="*/ 4160 w 6079"/>
              <a:gd name="connsiteY40" fmla="*/ 141 h 1688"/>
              <a:gd name="connsiteX41" fmla="*/ 4215 w 6079"/>
              <a:gd name="connsiteY41" fmla="*/ 119 h 1688"/>
              <a:gd name="connsiteX42" fmla="*/ 4270 w 6079"/>
              <a:gd name="connsiteY42" fmla="*/ 101 h 1688"/>
              <a:gd name="connsiteX43" fmla="*/ 4325 w 6079"/>
              <a:gd name="connsiteY43" fmla="*/ 85 h 1688"/>
              <a:gd name="connsiteX44" fmla="*/ 4380 w 6079"/>
              <a:gd name="connsiteY44" fmla="*/ 69 h 1688"/>
              <a:gd name="connsiteX45" fmla="*/ 4435 w 6079"/>
              <a:gd name="connsiteY45" fmla="*/ 55 h 1688"/>
              <a:gd name="connsiteX46" fmla="*/ 4487 w 6079"/>
              <a:gd name="connsiteY46" fmla="*/ 44 h 1688"/>
              <a:gd name="connsiteX47" fmla="*/ 4540 w 6079"/>
              <a:gd name="connsiteY47" fmla="*/ 34 h 1688"/>
              <a:gd name="connsiteX48" fmla="*/ 4592 w 6079"/>
              <a:gd name="connsiteY48" fmla="*/ 24 h 1688"/>
              <a:gd name="connsiteX49" fmla="*/ 4645 w 6079"/>
              <a:gd name="connsiteY49" fmla="*/ 18 h 1688"/>
              <a:gd name="connsiteX50" fmla="*/ 4695 w 6079"/>
              <a:gd name="connsiteY50" fmla="*/ 12 h 1688"/>
              <a:gd name="connsiteX51" fmla="*/ 4748 w 6079"/>
              <a:gd name="connsiteY51" fmla="*/ 6 h 1688"/>
              <a:gd name="connsiteX52" fmla="*/ 4798 w 6079"/>
              <a:gd name="connsiteY52" fmla="*/ 2 h 1688"/>
              <a:gd name="connsiteX53" fmla="*/ 4897 w 6079"/>
              <a:gd name="connsiteY53" fmla="*/ 0 h 1688"/>
              <a:gd name="connsiteX54" fmla="*/ 4993 w 6079"/>
              <a:gd name="connsiteY54" fmla="*/ 0 h 1688"/>
              <a:gd name="connsiteX55" fmla="*/ 5086 w 6079"/>
              <a:gd name="connsiteY55" fmla="*/ 6 h 1688"/>
              <a:gd name="connsiteX56" fmla="*/ 5176 w 6079"/>
              <a:gd name="connsiteY56" fmla="*/ 14 h 1688"/>
              <a:gd name="connsiteX57" fmla="*/ 5263 w 6079"/>
              <a:gd name="connsiteY57" fmla="*/ 26 h 1688"/>
              <a:gd name="connsiteX58" fmla="*/ 5347 w 6079"/>
              <a:gd name="connsiteY58" fmla="*/ 40 h 1688"/>
              <a:gd name="connsiteX59" fmla="*/ 5427 w 6079"/>
              <a:gd name="connsiteY59" fmla="*/ 57 h 1688"/>
              <a:gd name="connsiteX60" fmla="*/ 5503 w 6079"/>
              <a:gd name="connsiteY60" fmla="*/ 75 h 1688"/>
              <a:gd name="connsiteX61" fmla="*/ 5576 w 6079"/>
              <a:gd name="connsiteY61" fmla="*/ 95 h 1688"/>
              <a:gd name="connsiteX62" fmla="*/ 5642 w 6079"/>
              <a:gd name="connsiteY62" fmla="*/ 117 h 1688"/>
              <a:gd name="connsiteX63" fmla="*/ 5706 w 6079"/>
              <a:gd name="connsiteY63" fmla="*/ 139 h 1688"/>
              <a:gd name="connsiteX64" fmla="*/ 5766 w 6079"/>
              <a:gd name="connsiteY64" fmla="*/ 160 h 1688"/>
              <a:gd name="connsiteX65" fmla="*/ 5821 w 6079"/>
              <a:gd name="connsiteY65" fmla="*/ 184 h 1688"/>
              <a:gd name="connsiteX66" fmla="*/ 5869 w 6079"/>
              <a:gd name="connsiteY66" fmla="*/ 204 h 1688"/>
              <a:gd name="connsiteX67" fmla="*/ 5939 w 6079"/>
              <a:gd name="connsiteY67" fmla="*/ 242 h 1688"/>
              <a:gd name="connsiteX68" fmla="*/ 6052 w 6079"/>
              <a:gd name="connsiteY68" fmla="*/ 299 h 1688"/>
              <a:gd name="connsiteX69" fmla="*/ 6050 w 6079"/>
              <a:gd name="connsiteY69" fmla="*/ 288 h 1688"/>
              <a:gd name="connsiteX70" fmla="*/ 6079 w 6079"/>
              <a:gd name="connsiteY70" fmla="*/ 843 h 1688"/>
              <a:gd name="connsiteX71" fmla="*/ 6079 w 6079"/>
              <a:gd name="connsiteY71" fmla="*/ 843 h 1688"/>
              <a:gd name="connsiteX72" fmla="*/ 6068 w 6079"/>
              <a:gd name="connsiteY72" fmla="*/ 831 h 1688"/>
              <a:gd name="connsiteX73" fmla="*/ 6031 w 6079"/>
              <a:gd name="connsiteY73" fmla="*/ 801 h 1688"/>
              <a:gd name="connsiteX74" fmla="*/ 5976 w 6079"/>
              <a:gd name="connsiteY74" fmla="*/ 756 h 1688"/>
              <a:gd name="connsiteX75" fmla="*/ 5898 w 6079"/>
              <a:gd name="connsiteY75" fmla="*/ 699 h 1688"/>
              <a:gd name="connsiteX76" fmla="*/ 5853 w 6079"/>
              <a:gd name="connsiteY76" fmla="*/ 665 h 1688"/>
              <a:gd name="connsiteX77" fmla="*/ 5802 w 6079"/>
              <a:gd name="connsiteY77" fmla="*/ 631 h 1688"/>
              <a:gd name="connsiteX78" fmla="*/ 5745 w 6079"/>
              <a:gd name="connsiteY78" fmla="*/ 596 h 1688"/>
              <a:gd name="connsiteX79" fmla="*/ 5686 w 6079"/>
              <a:gd name="connsiteY79" fmla="*/ 560 h 1688"/>
              <a:gd name="connsiteX80" fmla="*/ 5622 w 6079"/>
              <a:gd name="connsiteY80" fmla="*/ 524 h 1688"/>
              <a:gd name="connsiteX81" fmla="*/ 5553 w 6079"/>
              <a:gd name="connsiteY81" fmla="*/ 489 h 1688"/>
              <a:gd name="connsiteX82" fmla="*/ 5480 w 6079"/>
              <a:gd name="connsiteY82" fmla="*/ 453 h 1688"/>
              <a:gd name="connsiteX83" fmla="*/ 5404 w 6079"/>
              <a:gd name="connsiteY83" fmla="*/ 418 h 1688"/>
              <a:gd name="connsiteX84" fmla="*/ 5324 w 6079"/>
              <a:gd name="connsiteY84" fmla="*/ 386 h 1688"/>
              <a:gd name="connsiteX85" fmla="*/ 5240 w 6079"/>
              <a:gd name="connsiteY85" fmla="*/ 354 h 1688"/>
              <a:gd name="connsiteX86" fmla="*/ 5153 w 6079"/>
              <a:gd name="connsiteY86" fmla="*/ 327 h 1688"/>
              <a:gd name="connsiteX87" fmla="*/ 5061 w 6079"/>
              <a:gd name="connsiteY87" fmla="*/ 301 h 1688"/>
              <a:gd name="connsiteX88" fmla="*/ 4967 w 6079"/>
              <a:gd name="connsiteY88" fmla="*/ 279 h 1688"/>
              <a:gd name="connsiteX89" fmla="*/ 4869 w 6079"/>
              <a:gd name="connsiteY89" fmla="*/ 261 h 1688"/>
              <a:gd name="connsiteX90" fmla="*/ 4821 w 6079"/>
              <a:gd name="connsiteY90" fmla="*/ 253 h 1688"/>
              <a:gd name="connsiteX91" fmla="*/ 4771 w 6079"/>
              <a:gd name="connsiteY91" fmla="*/ 245 h 1688"/>
              <a:gd name="connsiteX92" fmla="*/ 4718 w 6079"/>
              <a:gd name="connsiteY92" fmla="*/ 241 h 1688"/>
              <a:gd name="connsiteX93" fmla="*/ 4666 w 6079"/>
              <a:gd name="connsiteY93" fmla="*/ 237 h 1688"/>
              <a:gd name="connsiteX94" fmla="*/ 4613 w 6079"/>
              <a:gd name="connsiteY94" fmla="*/ 234 h 1688"/>
              <a:gd name="connsiteX95" fmla="*/ 4560 w 6079"/>
              <a:gd name="connsiteY95" fmla="*/ 234 h 1688"/>
              <a:gd name="connsiteX96" fmla="*/ 4508 w 6079"/>
              <a:gd name="connsiteY96" fmla="*/ 234 h 1688"/>
              <a:gd name="connsiteX97" fmla="*/ 4453 w 6079"/>
              <a:gd name="connsiteY97" fmla="*/ 234 h 1688"/>
              <a:gd name="connsiteX98" fmla="*/ 4398 w 6079"/>
              <a:gd name="connsiteY98" fmla="*/ 237 h 1688"/>
              <a:gd name="connsiteX99" fmla="*/ 4341 w 6079"/>
              <a:gd name="connsiteY99" fmla="*/ 241 h 1688"/>
              <a:gd name="connsiteX100" fmla="*/ 4286 w 6079"/>
              <a:gd name="connsiteY100" fmla="*/ 247 h 1688"/>
              <a:gd name="connsiteX101" fmla="*/ 4229 w 6079"/>
              <a:gd name="connsiteY101" fmla="*/ 255 h 1688"/>
              <a:gd name="connsiteX102" fmla="*/ 4172 w 6079"/>
              <a:gd name="connsiteY102" fmla="*/ 265 h 1688"/>
              <a:gd name="connsiteX103" fmla="*/ 4114 w 6079"/>
              <a:gd name="connsiteY103" fmla="*/ 277 h 1688"/>
              <a:gd name="connsiteX104" fmla="*/ 4055 w 6079"/>
              <a:gd name="connsiteY104" fmla="*/ 291 h 1688"/>
              <a:gd name="connsiteX105" fmla="*/ 3995 w 6079"/>
              <a:gd name="connsiteY105" fmla="*/ 305 h 1688"/>
              <a:gd name="connsiteX106" fmla="*/ 3936 w 6079"/>
              <a:gd name="connsiteY106" fmla="*/ 323 h 1688"/>
              <a:gd name="connsiteX107" fmla="*/ 3877 w 6079"/>
              <a:gd name="connsiteY107" fmla="*/ 342 h 1688"/>
              <a:gd name="connsiteX108" fmla="*/ 3817 w 6079"/>
              <a:gd name="connsiteY108" fmla="*/ 362 h 1688"/>
              <a:gd name="connsiteX109" fmla="*/ 3755 w 6079"/>
              <a:gd name="connsiteY109" fmla="*/ 386 h 1688"/>
              <a:gd name="connsiteX110" fmla="*/ 3755 w 6079"/>
              <a:gd name="connsiteY110" fmla="*/ 386 h 1688"/>
              <a:gd name="connsiteX111" fmla="*/ 3511 w 6079"/>
              <a:gd name="connsiteY111" fmla="*/ 485 h 1688"/>
              <a:gd name="connsiteX112" fmla="*/ 3259 w 6079"/>
              <a:gd name="connsiteY112" fmla="*/ 584 h 1688"/>
              <a:gd name="connsiteX113" fmla="*/ 3133 w 6079"/>
              <a:gd name="connsiteY113" fmla="*/ 633 h 1688"/>
              <a:gd name="connsiteX114" fmla="*/ 3005 w 6079"/>
              <a:gd name="connsiteY114" fmla="*/ 681 h 1688"/>
              <a:gd name="connsiteX115" fmla="*/ 2877 w 6079"/>
              <a:gd name="connsiteY115" fmla="*/ 728 h 1688"/>
              <a:gd name="connsiteX116" fmla="*/ 2747 w 6079"/>
              <a:gd name="connsiteY116" fmla="*/ 774 h 1688"/>
              <a:gd name="connsiteX117" fmla="*/ 2614 w 6079"/>
              <a:gd name="connsiteY117" fmla="*/ 815 h 1688"/>
              <a:gd name="connsiteX118" fmla="*/ 2484 w 6079"/>
              <a:gd name="connsiteY118" fmla="*/ 857 h 1688"/>
              <a:gd name="connsiteX119" fmla="*/ 2351 w 6079"/>
              <a:gd name="connsiteY119" fmla="*/ 894 h 1688"/>
              <a:gd name="connsiteX120" fmla="*/ 2216 w 6079"/>
              <a:gd name="connsiteY120" fmla="*/ 930 h 1688"/>
              <a:gd name="connsiteX121" fmla="*/ 2083 w 6079"/>
              <a:gd name="connsiteY121" fmla="*/ 964 h 1688"/>
              <a:gd name="connsiteX122" fmla="*/ 1946 w 6079"/>
              <a:gd name="connsiteY122" fmla="*/ 991 h 1688"/>
              <a:gd name="connsiteX123" fmla="*/ 1811 w 6079"/>
              <a:gd name="connsiteY123" fmla="*/ 1017 h 1688"/>
              <a:gd name="connsiteX124" fmla="*/ 1674 w 6079"/>
              <a:gd name="connsiteY124" fmla="*/ 1037 h 1688"/>
              <a:gd name="connsiteX125" fmla="*/ 1605 w 6079"/>
              <a:gd name="connsiteY125" fmla="*/ 1045 h 1688"/>
              <a:gd name="connsiteX126" fmla="*/ 1537 w 6079"/>
              <a:gd name="connsiteY126" fmla="*/ 1053 h 1688"/>
              <a:gd name="connsiteX127" fmla="*/ 1468 w 6079"/>
              <a:gd name="connsiteY127" fmla="*/ 1059 h 1688"/>
              <a:gd name="connsiteX128" fmla="*/ 1400 w 6079"/>
              <a:gd name="connsiteY128" fmla="*/ 1063 h 1688"/>
              <a:gd name="connsiteX129" fmla="*/ 1331 w 6079"/>
              <a:gd name="connsiteY129" fmla="*/ 1067 h 1688"/>
              <a:gd name="connsiteX130" fmla="*/ 1262 w 6079"/>
              <a:gd name="connsiteY130" fmla="*/ 1069 h 1688"/>
              <a:gd name="connsiteX131" fmla="*/ 1191 w 6079"/>
              <a:gd name="connsiteY131" fmla="*/ 1071 h 1688"/>
              <a:gd name="connsiteX132" fmla="*/ 1123 w 6079"/>
              <a:gd name="connsiteY132" fmla="*/ 1071 h 1688"/>
              <a:gd name="connsiteX133" fmla="*/ 1054 w 6079"/>
              <a:gd name="connsiteY133" fmla="*/ 1067 h 1688"/>
              <a:gd name="connsiteX134" fmla="*/ 983 w 6079"/>
              <a:gd name="connsiteY134" fmla="*/ 1065 h 1688"/>
              <a:gd name="connsiteX135" fmla="*/ 915 w 6079"/>
              <a:gd name="connsiteY135" fmla="*/ 1059 h 1688"/>
              <a:gd name="connsiteX136" fmla="*/ 844 w 6079"/>
              <a:gd name="connsiteY136" fmla="*/ 1053 h 1688"/>
              <a:gd name="connsiteX137" fmla="*/ 775 w 6079"/>
              <a:gd name="connsiteY137" fmla="*/ 1045 h 1688"/>
              <a:gd name="connsiteX138" fmla="*/ 704 w 6079"/>
              <a:gd name="connsiteY138" fmla="*/ 1033 h 1688"/>
              <a:gd name="connsiteX139" fmla="*/ 633 w 6079"/>
              <a:gd name="connsiteY139" fmla="*/ 1023 h 1688"/>
              <a:gd name="connsiteX140" fmla="*/ 565 w 6079"/>
              <a:gd name="connsiteY140" fmla="*/ 1009 h 1688"/>
              <a:gd name="connsiteX141" fmla="*/ 494 w 6079"/>
              <a:gd name="connsiteY141" fmla="*/ 993 h 1688"/>
              <a:gd name="connsiteX142" fmla="*/ 423 w 6079"/>
              <a:gd name="connsiteY142" fmla="*/ 976 h 1688"/>
              <a:gd name="connsiteX143" fmla="*/ 352 w 6079"/>
              <a:gd name="connsiteY143" fmla="*/ 958 h 1688"/>
              <a:gd name="connsiteX144" fmla="*/ 281 w 6079"/>
              <a:gd name="connsiteY144" fmla="*/ 936 h 1688"/>
              <a:gd name="connsiteX145" fmla="*/ 210 w 6079"/>
              <a:gd name="connsiteY145" fmla="*/ 914 h 1688"/>
              <a:gd name="connsiteX146" fmla="*/ 142 w 6079"/>
              <a:gd name="connsiteY146" fmla="*/ 889 h 1688"/>
              <a:gd name="connsiteX147" fmla="*/ 71 w 6079"/>
              <a:gd name="connsiteY147" fmla="*/ 861 h 1688"/>
              <a:gd name="connsiteX148" fmla="*/ 0 w 6079"/>
              <a:gd name="connsiteY148" fmla="*/ 833 h 1688"/>
              <a:gd name="connsiteX149" fmla="*/ 455 w 6079"/>
              <a:gd name="connsiteY149" fmla="*/ 1686 h 1688"/>
              <a:gd name="connsiteX0" fmla="*/ 455 w 6079"/>
              <a:gd name="connsiteY0" fmla="*/ 1686 h 1688"/>
              <a:gd name="connsiteX1" fmla="*/ 528 w 6079"/>
              <a:gd name="connsiteY1" fmla="*/ 1688 h 1688"/>
              <a:gd name="connsiteX2" fmla="*/ 599 w 6079"/>
              <a:gd name="connsiteY2" fmla="*/ 1686 h 1688"/>
              <a:gd name="connsiteX3" fmla="*/ 670 w 6079"/>
              <a:gd name="connsiteY3" fmla="*/ 1684 h 1688"/>
              <a:gd name="connsiteX4" fmla="*/ 743 w 6079"/>
              <a:gd name="connsiteY4" fmla="*/ 1680 h 1688"/>
              <a:gd name="connsiteX5" fmla="*/ 814 w 6079"/>
              <a:gd name="connsiteY5" fmla="*/ 1674 h 1688"/>
              <a:gd name="connsiteX6" fmla="*/ 883 w 6079"/>
              <a:gd name="connsiteY6" fmla="*/ 1668 h 1688"/>
              <a:gd name="connsiteX7" fmla="*/ 954 w 6079"/>
              <a:gd name="connsiteY7" fmla="*/ 1658 h 1688"/>
              <a:gd name="connsiteX8" fmla="*/ 1025 w 6079"/>
              <a:gd name="connsiteY8" fmla="*/ 1648 h 1688"/>
              <a:gd name="connsiteX9" fmla="*/ 1093 w 6079"/>
              <a:gd name="connsiteY9" fmla="*/ 1637 h 1688"/>
              <a:gd name="connsiteX10" fmla="*/ 1162 w 6079"/>
              <a:gd name="connsiteY10" fmla="*/ 1623 h 1688"/>
              <a:gd name="connsiteX11" fmla="*/ 1233 w 6079"/>
              <a:gd name="connsiteY11" fmla="*/ 1609 h 1688"/>
              <a:gd name="connsiteX12" fmla="*/ 1301 w 6079"/>
              <a:gd name="connsiteY12" fmla="*/ 1593 h 1688"/>
              <a:gd name="connsiteX13" fmla="*/ 1370 w 6079"/>
              <a:gd name="connsiteY13" fmla="*/ 1575 h 1688"/>
              <a:gd name="connsiteX14" fmla="*/ 1438 w 6079"/>
              <a:gd name="connsiteY14" fmla="*/ 1555 h 1688"/>
              <a:gd name="connsiteX15" fmla="*/ 1505 w 6079"/>
              <a:gd name="connsiteY15" fmla="*/ 1536 h 1688"/>
              <a:gd name="connsiteX16" fmla="*/ 1573 w 6079"/>
              <a:gd name="connsiteY16" fmla="*/ 1514 h 1688"/>
              <a:gd name="connsiteX17" fmla="*/ 1708 w 6079"/>
              <a:gd name="connsiteY17" fmla="*/ 1468 h 1688"/>
              <a:gd name="connsiteX18" fmla="*/ 1841 w 6079"/>
              <a:gd name="connsiteY18" fmla="*/ 1419 h 1688"/>
              <a:gd name="connsiteX19" fmla="*/ 1974 w 6079"/>
              <a:gd name="connsiteY19" fmla="*/ 1365 h 1688"/>
              <a:gd name="connsiteX20" fmla="*/ 2104 w 6079"/>
              <a:gd name="connsiteY20" fmla="*/ 1306 h 1688"/>
              <a:gd name="connsiteX21" fmla="*/ 2234 w 6079"/>
              <a:gd name="connsiteY21" fmla="*/ 1245 h 1688"/>
              <a:gd name="connsiteX22" fmla="*/ 2362 w 6079"/>
              <a:gd name="connsiteY22" fmla="*/ 1181 h 1688"/>
              <a:gd name="connsiteX23" fmla="*/ 2491 w 6079"/>
              <a:gd name="connsiteY23" fmla="*/ 1114 h 1688"/>
              <a:gd name="connsiteX24" fmla="*/ 2619 w 6079"/>
              <a:gd name="connsiteY24" fmla="*/ 1045 h 1688"/>
              <a:gd name="connsiteX25" fmla="*/ 2742 w 6079"/>
              <a:gd name="connsiteY25" fmla="*/ 974 h 1688"/>
              <a:gd name="connsiteX26" fmla="*/ 2868 w 6079"/>
              <a:gd name="connsiteY26" fmla="*/ 900 h 1688"/>
              <a:gd name="connsiteX27" fmla="*/ 2991 w 6079"/>
              <a:gd name="connsiteY27" fmla="*/ 827 h 1688"/>
              <a:gd name="connsiteX28" fmla="*/ 3113 w 6079"/>
              <a:gd name="connsiteY28" fmla="*/ 752 h 1688"/>
              <a:gd name="connsiteX29" fmla="*/ 3234 w 6079"/>
              <a:gd name="connsiteY29" fmla="*/ 677 h 1688"/>
              <a:gd name="connsiteX30" fmla="*/ 3472 w 6079"/>
              <a:gd name="connsiteY30" fmla="*/ 522 h 1688"/>
              <a:gd name="connsiteX31" fmla="*/ 3705 w 6079"/>
              <a:gd name="connsiteY31" fmla="*/ 372 h 1688"/>
              <a:gd name="connsiteX32" fmla="*/ 3705 w 6079"/>
              <a:gd name="connsiteY32" fmla="*/ 372 h 1688"/>
              <a:gd name="connsiteX33" fmla="*/ 3762 w 6079"/>
              <a:gd name="connsiteY33" fmla="*/ 336 h 1688"/>
              <a:gd name="connsiteX34" fmla="*/ 3819 w 6079"/>
              <a:gd name="connsiteY34" fmla="*/ 301 h 1688"/>
              <a:gd name="connsiteX35" fmla="*/ 3877 w 6079"/>
              <a:gd name="connsiteY35" fmla="*/ 269 h 1688"/>
              <a:gd name="connsiteX36" fmla="*/ 3934 w 6079"/>
              <a:gd name="connsiteY36" fmla="*/ 239 h 1688"/>
              <a:gd name="connsiteX37" fmla="*/ 3991 w 6079"/>
              <a:gd name="connsiteY37" fmla="*/ 212 h 1688"/>
              <a:gd name="connsiteX38" fmla="*/ 4048 w 6079"/>
              <a:gd name="connsiteY38" fmla="*/ 186 h 1688"/>
              <a:gd name="connsiteX39" fmla="*/ 4103 w 6079"/>
              <a:gd name="connsiteY39" fmla="*/ 162 h 1688"/>
              <a:gd name="connsiteX40" fmla="*/ 4160 w 6079"/>
              <a:gd name="connsiteY40" fmla="*/ 141 h 1688"/>
              <a:gd name="connsiteX41" fmla="*/ 4215 w 6079"/>
              <a:gd name="connsiteY41" fmla="*/ 119 h 1688"/>
              <a:gd name="connsiteX42" fmla="*/ 4270 w 6079"/>
              <a:gd name="connsiteY42" fmla="*/ 101 h 1688"/>
              <a:gd name="connsiteX43" fmla="*/ 4325 w 6079"/>
              <a:gd name="connsiteY43" fmla="*/ 85 h 1688"/>
              <a:gd name="connsiteX44" fmla="*/ 4380 w 6079"/>
              <a:gd name="connsiteY44" fmla="*/ 69 h 1688"/>
              <a:gd name="connsiteX45" fmla="*/ 4435 w 6079"/>
              <a:gd name="connsiteY45" fmla="*/ 55 h 1688"/>
              <a:gd name="connsiteX46" fmla="*/ 4487 w 6079"/>
              <a:gd name="connsiteY46" fmla="*/ 44 h 1688"/>
              <a:gd name="connsiteX47" fmla="*/ 4540 w 6079"/>
              <a:gd name="connsiteY47" fmla="*/ 34 h 1688"/>
              <a:gd name="connsiteX48" fmla="*/ 4592 w 6079"/>
              <a:gd name="connsiteY48" fmla="*/ 24 h 1688"/>
              <a:gd name="connsiteX49" fmla="*/ 4645 w 6079"/>
              <a:gd name="connsiteY49" fmla="*/ 18 h 1688"/>
              <a:gd name="connsiteX50" fmla="*/ 4695 w 6079"/>
              <a:gd name="connsiteY50" fmla="*/ 12 h 1688"/>
              <a:gd name="connsiteX51" fmla="*/ 4748 w 6079"/>
              <a:gd name="connsiteY51" fmla="*/ 6 h 1688"/>
              <a:gd name="connsiteX52" fmla="*/ 4798 w 6079"/>
              <a:gd name="connsiteY52" fmla="*/ 2 h 1688"/>
              <a:gd name="connsiteX53" fmla="*/ 4897 w 6079"/>
              <a:gd name="connsiteY53" fmla="*/ 0 h 1688"/>
              <a:gd name="connsiteX54" fmla="*/ 4993 w 6079"/>
              <a:gd name="connsiteY54" fmla="*/ 0 h 1688"/>
              <a:gd name="connsiteX55" fmla="*/ 5086 w 6079"/>
              <a:gd name="connsiteY55" fmla="*/ 6 h 1688"/>
              <a:gd name="connsiteX56" fmla="*/ 5176 w 6079"/>
              <a:gd name="connsiteY56" fmla="*/ 14 h 1688"/>
              <a:gd name="connsiteX57" fmla="*/ 5263 w 6079"/>
              <a:gd name="connsiteY57" fmla="*/ 26 h 1688"/>
              <a:gd name="connsiteX58" fmla="*/ 5347 w 6079"/>
              <a:gd name="connsiteY58" fmla="*/ 40 h 1688"/>
              <a:gd name="connsiteX59" fmla="*/ 5427 w 6079"/>
              <a:gd name="connsiteY59" fmla="*/ 57 h 1688"/>
              <a:gd name="connsiteX60" fmla="*/ 5503 w 6079"/>
              <a:gd name="connsiteY60" fmla="*/ 75 h 1688"/>
              <a:gd name="connsiteX61" fmla="*/ 5576 w 6079"/>
              <a:gd name="connsiteY61" fmla="*/ 95 h 1688"/>
              <a:gd name="connsiteX62" fmla="*/ 5706 w 6079"/>
              <a:gd name="connsiteY62" fmla="*/ 139 h 1688"/>
              <a:gd name="connsiteX63" fmla="*/ 5766 w 6079"/>
              <a:gd name="connsiteY63" fmla="*/ 160 h 1688"/>
              <a:gd name="connsiteX64" fmla="*/ 5821 w 6079"/>
              <a:gd name="connsiteY64" fmla="*/ 184 h 1688"/>
              <a:gd name="connsiteX65" fmla="*/ 5869 w 6079"/>
              <a:gd name="connsiteY65" fmla="*/ 204 h 1688"/>
              <a:gd name="connsiteX66" fmla="*/ 5939 w 6079"/>
              <a:gd name="connsiteY66" fmla="*/ 242 h 1688"/>
              <a:gd name="connsiteX67" fmla="*/ 6052 w 6079"/>
              <a:gd name="connsiteY67" fmla="*/ 299 h 1688"/>
              <a:gd name="connsiteX68" fmla="*/ 6050 w 6079"/>
              <a:gd name="connsiteY68" fmla="*/ 288 h 1688"/>
              <a:gd name="connsiteX69" fmla="*/ 6079 w 6079"/>
              <a:gd name="connsiteY69" fmla="*/ 843 h 1688"/>
              <a:gd name="connsiteX70" fmla="*/ 6079 w 6079"/>
              <a:gd name="connsiteY70" fmla="*/ 843 h 1688"/>
              <a:gd name="connsiteX71" fmla="*/ 6068 w 6079"/>
              <a:gd name="connsiteY71" fmla="*/ 831 h 1688"/>
              <a:gd name="connsiteX72" fmla="*/ 6031 w 6079"/>
              <a:gd name="connsiteY72" fmla="*/ 801 h 1688"/>
              <a:gd name="connsiteX73" fmla="*/ 5976 w 6079"/>
              <a:gd name="connsiteY73" fmla="*/ 756 h 1688"/>
              <a:gd name="connsiteX74" fmla="*/ 5898 w 6079"/>
              <a:gd name="connsiteY74" fmla="*/ 699 h 1688"/>
              <a:gd name="connsiteX75" fmla="*/ 5853 w 6079"/>
              <a:gd name="connsiteY75" fmla="*/ 665 h 1688"/>
              <a:gd name="connsiteX76" fmla="*/ 5802 w 6079"/>
              <a:gd name="connsiteY76" fmla="*/ 631 h 1688"/>
              <a:gd name="connsiteX77" fmla="*/ 5745 w 6079"/>
              <a:gd name="connsiteY77" fmla="*/ 596 h 1688"/>
              <a:gd name="connsiteX78" fmla="*/ 5686 w 6079"/>
              <a:gd name="connsiteY78" fmla="*/ 560 h 1688"/>
              <a:gd name="connsiteX79" fmla="*/ 5622 w 6079"/>
              <a:gd name="connsiteY79" fmla="*/ 524 h 1688"/>
              <a:gd name="connsiteX80" fmla="*/ 5553 w 6079"/>
              <a:gd name="connsiteY80" fmla="*/ 489 h 1688"/>
              <a:gd name="connsiteX81" fmla="*/ 5480 w 6079"/>
              <a:gd name="connsiteY81" fmla="*/ 453 h 1688"/>
              <a:gd name="connsiteX82" fmla="*/ 5404 w 6079"/>
              <a:gd name="connsiteY82" fmla="*/ 418 h 1688"/>
              <a:gd name="connsiteX83" fmla="*/ 5324 w 6079"/>
              <a:gd name="connsiteY83" fmla="*/ 386 h 1688"/>
              <a:gd name="connsiteX84" fmla="*/ 5240 w 6079"/>
              <a:gd name="connsiteY84" fmla="*/ 354 h 1688"/>
              <a:gd name="connsiteX85" fmla="*/ 5153 w 6079"/>
              <a:gd name="connsiteY85" fmla="*/ 327 h 1688"/>
              <a:gd name="connsiteX86" fmla="*/ 5061 w 6079"/>
              <a:gd name="connsiteY86" fmla="*/ 301 h 1688"/>
              <a:gd name="connsiteX87" fmla="*/ 4967 w 6079"/>
              <a:gd name="connsiteY87" fmla="*/ 279 h 1688"/>
              <a:gd name="connsiteX88" fmla="*/ 4869 w 6079"/>
              <a:gd name="connsiteY88" fmla="*/ 261 h 1688"/>
              <a:gd name="connsiteX89" fmla="*/ 4821 w 6079"/>
              <a:gd name="connsiteY89" fmla="*/ 253 h 1688"/>
              <a:gd name="connsiteX90" fmla="*/ 4771 w 6079"/>
              <a:gd name="connsiteY90" fmla="*/ 245 h 1688"/>
              <a:gd name="connsiteX91" fmla="*/ 4718 w 6079"/>
              <a:gd name="connsiteY91" fmla="*/ 241 h 1688"/>
              <a:gd name="connsiteX92" fmla="*/ 4666 w 6079"/>
              <a:gd name="connsiteY92" fmla="*/ 237 h 1688"/>
              <a:gd name="connsiteX93" fmla="*/ 4613 w 6079"/>
              <a:gd name="connsiteY93" fmla="*/ 234 h 1688"/>
              <a:gd name="connsiteX94" fmla="*/ 4560 w 6079"/>
              <a:gd name="connsiteY94" fmla="*/ 234 h 1688"/>
              <a:gd name="connsiteX95" fmla="*/ 4508 w 6079"/>
              <a:gd name="connsiteY95" fmla="*/ 234 h 1688"/>
              <a:gd name="connsiteX96" fmla="*/ 4453 w 6079"/>
              <a:gd name="connsiteY96" fmla="*/ 234 h 1688"/>
              <a:gd name="connsiteX97" fmla="*/ 4398 w 6079"/>
              <a:gd name="connsiteY97" fmla="*/ 237 h 1688"/>
              <a:gd name="connsiteX98" fmla="*/ 4341 w 6079"/>
              <a:gd name="connsiteY98" fmla="*/ 241 h 1688"/>
              <a:gd name="connsiteX99" fmla="*/ 4286 w 6079"/>
              <a:gd name="connsiteY99" fmla="*/ 247 h 1688"/>
              <a:gd name="connsiteX100" fmla="*/ 4229 w 6079"/>
              <a:gd name="connsiteY100" fmla="*/ 255 h 1688"/>
              <a:gd name="connsiteX101" fmla="*/ 4172 w 6079"/>
              <a:gd name="connsiteY101" fmla="*/ 265 h 1688"/>
              <a:gd name="connsiteX102" fmla="*/ 4114 w 6079"/>
              <a:gd name="connsiteY102" fmla="*/ 277 h 1688"/>
              <a:gd name="connsiteX103" fmla="*/ 4055 w 6079"/>
              <a:gd name="connsiteY103" fmla="*/ 291 h 1688"/>
              <a:gd name="connsiteX104" fmla="*/ 3995 w 6079"/>
              <a:gd name="connsiteY104" fmla="*/ 305 h 1688"/>
              <a:gd name="connsiteX105" fmla="*/ 3936 w 6079"/>
              <a:gd name="connsiteY105" fmla="*/ 323 h 1688"/>
              <a:gd name="connsiteX106" fmla="*/ 3877 w 6079"/>
              <a:gd name="connsiteY106" fmla="*/ 342 h 1688"/>
              <a:gd name="connsiteX107" fmla="*/ 3817 w 6079"/>
              <a:gd name="connsiteY107" fmla="*/ 362 h 1688"/>
              <a:gd name="connsiteX108" fmla="*/ 3755 w 6079"/>
              <a:gd name="connsiteY108" fmla="*/ 386 h 1688"/>
              <a:gd name="connsiteX109" fmla="*/ 3755 w 6079"/>
              <a:gd name="connsiteY109" fmla="*/ 386 h 1688"/>
              <a:gd name="connsiteX110" fmla="*/ 3511 w 6079"/>
              <a:gd name="connsiteY110" fmla="*/ 485 h 1688"/>
              <a:gd name="connsiteX111" fmla="*/ 3259 w 6079"/>
              <a:gd name="connsiteY111" fmla="*/ 584 h 1688"/>
              <a:gd name="connsiteX112" fmla="*/ 3133 w 6079"/>
              <a:gd name="connsiteY112" fmla="*/ 633 h 1688"/>
              <a:gd name="connsiteX113" fmla="*/ 3005 w 6079"/>
              <a:gd name="connsiteY113" fmla="*/ 681 h 1688"/>
              <a:gd name="connsiteX114" fmla="*/ 2877 w 6079"/>
              <a:gd name="connsiteY114" fmla="*/ 728 h 1688"/>
              <a:gd name="connsiteX115" fmla="*/ 2747 w 6079"/>
              <a:gd name="connsiteY115" fmla="*/ 774 h 1688"/>
              <a:gd name="connsiteX116" fmla="*/ 2614 w 6079"/>
              <a:gd name="connsiteY116" fmla="*/ 815 h 1688"/>
              <a:gd name="connsiteX117" fmla="*/ 2484 w 6079"/>
              <a:gd name="connsiteY117" fmla="*/ 857 h 1688"/>
              <a:gd name="connsiteX118" fmla="*/ 2351 w 6079"/>
              <a:gd name="connsiteY118" fmla="*/ 894 h 1688"/>
              <a:gd name="connsiteX119" fmla="*/ 2216 w 6079"/>
              <a:gd name="connsiteY119" fmla="*/ 930 h 1688"/>
              <a:gd name="connsiteX120" fmla="*/ 2083 w 6079"/>
              <a:gd name="connsiteY120" fmla="*/ 964 h 1688"/>
              <a:gd name="connsiteX121" fmla="*/ 1946 w 6079"/>
              <a:gd name="connsiteY121" fmla="*/ 991 h 1688"/>
              <a:gd name="connsiteX122" fmla="*/ 1811 w 6079"/>
              <a:gd name="connsiteY122" fmla="*/ 1017 h 1688"/>
              <a:gd name="connsiteX123" fmla="*/ 1674 w 6079"/>
              <a:gd name="connsiteY123" fmla="*/ 1037 h 1688"/>
              <a:gd name="connsiteX124" fmla="*/ 1605 w 6079"/>
              <a:gd name="connsiteY124" fmla="*/ 1045 h 1688"/>
              <a:gd name="connsiteX125" fmla="*/ 1537 w 6079"/>
              <a:gd name="connsiteY125" fmla="*/ 1053 h 1688"/>
              <a:gd name="connsiteX126" fmla="*/ 1468 w 6079"/>
              <a:gd name="connsiteY126" fmla="*/ 1059 h 1688"/>
              <a:gd name="connsiteX127" fmla="*/ 1400 w 6079"/>
              <a:gd name="connsiteY127" fmla="*/ 1063 h 1688"/>
              <a:gd name="connsiteX128" fmla="*/ 1331 w 6079"/>
              <a:gd name="connsiteY128" fmla="*/ 1067 h 1688"/>
              <a:gd name="connsiteX129" fmla="*/ 1262 w 6079"/>
              <a:gd name="connsiteY129" fmla="*/ 1069 h 1688"/>
              <a:gd name="connsiteX130" fmla="*/ 1191 w 6079"/>
              <a:gd name="connsiteY130" fmla="*/ 1071 h 1688"/>
              <a:gd name="connsiteX131" fmla="*/ 1123 w 6079"/>
              <a:gd name="connsiteY131" fmla="*/ 1071 h 1688"/>
              <a:gd name="connsiteX132" fmla="*/ 1054 w 6079"/>
              <a:gd name="connsiteY132" fmla="*/ 1067 h 1688"/>
              <a:gd name="connsiteX133" fmla="*/ 983 w 6079"/>
              <a:gd name="connsiteY133" fmla="*/ 1065 h 1688"/>
              <a:gd name="connsiteX134" fmla="*/ 915 w 6079"/>
              <a:gd name="connsiteY134" fmla="*/ 1059 h 1688"/>
              <a:gd name="connsiteX135" fmla="*/ 844 w 6079"/>
              <a:gd name="connsiteY135" fmla="*/ 1053 h 1688"/>
              <a:gd name="connsiteX136" fmla="*/ 775 w 6079"/>
              <a:gd name="connsiteY136" fmla="*/ 1045 h 1688"/>
              <a:gd name="connsiteX137" fmla="*/ 704 w 6079"/>
              <a:gd name="connsiteY137" fmla="*/ 1033 h 1688"/>
              <a:gd name="connsiteX138" fmla="*/ 633 w 6079"/>
              <a:gd name="connsiteY138" fmla="*/ 1023 h 1688"/>
              <a:gd name="connsiteX139" fmla="*/ 565 w 6079"/>
              <a:gd name="connsiteY139" fmla="*/ 1009 h 1688"/>
              <a:gd name="connsiteX140" fmla="*/ 494 w 6079"/>
              <a:gd name="connsiteY140" fmla="*/ 993 h 1688"/>
              <a:gd name="connsiteX141" fmla="*/ 423 w 6079"/>
              <a:gd name="connsiteY141" fmla="*/ 976 h 1688"/>
              <a:gd name="connsiteX142" fmla="*/ 352 w 6079"/>
              <a:gd name="connsiteY142" fmla="*/ 958 h 1688"/>
              <a:gd name="connsiteX143" fmla="*/ 281 w 6079"/>
              <a:gd name="connsiteY143" fmla="*/ 936 h 1688"/>
              <a:gd name="connsiteX144" fmla="*/ 210 w 6079"/>
              <a:gd name="connsiteY144" fmla="*/ 914 h 1688"/>
              <a:gd name="connsiteX145" fmla="*/ 142 w 6079"/>
              <a:gd name="connsiteY145" fmla="*/ 889 h 1688"/>
              <a:gd name="connsiteX146" fmla="*/ 71 w 6079"/>
              <a:gd name="connsiteY146" fmla="*/ 861 h 1688"/>
              <a:gd name="connsiteX147" fmla="*/ 0 w 6079"/>
              <a:gd name="connsiteY147" fmla="*/ 833 h 1688"/>
              <a:gd name="connsiteX148" fmla="*/ 455 w 6079"/>
              <a:gd name="connsiteY148" fmla="*/ 1686 h 1688"/>
              <a:gd name="connsiteX0" fmla="*/ 455 w 6079"/>
              <a:gd name="connsiteY0" fmla="*/ 1686 h 1688"/>
              <a:gd name="connsiteX1" fmla="*/ 528 w 6079"/>
              <a:gd name="connsiteY1" fmla="*/ 1688 h 1688"/>
              <a:gd name="connsiteX2" fmla="*/ 599 w 6079"/>
              <a:gd name="connsiteY2" fmla="*/ 1686 h 1688"/>
              <a:gd name="connsiteX3" fmla="*/ 670 w 6079"/>
              <a:gd name="connsiteY3" fmla="*/ 1684 h 1688"/>
              <a:gd name="connsiteX4" fmla="*/ 743 w 6079"/>
              <a:gd name="connsiteY4" fmla="*/ 1680 h 1688"/>
              <a:gd name="connsiteX5" fmla="*/ 814 w 6079"/>
              <a:gd name="connsiteY5" fmla="*/ 1674 h 1688"/>
              <a:gd name="connsiteX6" fmla="*/ 883 w 6079"/>
              <a:gd name="connsiteY6" fmla="*/ 1668 h 1688"/>
              <a:gd name="connsiteX7" fmla="*/ 954 w 6079"/>
              <a:gd name="connsiteY7" fmla="*/ 1658 h 1688"/>
              <a:gd name="connsiteX8" fmla="*/ 1025 w 6079"/>
              <a:gd name="connsiteY8" fmla="*/ 1648 h 1688"/>
              <a:gd name="connsiteX9" fmla="*/ 1093 w 6079"/>
              <a:gd name="connsiteY9" fmla="*/ 1637 h 1688"/>
              <a:gd name="connsiteX10" fmla="*/ 1162 w 6079"/>
              <a:gd name="connsiteY10" fmla="*/ 1623 h 1688"/>
              <a:gd name="connsiteX11" fmla="*/ 1233 w 6079"/>
              <a:gd name="connsiteY11" fmla="*/ 1609 h 1688"/>
              <a:gd name="connsiteX12" fmla="*/ 1301 w 6079"/>
              <a:gd name="connsiteY12" fmla="*/ 1593 h 1688"/>
              <a:gd name="connsiteX13" fmla="*/ 1370 w 6079"/>
              <a:gd name="connsiteY13" fmla="*/ 1575 h 1688"/>
              <a:gd name="connsiteX14" fmla="*/ 1438 w 6079"/>
              <a:gd name="connsiteY14" fmla="*/ 1555 h 1688"/>
              <a:gd name="connsiteX15" fmla="*/ 1505 w 6079"/>
              <a:gd name="connsiteY15" fmla="*/ 1536 h 1688"/>
              <a:gd name="connsiteX16" fmla="*/ 1573 w 6079"/>
              <a:gd name="connsiteY16" fmla="*/ 1514 h 1688"/>
              <a:gd name="connsiteX17" fmla="*/ 1708 w 6079"/>
              <a:gd name="connsiteY17" fmla="*/ 1468 h 1688"/>
              <a:gd name="connsiteX18" fmla="*/ 1841 w 6079"/>
              <a:gd name="connsiteY18" fmla="*/ 1419 h 1688"/>
              <a:gd name="connsiteX19" fmla="*/ 1974 w 6079"/>
              <a:gd name="connsiteY19" fmla="*/ 1365 h 1688"/>
              <a:gd name="connsiteX20" fmla="*/ 2104 w 6079"/>
              <a:gd name="connsiteY20" fmla="*/ 1306 h 1688"/>
              <a:gd name="connsiteX21" fmla="*/ 2234 w 6079"/>
              <a:gd name="connsiteY21" fmla="*/ 1245 h 1688"/>
              <a:gd name="connsiteX22" fmla="*/ 2362 w 6079"/>
              <a:gd name="connsiteY22" fmla="*/ 1181 h 1688"/>
              <a:gd name="connsiteX23" fmla="*/ 2491 w 6079"/>
              <a:gd name="connsiteY23" fmla="*/ 1114 h 1688"/>
              <a:gd name="connsiteX24" fmla="*/ 2619 w 6079"/>
              <a:gd name="connsiteY24" fmla="*/ 1045 h 1688"/>
              <a:gd name="connsiteX25" fmla="*/ 2742 w 6079"/>
              <a:gd name="connsiteY25" fmla="*/ 974 h 1688"/>
              <a:gd name="connsiteX26" fmla="*/ 2868 w 6079"/>
              <a:gd name="connsiteY26" fmla="*/ 900 h 1688"/>
              <a:gd name="connsiteX27" fmla="*/ 2991 w 6079"/>
              <a:gd name="connsiteY27" fmla="*/ 827 h 1688"/>
              <a:gd name="connsiteX28" fmla="*/ 3113 w 6079"/>
              <a:gd name="connsiteY28" fmla="*/ 752 h 1688"/>
              <a:gd name="connsiteX29" fmla="*/ 3234 w 6079"/>
              <a:gd name="connsiteY29" fmla="*/ 677 h 1688"/>
              <a:gd name="connsiteX30" fmla="*/ 3472 w 6079"/>
              <a:gd name="connsiteY30" fmla="*/ 522 h 1688"/>
              <a:gd name="connsiteX31" fmla="*/ 3705 w 6079"/>
              <a:gd name="connsiteY31" fmla="*/ 372 h 1688"/>
              <a:gd name="connsiteX32" fmla="*/ 3705 w 6079"/>
              <a:gd name="connsiteY32" fmla="*/ 372 h 1688"/>
              <a:gd name="connsiteX33" fmla="*/ 3762 w 6079"/>
              <a:gd name="connsiteY33" fmla="*/ 336 h 1688"/>
              <a:gd name="connsiteX34" fmla="*/ 3819 w 6079"/>
              <a:gd name="connsiteY34" fmla="*/ 301 h 1688"/>
              <a:gd name="connsiteX35" fmla="*/ 3877 w 6079"/>
              <a:gd name="connsiteY35" fmla="*/ 269 h 1688"/>
              <a:gd name="connsiteX36" fmla="*/ 3934 w 6079"/>
              <a:gd name="connsiteY36" fmla="*/ 239 h 1688"/>
              <a:gd name="connsiteX37" fmla="*/ 3991 w 6079"/>
              <a:gd name="connsiteY37" fmla="*/ 212 h 1688"/>
              <a:gd name="connsiteX38" fmla="*/ 4048 w 6079"/>
              <a:gd name="connsiteY38" fmla="*/ 186 h 1688"/>
              <a:gd name="connsiteX39" fmla="*/ 4103 w 6079"/>
              <a:gd name="connsiteY39" fmla="*/ 162 h 1688"/>
              <a:gd name="connsiteX40" fmla="*/ 4160 w 6079"/>
              <a:gd name="connsiteY40" fmla="*/ 141 h 1688"/>
              <a:gd name="connsiteX41" fmla="*/ 4215 w 6079"/>
              <a:gd name="connsiteY41" fmla="*/ 119 h 1688"/>
              <a:gd name="connsiteX42" fmla="*/ 4270 w 6079"/>
              <a:gd name="connsiteY42" fmla="*/ 101 h 1688"/>
              <a:gd name="connsiteX43" fmla="*/ 4325 w 6079"/>
              <a:gd name="connsiteY43" fmla="*/ 85 h 1688"/>
              <a:gd name="connsiteX44" fmla="*/ 4380 w 6079"/>
              <a:gd name="connsiteY44" fmla="*/ 69 h 1688"/>
              <a:gd name="connsiteX45" fmla="*/ 4435 w 6079"/>
              <a:gd name="connsiteY45" fmla="*/ 55 h 1688"/>
              <a:gd name="connsiteX46" fmla="*/ 4487 w 6079"/>
              <a:gd name="connsiteY46" fmla="*/ 44 h 1688"/>
              <a:gd name="connsiteX47" fmla="*/ 4540 w 6079"/>
              <a:gd name="connsiteY47" fmla="*/ 34 h 1688"/>
              <a:gd name="connsiteX48" fmla="*/ 4592 w 6079"/>
              <a:gd name="connsiteY48" fmla="*/ 24 h 1688"/>
              <a:gd name="connsiteX49" fmla="*/ 4645 w 6079"/>
              <a:gd name="connsiteY49" fmla="*/ 18 h 1688"/>
              <a:gd name="connsiteX50" fmla="*/ 4695 w 6079"/>
              <a:gd name="connsiteY50" fmla="*/ 12 h 1688"/>
              <a:gd name="connsiteX51" fmla="*/ 4748 w 6079"/>
              <a:gd name="connsiteY51" fmla="*/ 6 h 1688"/>
              <a:gd name="connsiteX52" fmla="*/ 4798 w 6079"/>
              <a:gd name="connsiteY52" fmla="*/ 2 h 1688"/>
              <a:gd name="connsiteX53" fmla="*/ 4897 w 6079"/>
              <a:gd name="connsiteY53" fmla="*/ 0 h 1688"/>
              <a:gd name="connsiteX54" fmla="*/ 4993 w 6079"/>
              <a:gd name="connsiteY54" fmla="*/ 0 h 1688"/>
              <a:gd name="connsiteX55" fmla="*/ 5086 w 6079"/>
              <a:gd name="connsiteY55" fmla="*/ 6 h 1688"/>
              <a:gd name="connsiteX56" fmla="*/ 5176 w 6079"/>
              <a:gd name="connsiteY56" fmla="*/ 14 h 1688"/>
              <a:gd name="connsiteX57" fmla="*/ 5263 w 6079"/>
              <a:gd name="connsiteY57" fmla="*/ 26 h 1688"/>
              <a:gd name="connsiteX58" fmla="*/ 5347 w 6079"/>
              <a:gd name="connsiteY58" fmla="*/ 40 h 1688"/>
              <a:gd name="connsiteX59" fmla="*/ 5427 w 6079"/>
              <a:gd name="connsiteY59" fmla="*/ 57 h 1688"/>
              <a:gd name="connsiteX60" fmla="*/ 5503 w 6079"/>
              <a:gd name="connsiteY60" fmla="*/ 75 h 1688"/>
              <a:gd name="connsiteX61" fmla="*/ 5576 w 6079"/>
              <a:gd name="connsiteY61" fmla="*/ 95 h 1688"/>
              <a:gd name="connsiteX62" fmla="*/ 5706 w 6079"/>
              <a:gd name="connsiteY62" fmla="*/ 139 h 1688"/>
              <a:gd name="connsiteX63" fmla="*/ 5766 w 6079"/>
              <a:gd name="connsiteY63" fmla="*/ 160 h 1688"/>
              <a:gd name="connsiteX64" fmla="*/ 5821 w 6079"/>
              <a:gd name="connsiteY64" fmla="*/ 184 h 1688"/>
              <a:gd name="connsiteX65" fmla="*/ 5869 w 6079"/>
              <a:gd name="connsiteY65" fmla="*/ 204 h 1688"/>
              <a:gd name="connsiteX66" fmla="*/ 5939 w 6079"/>
              <a:gd name="connsiteY66" fmla="*/ 242 h 1688"/>
              <a:gd name="connsiteX67" fmla="*/ 6052 w 6079"/>
              <a:gd name="connsiteY67" fmla="*/ 299 h 1688"/>
              <a:gd name="connsiteX68" fmla="*/ 6050 w 6079"/>
              <a:gd name="connsiteY68" fmla="*/ 288 h 1688"/>
              <a:gd name="connsiteX69" fmla="*/ 6079 w 6079"/>
              <a:gd name="connsiteY69" fmla="*/ 843 h 1688"/>
              <a:gd name="connsiteX70" fmla="*/ 6079 w 6079"/>
              <a:gd name="connsiteY70" fmla="*/ 843 h 1688"/>
              <a:gd name="connsiteX71" fmla="*/ 6068 w 6079"/>
              <a:gd name="connsiteY71" fmla="*/ 831 h 1688"/>
              <a:gd name="connsiteX72" fmla="*/ 6031 w 6079"/>
              <a:gd name="connsiteY72" fmla="*/ 801 h 1688"/>
              <a:gd name="connsiteX73" fmla="*/ 5976 w 6079"/>
              <a:gd name="connsiteY73" fmla="*/ 756 h 1688"/>
              <a:gd name="connsiteX74" fmla="*/ 5898 w 6079"/>
              <a:gd name="connsiteY74" fmla="*/ 699 h 1688"/>
              <a:gd name="connsiteX75" fmla="*/ 5853 w 6079"/>
              <a:gd name="connsiteY75" fmla="*/ 665 h 1688"/>
              <a:gd name="connsiteX76" fmla="*/ 5802 w 6079"/>
              <a:gd name="connsiteY76" fmla="*/ 631 h 1688"/>
              <a:gd name="connsiteX77" fmla="*/ 5745 w 6079"/>
              <a:gd name="connsiteY77" fmla="*/ 596 h 1688"/>
              <a:gd name="connsiteX78" fmla="*/ 5686 w 6079"/>
              <a:gd name="connsiteY78" fmla="*/ 560 h 1688"/>
              <a:gd name="connsiteX79" fmla="*/ 5622 w 6079"/>
              <a:gd name="connsiteY79" fmla="*/ 524 h 1688"/>
              <a:gd name="connsiteX80" fmla="*/ 5553 w 6079"/>
              <a:gd name="connsiteY80" fmla="*/ 489 h 1688"/>
              <a:gd name="connsiteX81" fmla="*/ 5480 w 6079"/>
              <a:gd name="connsiteY81" fmla="*/ 453 h 1688"/>
              <a:gd name="connsiteX82" fmla="*/ 5404 w 6079"/>
              <a:gd name="connsiteY82" fmla="*/ 418 h 1688"/>
              <a:gd name="connsiteX83" fmla="*/ 5240 w 6079"/>
              <a:gd name="connsiteY83" fmla="*/ 354 h 1688"/>
              <a:gd name="connsiteX84" fmla="*/ 5153 w 6079"/>
              <a:gd name="connsiteY84" fmla="*/ 327 h 1688"/>
              <a:gd name="connsiteX85" fmla="*/ 5061 w 6079"/>
              <a:gd name="connsiteY85" fmla="*/ 301 h 1688"/>
              <a:gd name="connsiteX86" fmla="*/ 4967 w 6079"/>
              <a:gd name="connsiteY86" fmla="*/ 279 h 1688"/>
              <a:gd name="connsiteX87" fmla="*/ 4869 w 6079"/>
              <a:gd name="connsiteY87" fmla="*/ 261 h 1688"/>
              <a:gd name="connsiteX88" fmla="*/ 4821 w 6079"/>
              <a:gd name="connsiteY88" fmla="*/ 253 h 1688"/>
              <a:gd name="connsiteX89" fmla="*/ 4771 w 6079"/>
              <a:gd name="connsiteY89" fmla="*/ 245 h 1688"/>
              <a:gd name="connsiteX90" fmla="*/ 4718 w 6079"/>
              <a:gd name="connsiteY90" fmla="*/ 241 h 1688"/>
              <a:gd name="connsiteX91" fmla="*/ 4666 w 6079"/>
              <a:gd name="connsiteY91" fmla="*/ 237 h 1688"/>
              <a:gd name="connsiteX92" fmla="*/ 4613 w 6079"/>
              <a:gd name="connsiteY92" fmla="*/ 234 h 1688"/>
              <a:gd name="connsiteX93" fmla="*/ 4560 w 6079"/>
              <a:gd name="connsiteY93" fmla="*/ 234 h 1688"/>
              <a:gd name="connsiteX94" fmla="*/ 4508 w 6079"/>
              <a:gd name="connsiteY94" fmla="*/ 234 h 1688"/>
              <a:gd name="connsiteX95" fmla="*/ 4453 w 6079"/>
              <a:gd name="connsiteY95" fmla="*/ 234 h 1688"/>
              <a:gd name="connsiteX96" fmla="*/ 4398 w 6079"/>
              <a:gd name="connsiteY96" fmla="*/ 237 h 1688"/>
              <a:gd name="connsiteX97" fmla="*/ 4341 w 6079"/>
              <a:gd name="connsiteY97" fmla="*/ 241 h 1688"/>
              <a:gd name="connsiteX98" fmla="*/ 4286 w 6079"/>
              <a:gd name="connsiteY98" fmla="*/ 247 h 1688"/>
              <a:gd name="connsiteX99" fmla="*/ 4229 w 6079"/>
              <a:gd name="connsiteY99" fmla="*/ 255 h 1688"/>
              <a:gd name="connsiteX100" fmla="*/ 4172 w 6079"/>
              <a:gd name="connsiteY100" fmla="*/ 265 h 1688"/>
              <a:gd name="connsiteX101" fmla="*/ 4114 w 6079"/>
              <a:gd name="connsiteY101" fmla="*/ 277 h 1688"/>
              <a:gd name="connsiteX102" fmla="*/ 4055 w 6079"/>
              <a:gd name="connsiteY102" fmla="*/ 291 h 1688"/>
              <a:gd name="connsiteX103" fmla="*/ 3995 w 6079"/>
              <a:gd name="connsiteY103" fmla="*/ 305 h 1688"/>
              <a:gd name="connsiteX104" fmla="*/ 3936 w 6079"/>
              <a:gd name="connsiteY104" fmla="*/ 323 h 1688"/>
              <a:gd name="connsiteX105" fmla="*/ 3877 w 6079"/>
              <a:gd name="connsiteY105" fmla="*/ 342 h 1688"/>
              <a:gd name="connsiteX106" fmla="*/ 3817 w 6079"/>
              <a:gd name="connsiteY106" fmla="*/ 362 h 1688"/>
              <a:gd name="connsiteX107" fmla="*/ 3755 w 6079"/>
              <a:gd name="connsiteY107" fmla="*/ 386 h 1688"/>
              <a:gd name="connsiteX108" fmla="*/ 3755 w 6079"/>
              <a:gd name="connsiteY108" fmla="*/ 386 h 1688"/>
              <a:gd name="connsiteX109" fmla="*/ 3511 w 6079"/>
              <a:gd name="connsiteY109" fmla="*/ 485 h 1688"/>
              <a:gd name="connsiteX110" fmla="*/ 3259 w 6079"/>
              <a:gd name="connsiteY110" fmla="*/ 584 h 1688"/>
              <a:gd name="connsiteX111" fmla="*/ 3133 w 6079"/>
              <a:gd name="connsiteY111" fmla="*/ 633 h 1688"/>
              <a:gd name="connsiteX112" fmla="*/ 3005 w 6079"/>
              <a:gd name="connsiteY112" fmla="*/ 681 h 1688"/>
              <a:gd name="connsiteX113" fmla="*/ 2877 w 6079"/>
              <a:gd name="connsiteY113" fmla="*/ 728 h 1688"/>
              <a:gd name="connsiteX114" fmla="*/ 2747 w 6079"/>
              <a:gd name="connsiteY114" fmla="*/ 774 h 1688"/>
              <a:gd name="connsiteX115" fmla="*/ 2614 w 6079"/>
              <a:gd name="connsiteY115" fmla="*/ 815 h 1688"/>
              <a:gd name="connsiteX116" fmla="*/ 2484 w 6079"/>
              <a:gd name="connsiteY116" fmla="*/ 857 h 1688"/>
              <a:gd name="connsiteX117" fmla="*/ 2351 w 6079"/>
              <a:gd name="connsiteY117" fmla="*/ 894 h 1688"/>
              <a:gd name="connsiteX118" fmla="*/ 2216 w 6079"/>
              <a:gd name="connsiteY118" fmla="*/ 930 h 1688"/>
              <a:gd name="connsiteX119" fmla="*/ 2083 w 6079"/>
              <a:gd name="connsiteY119" fmla="*/ 964 h 1688"/>
              <a:gd name="connsiteX120" fmla="*/ 1946 w 6079"/>
              <a:gd name="connsiteY120" fmla="*/ 991 h 1688"/>
              <a:gd name="connsiteX121" fmla="*/ 1811 w 6079"/>
              <a:gd name="connsiteY121" fmla="*/ 1017 h 1688"/>
              <a:gd name="connsiteX122" fmla="*/ 1674 w 6079"/>
              <a:gd name="connsiteY122" fmla="*/ 1037 h 1688"/>
              <a:gd name="connsiteX123" fmla="*/ 1605 w 6079"/>
              <a:gd name="connsiteY123" fmla="*/ 1045 h 1688"/>
              <a:gd name="connsiteX124" fmla="*/ 1537 w 6079"/>
              <a:gd name="connsiteY124" fmla="*/ 1053 h 1688"/>
              <a:gd name="connsiteX125" fmla="*/ 1468 w 6079"/>
              <a:gd name="connsiteY125" fmla="*/ 1059 h 1688"/>
              <a:gd name="connsiteX126" fmla="*/ 1400 w 6079"/>
              <a:gd name="connsiteY126" fmla="*/ 1063 h 1688"/>
              <a:gd name="connsiteX127" fmla="*/ 1331 w 6079"/>
              <a:gd name="connsiteY127" fmla="*/ 1067 h 1688"/>
              <a:gd name="connsiteX128" fmla="*/ 1262 w 6079"/>
              <a:gd name="connsiteY128" fmla="*/ 1069 h 1688"/>
              <a:gd name="connsiteX129" fmla="*/ 1191 w 6079"/>
              <a:gd name="connsiteY129" fmla="*/ 1071 h 1688"/>
              <a:gd name="connsiteX130" fmla="*/ 1123 w 6079"/>
              <a:gd name="connsiteY130" fmla="*/ 1071 h 1688"/>
              <a:gd name="connsiteX131" fmla="*/ 1054 w 6079"/>
              <a:gd name="connsiteY131" fmla="*/ 1067 h 1688"/>
              <a:gd name="connsiteX132" fmla="*/ 983 w 6079"/>
              <a:gd name="connsiteY132" fmla="*/ 1065 h 1688"/>
              <a:gd name="connsiteX133" fmla="*/ 915 w 6079"/>
              <a:gd name="connsiteY133" fmla="*/ 1059 h 1688"/>
              <a:gd name="connsiteX134" fmla="*/ 844 w 6079"/>
              <a:gd name="connsiteY134" fmla="*/ 1053 h 1688"/>
              <a:gd name="connsiteX135" fmla="*/ 775 w 6079"/>
              <a:gd name="connsiteY135" fmla="*/ 1045 h 1688"/>
              <a:gd name="connsiteX136" fmla="*/ 704 w 6079"/>
              <a:gd name="connsiteY136" fmla="*/ 1033 h 1688"/>
              <a:gd name="connsiteX137" fmla="*/ 633 w 6079"/>
              <a:gd name="connsiteY137" fmla="*/ 1023 h 1688"/>
              <a:gd name="connsiteX138" fmla="*/ 565 w 6079"/>
              <a:gd name="connsiteY138" fmla="*/ 1009 h 1688"/>
              <a:gd name="connsiteX139" fmla="*/ 494 w 6079"/>
              <a:gd name="connsiteY139" fmla="*/ 993 h 1688"/>
              <a:gd name="connsiteX140" fmla="*/ 423 w 6079"/>
              <a:gd name="connsiteY140" fmla="*/ 976 h 1688"/>
              <a:gd name="connsiteX141" fmla="*/ 352 w 6079"/>
              <a:gd name="connsiteY141" fmla="*/ 958 h 1688"/>
              <a:gd name="connsiteX142" fmla="*/ 281 w 6079"/>
              <a:gd name="connsiteY142" fmla="*/ 936 h 1688"/>
              <a:gd name="connsiteX143" fmla="*/ 210 w 6079"/>
              <a:gd name="connsiteY143" fmla="*/ 914 h 1688"/>
              <a:gd name="connsiteX144" fmla="*/ 142 w 6079"/>
              <a:gd name="connsiteY144" fmla="*/ 889 h 1688"/>
              <a:gd name="connsiteX145" fmla="*/ 71 w 6079"/>
              <a:gd name="connsiteY145" fmla="*/ 861 h 1688"/>
              <a:gd name="connsiteX146" fmla="*/ 0 w 6079"/>
              <a:gd name="connsiteY146" fmla="*/ 833 h 1688"/>
              <a:gd name="connsiteX147" fmla="*/ 455 w 6079"/>
              <a:gd name="connsiteY147" fmla="*/ 1686 h 1688"/>
              <a:gd name="connsiteX0" fmla="*/ 455 w 6079"/>
              <a:gd name="connsiteY0" fmla="*/ 1686 h 1688"/>
              <a:gd name="connsiteX1" fmla="*/ 528 w 6079"/>
              <a:gd name="connsiteY1" fmla="*/ 1688 h 1688"/>
              <a:gd name="connsiteX2" fmla="*/ 599 w 6079"/>
              <a:gd name="connsiteY2" fmla="*/ 1686 h 1688"/>
              <a:gd name="connsiteX3" fmla="*/ 670 w 6079"/>
              <a:gd name="connsiteY3" fmla="*/ 1684 h 1688"/>
              <a:gd name="connsiteX4" fmla="*/ 743 w 6079"/>
              <a:gd name="connsiteY4" fmla="*/ 1680 h 1688"/>
              <a:gd name="connsiteX5" fmla="*/ 814 w 6079"/>
              <a:gd name="connsiteY5" fmla="*/ 1674 h 1688"/>
              <a:gd name="connsiteX6" fmla="*/ 883 w 6079"/>
              <a:gd name="connsiteY6" fmla="*/ 1668 h 1688"/>
              <a:gd name="connsiteX7" fmla="*/ 954 w 6079"/>
              <a:gd name="connsiteY7" fmla="*/ 1658 h 1688"/>
              <a:gd name="connsiteX8" fmla="*/ 1025 w 6079"/>
              <a:gd name="connsiteY8" fmla="*/ 1648 h 1688"/>
              <a:gd name="connsiteX9" fmla="*/ 1093 w 6079"/>
              <a:gd name="connsiteY9" fmla="*/ 1637 h 1688"/>
              <a:gd name="connsiteX10" fmla="*/ 1162 w 6079"/>
              <a:gd name="connsiteY10" fmla="*/ 1623 h 1688"/>
              <a:gd name="connsiteX11" fmla="*/ 1233 w 6079"/>
              <a:gd name="connsiteY11" fmla="*/ 1609 h 1688"/>
              <a:gd name="connsiteX12" fmla="*/ 1301 w 6079"/>
              <a:gd name="connsiteY12" fmla="*/ 1593 h 1688"/>
              <a:gd name="connsiteX13" fmla="*/ 1370 w 6079"/>
              <a:gd name="connsiteY13" fmla="*/ 1575 h 1688"/>
              <a:gd name="connsiteX14" fmla="*/ 1438 w 6079"/>
              <a:gd name="connsiteY14" fmla="*/ 1555 h 1688"/>
              <a:gd name="connsiteX15" fmla="*/ 1505 w 6079"/>
              <a:gd name="connsiteY15" fmla="*/ 1536 h 1688"/>
              <a:gd name="connsiteX16" fmla="*/ 1573 w 6079"/>
              <a:gd name="connsiteY16" fmla="*/ 1514 h 1688"/>
              <a:gd name="connsiteX17" fmla="*/ 1708 w 6079"/>
              <a:gd name="connsiteY17" fmla="*/ 1468 h 1688"/>
              <a:gd name="connsiteX18" fmla="*/ 1841 w 6079"/>
              <a:gd name="connsiteY18" fmla="*/ 1419 h 1688"/>
              <a:gd name="connsiteX19" fmla="*/ 1974 w 6079"/>
              <a:gd name="connsiteY19" fmla="*/ 1365 h 1688"/>
              <a:gd name="connsiteX20" fmla="*/ 2104 w 6079"/>
              <a:gd name="connsiteY20" fmla="*/ 1306 h 1688"/>
              <a:gd name="connsiteX21" fmla="*/ 2234 w 6079"/>
              <a:gd name="connsiteY21" fmla="*/ 1245 h 1688"/>
              <a:gd name="connsiteX22" fmla="*/ 2362 w 6079"/>
              <a:gd name="connsiteY22" fmla="*/ 1181 h 1688"/>
              <a:gd name="connsiteX23" fmla="*/ 2491 w 6079"/>
              <a:gd name="connsiteY23" fmla="*/ 1114 h 1688"/>
              <a:gd name="connsiteX24" fmla="*/ 2619 w 6079"/>
              <a:gd name="connsiteY24" fmla="*/ 1045 h 1688"/>
              <a:gd name="connsiteX25" fmla="*/ 2742 w 6079"/>
              <a:gd name="connsiteY25" fmla="*/ 974 h 1688"/>
              <a:gd name="connsiteX26" fmla="*/ 2868 w 6079"/>
              <a:gd name="connsiteY26" fmla="*/ 900 h 1688"/>
              <a:gd name="connsiteX27" fmla="*/ 2991 w 6079"/>
              <a:gd name="connsiteY27" fmla="*/ 827 h 1688"/>
              <a:gd name="connsiteX28" fmla="*/ 3113 w 6079"/>
              <a:gd name="connsiteY28" fmla="*/ 752 h 1688"/>
              <a:gd name="connsiteX29" fmla="*/ 3234 w 6079"/>
              <a:gd name="connsiteY29" fmla="*/ 677 h 1688"/>
              <a:gd name="connsiteX30" fmla="*/ 3472 w 6079"/>
              <a:gd name="connsiteY30" fmla="*/ 522 h 1688"/>
              <a:gd name="connsiteX31" fmla="*/ 3705 w 6079"/>
              <a:gd name="connsiteY31" fmla="*/ 372 h 1688"/>
              <a:gd name="connsiteX32" fmla="*/ 3705 w 6079"/>
              <a:gd name="connsiteY32" fmla="*/ 372 h 1688"/>
              <a:gd name="connsiteX33" fmla="*/ 3762 w 6079"/>
              <a:gd name="connsiteY33" fmla="*/ 336 h 1688"/>
              <a:gd name="connsiteX34" fmla="*/ 3819 w 6079"/>
              <a:gd name="connsiteY34" fmla="*/ 301 h 1688"/>
              <a:gd name="connsiteX35" fmla="*/ 3877 w 6079"/>
              <a:gd name="connsiteY35" fmla="*/ 269 h 1688"/>
              <a:gd name="connsiteX36" fmla="*/ 3934 w 6079"/>
              <a:gd name="connsiteY36" fmla="*/ 239 h 1688"/>
              <a:gd name="connsiteX37" fmla="*/ 3991 w 6079"/>
              <a:gd name="connsiteY37" fmla="*/ 212 h 1688"/>
              <a:gd name="connsiteX38" fmla="*/ 4048 w 6079"/>
              <a:gd name="connsiteY38" fmla="*/ 186 h 1688"/>
              <a:gd name="connsiteX39" fmla="*/ 4103 w 6079"/>
              <a:gd name="connsiteY39" fmla="*/ 162 h 1688"/>
              <a:gd name="connsiteX40" fmla="*/ 4160 w 6079"/>
              <a:gd name="connsiteY40" fmla="*/ 141 h 1688"/>
              <a:gd name="connsiteX41" fmla="*/ 4215 w 6079"/>
              <a:gd name="connsiteY41" fmla="*/ 119 h 1688"/>
              <a:gd name="connsiteX42" fmla="*/ 4270 w 6079"/>
              <a:gd name="connsiteY42" fmla="*/ 101 h 1688"/>
              <a:gd name="connsiteX43" fmla="*/ 4325 w 6079"/>
              <a:gd name="connsiteY43" fmla="*/ 85 h 1688"/>
              <a:gd name="connsiteX44" fmla="*/ 4380 w 6079"/>
              <a:gd name="connsiteY44" fmla="*/ 69 h 1688"/>
              <a:gd name="connsiteX45" fmla="*/ 4435 w 6079"/>
              <a:gd name="connsiteY45" fmla="*/ 55 h 1688"/>
              <a:gd name="connsiteX46" fmla="*/ 4487 w 6079"/>
              <a:gd name="connsiteY46" fmla="*/ 44 h 1688"/>
              <a:gd name="connsiteX47" fmla="*/ 4540 w 6079"/>
              <a:gd name="connsiteY47" fmla="*/ 34 h 1688"/>
              <a:gd name="connsiteX48" fmla="*/ 4592 w 6079"/>
              <a:gd name="connsiteY48" fmla="*/ 24 h 1688"/>
              <a:gd name="connsiteX49" fmla="*/ 4645 w 6079"/>
              <a:gd name="connsiteY49" fmla="*/ 18 h 1688"/>
              <a:gd name="connsiteX50" fmla="*/ 4695 w 6079"/>
              <a:gd name="connsiteY50" fmla="*/ 12 h 1688"/>
              <a:gd name="connsiteX51" fmla="*/ 4748 w 6079"/>
              <a:gd name="connsiteY51" fmla="*/ 6 h 1688"/>
              <a:gd name="connsiteX52" fmla="*/ 4798 w 6079"/>
              <a:gd name="connsiteY52" fmla="*/ 2 h 1688"/>
              <a:gd name="connsiteX53" fmla="*/ 4897 w 6079"/>
              <a:gd name="connsiteY53" fmla="*/ 0 h 1688"/>
              <a:gd name="connsiteX54" fmla="*/ 4993 w 6079"/>
              <a:gd name="connsiteY54" fmla="*/ 0 h 1688"/>
              <a:gd name="connsiteX55" fmla="*/ 5086 w 6079"/>
              <a:gd name="connsiteY55" fmla="*/ 6 h 1688"/>
              <a:gd name="connsiteX56" fmla="*/ 5176 w 6079"/>
              <a:gd name="connsiteY56" fmla="*/ 14 h 1688"/>
              <a:gd name="connsiteX57" fmla="*/ 5263 w 6079"/>
              <a:gd name="connsiteY57" fmla="*/ 26 h 1688"/>
              <a:gd name="connsiteX58" fmla="*/ 5347 w 6079"/>
              <a:gd name="connsiteY58" fmla="*/ 40 h 1688"/>
              <a:gd name="connsiteX59" fmla="*/ 5427 w 6079"/>
              <a:gd name="connsiteY59" fmla="*/ 57 h 1688"/>
              <a:gd name="connsiteX60" fmla="*/ 5503 w 6079"/>
              <a:gd name="connsiteY60" fmla="*/ 75 h 1688"/>
              <a:gd name="connsiteX61" fmla="*/ 5576 w 6079"/>
              <a:gd name="connsiteY61" fmla="*/ 95 h 1688"/>
              <a:gd name="connsiteX62" fmla="*/ 5706 w 6079"/>
              <a:gd name="connsiteY62" fmla="*/ 139 h 1688"/>
              <a:gd name="connsiteX63" fmla="*/ 5766 w 6079"/>
              <a:gd name="connsiteY63" fmla="*/ 160 h 1688"/>
              <a:gd name="connsiteX64" fmla="*/ 5821 w 6079"/>
              <a:gd name="connsiteY64" fmla="*/ 184 h 1688"/>
              <a:gd name="connsiteX65" fmla="*/ 5869 w 6079"/>
              <a:gd name="connsiteY65" fmla="*/ 204 h 1688"/>
              <a:gd name="connsiteX66" fmla="*/ 5939 w 6079"/>
              <a:gd name="connsiteY66" fmla="*/ 242 h 1688"/>
              <a:gd name="connsiteX67" fmla="*/ 6052 w 6079"/>
              <a:gd name="connsiteY67" fmla="*/ 299 h 1688"/>
              <a:gd name="connsiteX68" fmla="*/ 6050 w 6079"/>
              <a:gd name="connsiteY68" fmla="*/ 288 h 1688"/>
              <a:gd name="connsiteX69" fmla="*/ 6079 w 6079"/>
              <a:gd name="connsiteY69" fmla="*/ 843 h 1688"/>
              <a:gd name="connsiteX70" fmla="*/ 6079 w 6079"/>
              <a:gd name="connsiteY70" fmla="*/ 843 h 1688"/>
              <a:gd name="connsiteX71" fmla="*/ 6068 w 6079"/>
              <a:gd name="connsiteY71" fmla="*/ 831 h 1688"/>
              <a:gd name="connsiteX72" fmla="*/ 6031 w 6079"/>
              <a:gd name="connsiteY72" fmla="*/ 801 h 1688"/>
              <a:gd name="connsiteX73" fmla="*/ 5976 w 6079"/>
              <a:gd name="connsiteY73" fmla="*/ 756 h 1688"/>
              <a:gd name="connsiteX74" fmla="*/ 5898 w 6079"/>
              <a:gd name="connsiteY74" fmla="*/ 699 h 1688"/>
              <a:gd name="connsiteX75" fmla="*/ 5853 w 6079"/>
              <a:gd name="connsiteY75" fmla="*/ 665 h 1688"/>
              <a:gd name="connsiteX76" fmla="*/ 5802 w 6079"/>
              <a:gd name="connsiteY76" fmla="*/ 631 h 1688"/>
              <a:gd name="connsiteX77" fmla="*/ 5745 w 6079"/>
              <a:gd name="connsiteY77" fmla="*/ 596 h 1688"/>
              <a:gd name="connsiteX78" fmla="*/ 5686 w 6079"/>
              <a:gd name="connsiteY78" fmla="*/ 560 h 1688"/>
              <a:gd name="connsiteX79" fmla="*/ 5622 w 6079"/>
              <a:gd name="connsiteY79" fmla="*/ 524 h 1688"/>
              <a:gd name="connsiteX80" fmla="*/ 5553 w 6079"/>
              <a:gd name="connsiteY80" fmla="*/ 489 h 1688"/>
              <a:gd name="connsiteX81" fmla="*/ 5480 w 6079"/>
              <a:gd name="connsiteY81" fmla="*/ 453 h 1688"/>
              <a:gd name="connsiteX82" fmla="*/ 5240 w 6079"/>
              <a:gd name="connsiteY82" fmla="*/ 354 h 1688"/>
              <a:gd name="connsiteX83" fmla="*/ 5153 w 6079"/>
              <a:gd name="connsiteY83" fmla="*/ 327 h 1688"/>
              <a:gd name="connsiteX84" fmla="*/ 5061 w 6079"/>
              <a:gd name="connsiteY84" fmla="*/ 301 h 1688"/>
              <a:gd name="connsiteX85" fmla="*/ 4967 w 6079"/>
              <a:gd name="connsiteY85" fmla="*/ 279 h 1688"/>
              <a:gd name="connsiteX86" fmla="*/ 4869 w 6079"/>
              <a:gd name="connsiteY86" fmla="*/ 261 h 1688"/>
              <a:gd name="connsiteX87" fmla="*/ 4821 w 6079"/>
              <a:gd name="connsiteY87" fmla="*/ 253 h 1688"/>
              <a:gd name="connsiteX88" fmla="*/ 4771 w 6079"/>
              <a:gd name="connsiteY88" fmla="*/ 245 h 1688"/>
              <a:gd name="connsiteX89" fmla="*/ 4718 w 6079"/>
              <a:gd name="connsiteY89" fmla="*/ 241 h 1688"/>
              <a:gd name="connsiteX90" fmla="*/ 4666 w 6079"/>
              <a:gd name="connsiteY90" fmla="*/ 237 h 1688"/>
              <a:gd name="connsiteX91" fmla="*/ 4613 w 6079"/>
              <a:gd name="connsiteY91" fmla="*/ 234 h 1688"/>
              <a:gd name="connsiteX92" fmla="*/ 4560 w 6079"/>
              <a:gd name="connsiteY92" fmla="*/ 234 h 1688"/>
              <a:gd name="connsiteX93" fmla="*/ 4508 w 6079"/>
              <a:gd name="connsiteY93" fmla="*/ 234 h 1688"/>
              <a:gd name="connsiteX94" fmla="*/ 4453 w 6079"/>
              <a:gd name="connsiteY94" fmla="*/ 234 h 1688"/>
              <a:gd name="connsiteX95" fmla="*/ 4398 w 6079"/>
              <a:gd name="connsiteY95" fmla="*/ 237 h 1688"/>
              <a:gd name="connsiteX96" fmla="*/ 4341 w 6079"/>
              <a:gd name="connsiteY96" fmla="*/ 241 h 1688"/>
              <a:gd name="connsiteX97" fmla="*/ 4286 w 6079"/>
              <a:gd name="connsiteY97" fmla="*/ 247 h 1688"/>
              <a:gd name="connsiteX98" fmla="*/ 4229 w 6079"/>
              <a:gd name="connsiteY98" fmla="*/ 255 h 1688"/>
              <a:gd name="connsiteX99" fmla="*/ 4172 w 6079"/>
              <a:gd name="connsiteY99" fmla="*/ 265 h 1688"/>
              <a:gd name="connsiteX100" fmla="*/ 4114 w 6079"/>
              <a:gd name="connsiteY100" fmla="*/ 277 h 1688"/>
              <a:gd name="connsiteX101" fmla="*/ 4055 w 6079"/>
              <a:gd name="connsiteY101" fmla="*/ 291 h 1688"/>
              <a:gd name="connsiteX102" fmla="*/ 3995 w 6079"/>
              <a:gd name="connsiteY102" fmla="*/ 305 h 1688"/>
              <a:gd name="connsiteX103" fmla="*/ 3936 w 6079"/>
              <a:gd name="connsiteY103" fmla="*/ 323 h 1688"/>
              <a:gd name="connsiteX104" fmla="*/ 3877 w 6079"/>
              <a:gd name="connsiteY104" fmla="*/ 342 h 1688"/>
              <a:gd name="connsiteX105" fmla="*/ 3817 w 6079"/>
              <a:gd name="connsiteY105" fmla="*/ 362 h 1688"/>
              <a:gd name="connsiteX106" fmla="*/ 3755 w 6079"/>
              <a:gd name="connsiteY106" fmla="*/ 386 h 1688"/>
              <a:gd name="connsiteX107" fmla="*/ 3755 w 6079"/>
              <a:gd name="connsiteY107" fmla="*/ 386 h 1688"/>
              <a:gd name="connsiteX108" fmla="*/ 3511 w 6079"/>
              <a:gd name="connsiteY108" fmla="*/ 485 h 1688"/>
              <a:gd name="connsiteX109" fmla="*/ 3259 w 6079"/>
              <a:gd name="connsiteY109" fmla="*/ 584 h 1688"/>
              <a:gd name="connsiteX110" fmla="*/ 3133 w 6079"/>
              <a:gd name="connsiteY110" fmla="*/ 633 h 1688"/>
              <a:gd name="connsiteX111" fmla="*/ 3005 w 6079"/>
              <a:gd name="connsiteY111" fmla="*/ 681 h 1688"/>
              <a:gd name="connsiteX112" fmla="*/ 2877 w 6079"/>
              <a:gd name="connsiteY112" fmla="*/ 728 h 1688"/>
              <a:gd name="connsiteX113" fmla="*/ 2747 w 6079"/>
              <a:gd name="connsiteY113" fmla="*/ 774 h 1688"/>
              <a:gd name="connsiteX114" fmla="*/ 2614 w 6079"/>
              <a:gd name="connsiteY114" fmla="*/ 815 h 1688"/>
              <a:gd name="connsiteX115" fmla="*/ 2484 w 6079"/>
              <a:gd name="connsiteY115" fmla="*/ 857 h 1688"/>
              <a:gd name="connsiteX116" fmla="*/ 2351 w 6079"/>
              <a:gd name="connsiteY116" fmla="*/ 894 h 1688"/>
              <a:gd name="connsiteX117" fmla="*/ 2216 w 6079"/>
              <a:gd name="connsiteY117" fmla="*/ 930 h 1688"/>
              <a:gd name="connsiteX118" fmla="*/ 2083 w 6079"/>
              <a:gd name="connsiteY118" fmla="*/ 964 h 1688"/>
              <a:gd name="connsiteX119" fmla="*/ 1946 w 6079"/>
              <a:gd name="connsiteY119" fmla="*/ 991 h 1688"/>
              <a:gd name="connsiteX120" fmla="*/ 1811 w 6079"/>
              <a:gd name="connsiteY120" fmla="*/ 1017 h 1688"/>
              <a:gd name="connsiteX121" fmla="*/ 1674 w 6079"/>
              <a:gd name="connsiteY121" fmla="*/ 1037 h 1688"/>
              <a:gd name="connsiteX122" fmla="*/ 1605 w 6079"/>
              <a:gd name="connsiteY122" fmla="*/ 1045 h 1688"/>
              <a:gd name="connsiteX123" fmla="*/ 1537 w 6079"/>
              <a:gd name="connsiteY123" fmla="*/ 1053 h 1688"/>
              <a:gd name="connsiteX124" fmla="*/ 1468 w 6079"/>
              <a:gd name="connsiteY124" fmla="*/ 1059 h 1688"/>
              <a:gd name="connsiteX125" fmla="*/ 1400 w 6079"/>
              <a:gd name="connsiteY125" fmla="*/ 1063 h 1688"/>
              <a:gd name="connsiteX126" fmla="*/ 1331 w 6079"/>
              <a:gd name="connsiteY126" fmla="*/ 1067 h 1688"/>
              <a:gd name="connsiteX127" fmla="*/ 1262 w 6079"/>
              <a:gd name="connsiteY127" fmla="*/ 1069 h 1688"/>
              <a:gd name="connsiteX128" fmla="*/ 1191 w 6079"/>
              <a:gd name="connsiteY128" fmla="*/ 1071 h 1688"/>
              <a:gd name="connsiteX129" fmla="*/ 1123 w 6079"/>
              <a:gd name="connsiteY129" fmla="*/ 1071 h 1688"/>
              <a:gd name="connsiteX130" fmla="*/ 1054 w 6079"/>
              <a:gd name="connsiteY130" fmla="*/ 1067 h 1688"/>
              <a:gd name="connsiteX131" fmla="*/ 983 w 6079"/>
              <a:gd name="connsiteY131" fmla="*/ 1065 h 1688"/>
              <a:gd name="connsiteX132" fmla="*/ 915 w 6079"/>
              <a:gd name="connsiteY132" fmla="*/ 1059 h 1688"/>
              <a:gd name="connsiteX133" fmla="*/ 844 w 6079"/>
              <a:gd name="connsiteY133" fmla="*/ 1053 h 1688"/>
              <a:gd name="connsiteX134" fmla="*/ 775 w 6079"/>
              <a:gd name="connsiteY134" fmla="*/ 1045 h 1688"/>
              <a:gd name="connsiteX135" fmla="*/ 704 w 6079"/>
              <a:gd name="connsiteY135" fmla="*/ 1033 h 1688"/>
              <a:gd name="connsiteX136" fmla="*/ 633 w 6079"/>
              <a:gd name="connsiteY136" fmla="*/ 1023 h 1688"/>
              <a:gd name="connsiteX137" fmla="*/ 565 w 6079"/>
              <a:gd name="connsiteY137" fmla="*/ 1009 h 1688"/>
              <a:gd name="connsiteX138" fmla="*/ 494 w 6079"/>
              <a:gd name="connsiteY138" fmla="*/ 993 h 1688"/>
              <a:gd name="connsiteX139" fmla="*/ 423 w 6079"/>
              <a:gd name="connsiteY139" fmla="*/ 976 h 1688"/>
              <a:gd name="connsiteX140" fmla="*/ 352 w 6079"/>
              <a:gd name="connsiteY140" fmla="*/ 958 h 1688"/>
              <a:gd name="connsiteX141" fmla="*/ 281 w 6079"/>
              <a:gd name="connsiteY141" fmla="*/ 936 h 1688"/>
              <a:gd name="connsiteX142" fmla="*/ 210 w 6079"/>
              <a:gd name="connsiteY142" fmla="*/ 914 h 1688"/>
              <a:gd name="connsiteX143" fmla="*/ 142 w 6079"/>
              <a:gd name="connsiteY143" fmla="*/ 889 h 1688"/>
              <a:gd name="connsiteX144" fmla="*/ 71 w 6079"/>
              <a:gd name="connsiteY144" fmla="*/ 861 h 1688"/>
              <a:gd name="connsiteX145" fmla="*/ 0 w 6079"/>
              <a:gd name="connsiteY145" fmla="*/ 833 h 1688"/>
              <a:gd name="connsiteX146" fmla="*/ 455 w 6079"/>
              <a:gd name="connsiteY146" fmla="*/ 1686 h 1688"/>
              <a:gd name="connsiteX0" fmla="*/ 455 w 6079"/>
              <a:gd name="connsiteY0" fmla="*/ 1686 h 1688"/>
              <a:gd name="connsiteX1" fmla="*/ 528 w 6079"/>
              <a:gd name="connsiteY1" fmla="*/ 1688 h 1688"/>
              <a:gd name="connsiteX2" fmla="*/ 599 w 6079"/>
              <a:gd name="connsiteY2" fmla="*/ 1686 h 1688"/>
              <a:gd name="connsiteX3" fmla="*/ 670 w 6079"/>
              <a:gd name="connsiteY3" fmla="*/ 1684 h 1688"/>
              <a:gd name="connsiteX4" fmla="*/ 743 w 6079"/>
              <a:gd name="connsiteY4" fmla="*/ 1680 h 1688"/>
              <a:gd name="connsiteX5" fmla="*/ 814 w 6079"/>
              <a:gd name="connsiteY5" fmla="*/ 1674 h 1688"/>
              <a:gd name="connsiteX6" fmla="*/ 883 w 6079"/>
              <a:gd name="connsiteY6" fmla="*/ 1668 h 1688"/>
              <a:gd name="connsiteX7" fmla="*/ 954 w 6079"/>
              <a:gd name="connsiteY7" fmla="*/ 1658 h 1688"/>
              <a:gd name="connsiteX8" fmla="*/ 1025 w 6079"/>
              <a:gd name="connsiteY8" fmla="*/ 1648 h 1688"/>
              <a:gd name="connsiteX9" fmla="*/ 1093 w 6079"/>
              <a:gd name="connsiteY9" fmla="*/ 1637 h 1688"/>
              <a:gd name="connsiteX10" fmla="*/ 1162 w 6079"/>
              <a:gd name="connsiteY10" fmla="*/ 1623 h 1688"/>
              <a:gd name="connsiteX11" fmla="*/ 1233 w 6079"/>
              <a:gd name="connsiteY11" fmla="*/ 1609 h 1688"/>
              <a:gd name="connsiteX12" fmla="*/ 1301 w 6079"/>
              <a:gd name="connsiteY12" fmla="*/ 1593 h 1688"/>
              <a:gd name="connsiteX13" fmla="*/ 1370 w 6079"/>
              <a:gd name="connsiteY13" fmla="*/ 1575 h 1688"/>
              <a:gd name="connsiteX14" fmla="*/ 1438 w 6079"/>
              <a:gd name="connsiteY14" fmla="*/ 1555 h 1688"/>
              <a:gd name="connsiteX15" fmla="*/ 1505 w 6079"/>
              <a:gd name="connsiteY15" fmla="*/ 1536 h 1688"/>
              <a:gd name="connsiteX16" fmla="*/ 1573 w 6079"/>
              <a:gd name="connsiteY16" fmla="*/ 1514 h 1688"/>
              <a:gd name="connsiteX17" fmla="*/ 1708 w 6079"/>
              <a:gd name="connsiteY17" fmla="*/ 1468 h 1688"/>
              <a:gd name="connsiteX18" fmla="*/ 1841 w 6079"/>
              <a:gd name="connsiteY18" fmla="*/ 1419 h 1688"/>
              <a:gd name="connsiteX19" fmla="*/ 1974 w 6079"/>
              <a:gd name="connsiteY19" fmla="*/ 1365 h 1688"/>
              <a:gd name="connsiteX20" fmla="*/ 2104 w 6079"/>
              <a:gd name="connsiteY20" fmla="*/ 1306 h 1688"/>
              <a:gd name="connsiteX21" fmla="*/ 2234 w 6079"/>
              <a:gd name="connsiteY21" fmla="*/ 1245 h 1688"/>
              <a:gd name="connsiteX22" fmla="*/ 2362 w 6079"/>
              <a:gd name="connsiteY22" fmla="*/ 1181 h 1688"/>
              <a:gd name="connsiteX23" fmla="*/ 2491 w 6079"/>
              <a:gd name="connsiteY23" fmla="*/ 1114 h 1688"/>
              <a:gd name="connsiteX24" fmla="*/ 2619 w 6079"/>
              <a:gd name="connsiteY24" fmla="*/ 1045 h 1688"/>
              <a:gd name="connsiteX25" fmla="*/ 2742 w 6079"/>
              <a:gd name="connsiteY25" fmla="*/ 974 h 1688"/>
              <a:gd name="connsiteX26" fmla="*/ 2868 w 6079"/>
              <a:gd name="connsiteY26" fmla="*/ 900 h 1688"/>
              <a:gd name="connsiteX27" fmla="*/ 2991 w 6079"/>
              <a:gd name="connsiteY27" fmla="*/ 827 h 1688"/>
              <a:gd name="connsiteX28" fmla="*/ 3113 w 6079"/>
              <a:gd name="connsiteY28" fmla="*/ 752 h 1688"/>
              <a:gd name="connsiteX29" fmla="*/ 3234 w 6079"/>
              <a:gd name="connsiteY29" fmla="*/ 677 h 1688"/>
              <a:gd name="connsiteX30" fmla="*/ 3472 w 6079"/>
              <a:gd name="connsiteY30" fmla="*/ 522 h 1688"/>
              <a:gd name="connsiteX31" fmla="*/ 3705 w 6079"/>
              <a:gd name="connsiteY31" fmla="*/ 372 h 1688"/>
              <a:gd name="connsiteX32" fmla="*/ 3705 w 6079"/>
              <a:gd name="connsiteY32" fmla="*/ 372 h 1688"/>
              <a:gd name="connsiteX33" fmla="*/ 3762 w 6079"/>
              <a:gd name="connsiteY33" fmla="*/ 336 h 1688"/>
              <a:gd name="connsiteX34" fmla="*/ 3819 w 6079"/>
              <a:gd name="connsiteY34" fmla="*/ 301 h 1688"/>
              <a:gd name="connsiteX35" fmla="*/ 3877 w 6079"/>
              <a:gd name="connsiteY35" fmla="*/ 269 h 1688"/>
              <a:gd name="connsiteX36" fmla="*/ 3934 w 6079"/>
              <a:gd name="connsiteY36" fmla="*/ 239 h 1688"/>
              <a:gd name="connsiteX37" fmla="*/ 3991 w 6079"/>
              <a:gd name="connsiteY37" fmla="*/ 212 h 1688"/>
              <a:gd name="connsiteX38" fmla="*/ 4048 w 6079"/>
              <a:gd name="connsiteY38" fmla="*/ 186 h 1688"/>
              <a:gd name="connsiteX39" fmla="*/ 4103 w 6079"/>
              <a:gd name="connsiteY39" fmla="*/ 162 h 1688"/>
              <a:gd name="connsiteX40" fmla="*/ 4160 w 6079"/>
              <a:gd name="connsiteY40" fmla="*/ 141 h 1688"/>
              <a:gd name="connsiteX41" fmla="*/ 4215 w 6079"/>
              <a:gd name="connsiteY41" fmla="*/ 119 h 1688"/>
              <a:gd name="connsiteX42" fmla="*/ 4270 w 6079"/>
              <a:gd name="connsiteY42" fmla="*/ 101 h 1688"/>
              <a:gd name="connsiteX43" fmla="*/ 4325 w 6079"/>
              <a:gd name="connsiteY43" fmla="*/ 85 h 1688"/>
              <a:gd name="connsiteX44" fmla="*/ 4380 w 6079"/>
              <a:gd name="connsiteY44" fmla="*/ 69 h 1688"/>
              <a:gd name="connsiteX45" fmla="*/ 4435 w 6079"/>
              <a:gd name="connsiteY45" fmla="*/ 55 h 1688"/>
              <a:gd name="connsiteX46" fmla="*/ 4487 w 6079"/>
              <a:gd name="connsiteY46" fmla="*/ 44 h 1688"/>
              <a:gd name="connsiteX47" fmla="*/ 4540 w 6079"/>
              <a:gd name="connsiteY47" fmla="*/ 34 h 1688"/>
              <a:gd name="connsiteX48" fmla="*/ 4592 w 6079"/>
              <a:gd name="connsiteY48" fmla="*/ 24 h 1688"/>
              <a:gd name="connsiteX49" fmla="*/ 4645 w 6079"/>
              <a:gd name="connsiteY49" fmla="*/ 18 h 1688"/>
              <a:gd name="connsiteX50" fmla="*/ 4695 w 6079"/>
              <a:gd name="connsiteY50" fmla="*/ 12 h 1688"/>
              <a:gd name="connsiteX51" fmla="*/ 4748 w 6079"/>
              <a:gd name="connsiteY51" fmla="*/ 6 h 1688"/>
              <a:gd name="connsiteX52" fmla="*/ 4798 w 6079"/>
              <a:gd name="connsiteY52" fmla="*/ 2 h 1688"/>
              <a:gd name="connsiteX53" fmla="*/ 4897 w 6079"/>
              <a:gd name="connsiteY53" fmla="*/ 0 h 1688"/>
              <a:gd name="connsiteX54" fmla="*/ 4993 w 6079"/>
              <a:gd name="connsiteY54" fmla="*/ 0 h 1688"/>
              <a:gd name="connsiteX55" fmla="*/ 5086 w 6079"/>
              <a:gd name="connsiteY55" fmla="*/ 6 h 1688"/>
              <a:gd name="connsiteX56" fmla="*/ 5176 w 6079"/>
              <a:gd name="connsiteY56" fmla="*/ 14 h 1688"/>
              <a:gd name="connsiteX57" fmla="*/ 5263 w 6079"/>
              <a:gd name="connsiteY57" fmla="*/ 26 h 1688"/>
              <a:gd name="connsiteX58" fmla="*/ 5347 w 6079"/>
              <a:gd name="connsiteY58" fmla="*/ 40 h 1688"/>
              <a:gd name="connsiteX59" fmla="*/ 5427 w 6079"/>
              <a:gd name="connsiteY59" fmla="*/ 57 h 1688"/>
              <a:gd name="connsiteX60" fmla="*/ 5503 w 6079"/>
              <a:gd name="connsiteY60" fmla="*/ 75 h 1688"/>
              <a:gd name="connsiteX61" fmla="*/ 5576 w 6079"/>
              <a:gd name="connsiteY61" fmla="*/ 95 h 1688"/>
              <a:gd name="connsiteX62" fmla="*/ 5706 w 6079"/>
              <a:gd name="connsiteY62" fmla="*/ 139 h 1688"/>
              <a:gd name="connsiteX63" fmla="*/ 5766 w 6079"/>
              <a:gd name="connsiteY63" fmla="*/ 160 h 1688"/>
              <a:gd name="connsiteX64" fmla="*/ 5821 w 6079"/>
              <a:gd name="connsiteY64" fmla="*/ 184 h 1688"/>
              <a:gd name="connsiteX65" fmla="*/ 5869 w 6079"/>
              <a:gd name="connsiteY65" fmla="*/ 204 h 1688"/>
              <a:gd name="connsiteX66" fmla="*/ 5939 w 6079"/>
              <a:gd name="connsiteY66" fmla="*/ 242 h 1688"/>
              <a:gd name="connsiteX67" fmla="*/ 6052 w 6079"/>
              <a:gd name="connsiteY67" fmla="*/ 299 h 1688"/>
              <a:gd name="connsiteX68" fmla="*/ 6050 w 6079"/>
              <a:gd name="connsiteY68" fmla="*/ 288 h 1688"/>
              <a:gd name="connsiteX69" fmla="*/ 6079 w 6079"/>
              <a:gd name="connsiteY69" fmla="*/ 843 h 1688"/>
              <a:gd name="connsiteX70" fmla="*/ 6079 w 6079"/>
              <a:gd name="connsiteY70" fmla="*/ 843 h 1688"/>
              <a:gd name="connsiteX71" fmla="*/ 6068 w 6079"/>
              <a:gd name="connsiteY71" fmla="*/ 831 h 1688"/>
              <a:gd name="connsiteX72" fmla="*/ 6031 w 6079"/>
              <a:gd name="connsiteY72" fmla="*/ 801 h 1688"/>
              <a:gd name="connsiteX73" fmla="*/ 5976 w 6079"/>
              <a:gd name="connsiteY73" fmla="*/ 756 h 1688"/>
              <a:gd name="connsiteX74" fmla="*/ 5898 w 6079"/>
              <a:gd name="connsiteY74" fmla="*/ 699 h 1688"/>
              <a:gd name="connsiteX75" fmla="*/ 5853 w 6079"/>
              <a:gd name="connsiteY75" fmla="*/ 665 h 1688"/>
              <a:gd name="connsiteX76" fmla="*/ 5802 w 6079"/>
              <a:gd name="connsiteY76" fmla="*/ 631 h 1688"/>
              <a:gd name="connsiteX77" fmla="*/ 5745 w 6079"/>
              <a:gd name="connsiteY77" fmla="*/ 596 h 1688"/>
              <a:gd name="connsiteX78" fmla="*/ 5686 w 6079"/>
              <a:gd name="connsiteY78" fmla="*/ 560 h 1688"/>
              <a:gd name="connsiteX79" fmla="*/ 5622 w 6079"/>
              <a:gd name="connsiteY79" fmla="*/ 524 h 1688"/>
              <a:gd name="connsiteX80" fmla="*/ 5553 w 6079"/>
              <a:gd name="connsiteY80" fmla="*/ 489 h 1688"/>
              <a:gd name="connsiteX81" fmla="*/ 5497 w 6079"/>
              <a:gd name="connsiteY81" fmla="*/ 410 h 1688"/>
              <a:gd name="connsiteX82" fmla="*/ 5240 w 6079"/>
              <a:gd name="connsiteY82" fmla="*/ 354 h 1688"/>
              <a:gd name="connsiteX83" fmla="*/ 5153 w 6079"/>
              <a:gd name="connsiteY83" fmla="*/ 327 h 1688"/>
              <a:gd name="connsiteX84" fmla="*/ 5061 w 6079"/>
              <a:gd name="connsiteY84" fmla="*/ 301 h 1688"/>
              <a:gd name="connsiteX85" fmla="*/ 4967 w 6079"/>
              <a:gd name="connsiteY85" fmla="*/ 279 h 1688"/>
              <a:gd name="connsiteX86" fmla="*/ 4869 w 6079"/>
              <a:gd name="connsiteY86" fmla="*/ 261 h 1688"/>
              <a:gd name="connsiteX87" fmla="*/ 4821 w 6079"/>
              <a:gd name="connsiteY87" fmla="*/ 253 h 1688"/>
              <a:gd name="connsiteX88" fmla="*/ 4771 w 6079"/>
              <a:gd name="connsiteY88" fmla="*/ 245 h 1688"/>
              <a:gd name="connsiteX89" fmla="*/ 4718 w 6079"/>
              <a:gd name="connsiteY89" fmla="*/ 241 h 1688"/>
              <a:gd name="connsiteX90" fmla="*/ 4666 w 6079"/>
              <a:gd name="connsiteY90" fmla="*/ 237 h 1688"/>
              <a:gd name="connsiteX91" fmla="*/ 4613 w 6079"/>
              <a:gd name="connsiteY91" fmla="*/ 234 h 1688"/>
              <a:gd name="connsiteX92" fmla="*/ 4560 w 6079"/>
              <a:gd name="connsiteY92" fmla="*/ 234 h 1688"/>
              <a:gd name="connsiteX93" fmla="*/ 4508 w 6079"/>
              <a:gd name="connsiteY93" fmla="*/ 234 h 1688"/>
              <a:gd name="connsiteX94" fmla="*/ 4453 w 6079"/>
              <a:gd name="connsiteY94" fmla="*/ 234 h 1688"/>
              <a:gd name="connsiteX95" fmla="*/ 4398 w 6079"/>
              <a:gd name="connsiteY95" fmla="*/ 237 h 1688"/>
              <a:gd name="connsiteX96" fmla="*/ 4341 w 6079"/>
              <a:gd name="connsiteY96" fmla="*/ 241 h 1688"/>
              <a:gd name="connsiteX97" fmla="*/ 4286 w 6079"/>
              <a:gd name="connsiteY97" fmla="*/ 247 h 1688"/>
              <a:gd name="connsiteX98" fmla="*/ 4229 w 6079"/>
              <a:gd name="connsiteY98" fmla="*/ 255 h 1688"/>
              <a:gd name="connsiteX99" fmla="*/ 4172 w 6079"/>
              <a:gd name="connsiteY99" fmla="*/ 265 h 1688"/>
              <a:gd name="connsiteX100" fmla="*/ 4114 w 6079"/>
              <a:gd name="connsiteY100" fmla="*/ 277 h 1688"/>
              <a:gd name="connsiteX101" fmla="*/ 4055 w 6079"/>
              <a:gd name="connsiteY101" fmla="*/ 291 h 1688"/>
              <a:gd name="connsiteX102" fmla="*/ 3995 w 6079"/>
              <a:gd name="connsiteY102" fmla="*/ 305 h 1688"/>
              <a:gd name="connsiteX103" fmla="*/ 3936 w 6079"/>
              <a:gd name="connsiteY103" fmla="*/ 323 h 1688"/>
              <a:gd name="connsiteX104" fmla="*/ 3877 w 6079"/>
              <a:gd name="connsiteY104" fmla="*/ 342 h 1688"/>
              <a:gd name="connsiteX105" fmla="*/ 3817 w 6079"/>
              <a:gd name="connsiteY105" fmla="*/ 362 h 1688"/>
              <a:gd name="connsiteX106" fmla="*/ 3755 w 6079"/>
              <a:gd name="connsiteY106" fmla="*/ 386 h 1688"/>
              <a:gd name="connsiteX107" fmla="*/ 3755 w 6079"/>
              <a:gd name="connsiteY107" fmla="*/ 386 h 1688"/>
              <a:gd name="connsiteX108" fmla="*/ 3511 w 6079"/>
              <a:gd name="connsiteY108" fmla="*/ 485 h 1688"/>
              <a:gd name="connsiteX109" fmla="*/ 3259 w 6079"/>
              <a:gd name="connsiteY109" fmla="*/ 584 h 1688"/>
              <a:gd name="connsiteX110" fmla="*/ 3133 w 6079"/>
              <a:gd name="connsiteY110" fmla="*/ 633 h 1688"/>
              <a:gd name="connsiteX111" fmla="*/ 3005 w 6079"/>
              <a:gd name="connsiteY111" fmla="*/ 681 h 1688"/>
              <a:gd name="connsiteX112" fmla="*/ 2877 w 6079"/>
              <a:gd name="connsiteY112" fmla="*/ 728 h 1688"/>
              <a:gd name="connsiteX113" fmla="*/ 2747 w 6079"/>
              <a:gd name="connsiteY113" fmla="*/ 774 h 1688"/>
              <a:gd name="connsiteX114" fmla="*/ 2614 w 6079"/>
              <a:gd name="connsiteY114" fmla="*/ 815 h 1688"/>
              <a:gd name="connsiteX115" fmla="*/ 2484 w 6079"/>
              <a:gd name="connsiteY115" fmla="*/ 857 h 1688"/>
              <a:gd name="connsiteX116" fmla="*/ 2351 w 6079"/>
              <a:gd name="connsiteY116" fmla="*/ 894 h 1688"/>
              <a:gd name="connsiteX117" fmla="*/ 2216 w 6079"/>
              <a:gd name="connsiteY117" fmla="*/ 930 h 1688"/>
              <a:gd name="connsiteX118" fmla="*/ 2083 w 6079"/>
              <a:gd name="connsiteY118" fmla="*/ 964 h 1688"/>
              <a:gd name="connsiteX119" fmla="*/ 1946 w 6079"/>
              <a:gd name="connsiteY119" fmla="*/ 991 h 1688"/>
              <a:gd name="connsiteX120" fmla="*/ 1811 w 6079"/>
              <a:gd name="connsiteY120" fmla="*/ 1017 h 1688"/>
              <a:gd name="connsiteX121" fmla="*/ 1674 w 6079"/>
              <a:gd name="connsiteY121" fmla="*/ 1037 h 1688"/>
              <a:gd name="connsiteX122" fmla="*/ 1605 w 6079"/>
              <a:gd name="connsiteY122" fmla="*/ 1045 h 1688"/>
              <a:gd name="connsiteX123" fmla="*/ 1537 w 6079"/>
              <a:gd name="connsiteY123" fmla="*/ 1053 h 1688"/>
              <a:gd name="connsiteX124" fmla="*/ 1468 w 6079"/>
              <a:gd name="connsiteY124" fmla="*/ 1059 h 1688"/>
              <a:gd name="connsiteX125" fmla="*/ 1400 w 6079"/>
              <a:gd name="connsiteY125" fmla="*/ 1063 h 1688"/>
              <a:gd name="connsiteX126" fmla="*/ 1331 w 6079"/>
              <a:gd name="connsiteY126" fmla="*/ 1067 h 1688"/>
              <a:gd name="connsiteX127" fmla="*/ 1262 w 6079"/>
              <a:gd name="connsiteY127" fmla="*/ 1069 h 1688"/>
              <a:gd name="connsiteX128" fmla="*/ 1191 w 6079"/>
              <a:gd name="connsiteY128" fmla="*/ 1071 h 1688"/>
              <a:gd name="connsiteX129" fmla="*/ 1123 w 6079"/>
              <a:gd name="connsiteY129" fmla="*/ 1071 h 1688"/>
              <a:gd name="connsiteX130" fmla="*/ 1054 w 6079"/>
              <a:gd name="connsiteY130" fmla="*/ 1067 h 1688"/>
              <a:gd name="connsiteX131" fmla="*/ 983 w 6079"/>
              <a:gd name="connsiteY131" fmla="*/ 1065 h 1688"/>
              <a:gd name="connsiteX132" fmla="*/ 915 w 6079"/>
              <a:gd name="connsiteY132" fmla="*/ 1059 h 1688"/>
              <a:gd name="connsiteX133" fmla="*/ 844 w 6079"/>
              <a:gd name="connsiteY133" fmla="*/ 1053 h 1688"/>
              <a:gd name="connsiteX134" fmla="*/ 775 w 6079"/>
              <a:gd name="connsiteY134" fmla="*/ 1045 h 1688"/>
              <a:gd name="connsiteX135" fmla="*/ 704 w 6079"/>
              <a:gd name="connsiteY135" fmla="*/ 1033 h 1688"/>
              <a:gd name="connsiteX136" fmla="*/ 633 w 6079"/>
              <a:gd name="connsiteY136" fmla="*/ 1023 h 1688"/>
              <a:gd name="connsiteX137" fmla="*/ 565 w 6079"/>
              <a:gd name="connsiteY137" fmla="*/ 1009 h 1688"/>
              <a:gd name="connsiteX138" fmla="*/ 494 w 6079"/>
              <a:gd name="connsiteY138" fmla="*/ 993 h 1688"/>
              <a:gd name="connsiteX139" fmla="*/ 423 w 6079"/>
              <a:gd name="connsiteY139" fmla="*/ 976 h 1688"/>
              <a:gd name="connsiteX140" fmla="*/ 352 w 6079"/>
              <a:gd name="connsiteY140" fmla="*/ 958 h 1688"/>
              <a:gd name="connsiteX141" fmla="*/ 281 w 6079"/>
              <a:gd name="connsiteY141" fmla="*/ 936 h 1688"/>
              <a:gd name="connsiteX142" fmla="*/ 210 w 6079"/>
              <a:gd name="connsiteY142" fmla="*/ 914 h 1688"/>
              <a:gd name="connsiteX143" fmla="*/ 142 w 6079"/>
              <a:gd name="connsiteY143" fmla="*/ 889 h 1688"/>
              <a:gd name="connsiteX144" fmla="*/ 71 w 6079"/>
              <a:gd name="connsiteY144" fmla="*/ 861 h 1688"/>
              <a:gd name="connsiteX145" fmla="*/ 0 w 6079"/>
              <a:gd name="connsiteY145" fmla="*/ 833 h 1688"/>
              <a:gd name="connsiteX146" fmla="*/ 455 w 6079"/>
              <a:gd name="connsiteY146" fmla="*/ 1686 h 1688"/>
              <a:gd name="connsiteX0" fmla="*/ 455 w 6079"/>
              <a:gd name="connsiteY0" fmla="*/ 1686 h 1688"/>
              <a:gd name="connsiteX1" fmla="*/ 528 w 6079"/>
              <a:gd name="connsiteY1" fmla="*/ 1688 h 1688"/>
              <a:gd name="connsiteX2" fmla="*/ 599 w 6079"/>
              <a:gd name="connsiteY2" fmla="*/ 1686 h 1688"/>
              <a:gd name="connsiteX3" fmla="*/ 670 w 6079"/>
              <a:gd name="connsiteY3" fmla="*/ 1684 h 1688"/>
              <a:gd name="connsiteX4" fmla="*/ 743 w 6079"/>
              <a:gd name="connsiteY4" fmla="*/ 1680 h 1688"/>
              <a:gd name="connsiteX5" fmla="*/ 814 w 6079"/>
              <a:gd name="connsiteY5" fmla="*/ 1674 h 1688"/>
              <a:gd name="connsiteX6" fmla="*/ 883 w 6079"/>
              <a:gd name="connsiteY6" fmla="*/ 1668 h 1688"/>
              <a:gd name="connsiteX7" fmla="*/ 954 w 6079"/>
              <a:gd name="connsiteY7" fmla="*/ 1658 h 1688"/>
              <a:gd name="connsiteX8" fmla="*/ 1025 w 6079"/>
              <a:gd name="connsiteY8" fmla="*/ 1648 h 1688"/>
              <a:gd name="connsiteX9" fmla="*/ 1093 w 6079"/>
              <a:gd name="connsiteY9" fmla="*/ 1637 h 1688"/>
              <a:gd name="connsiteX10" fmla="*/ 1162 w 6079"/>
              <a:gd name="connsiteY10" fmla="*/ 1623 h 1688"/>
              <a:gd name="connsiteX11" fmla="*/ 1233 w 6079"/>
              <a:gd name="connsiteY11" fmla="*/ 1609 h 1688"/>
              <a:gd name="connsiteX12" fmla="*/ 1301 w 6079"/>
              <a:gd name="connsiteY12" fmla="*/ 1593 h 1688"/>
              <a:gd name="connsiteX13" fmla="*/ 1370 w 6079"/>
              <a:gd name="connsiteY13" fmla="*/ 1575 h 1688"/>
              <a:gd name="connsiteX14" fmla="*/ 1438 w 6079"/>
              <a:gd name="connsiteY14" fmla="*/ 1555 h 1688"/>
              <a:gd name="connsiteX15" fmla="*/ 1505 w 6079"/>
              <a:gd name="connsiteY15" fmla="*/ 1536 h 1688"/>
              <a:gd name="connsiteX16" fmla="*/ 1573 w 6079"/>
              <a:gd name="connsiteY16" fmla="*/ 1514 h 1688"/>
              <a:gd name="connsiteX17" fmla="*/ 1708 w 6079"/>
              <a:gd name="connsiteY17" fmla="*/ 1468 h 1688"/>
              <a:gd name="connsiteX18" fmla="*/ 1841 w 6079"/>
              <a:gd name="connsiteY18" fmla="*/ 1419 h 1688"/>
              <a:gd name="connsiteX19" fmla="*/ 1974 w 6079"/>
              <a:gd name="connsiteY19" fmla="*/ 1365 h 1688"/>
              <a:gd name="connsiteX20" fmla="*/ 2104 w 6079"/>
              <a:gd name="connsiteY20" fmla="*/ 1306 h 1688"/>
              <a:gd name="connsiteX21" fmla="*/ 2234 w 6079"/>
              <a:gd name="connsiteY21" fmla="*/ 1245 h 1688"/>
              <a:gd name="connsiteX22" fmla="*/ 2362 w 6079"/>
              <a:gd name="connsiteY22" fmla="*/ 1181 h 1688"/>
              <a:gd name="connsiteX23" fmla="*/ 2491 w 6079"/>
              <a:gd name="connsiteY23" fmla="*/ 1114 h 1688"/>
              <a:gd name="connsiteX24" fmla="*/ 2619 w 6079"/>
              <a:gd name="connsiteY24" fmla="*/ 1045 h 1688"/>
              <a:gd name="connsiteX25" fmla="*/ 2742 w 6079"/>
              <a:gd name="connsiteY25" fmla="*/ 974 h 1688"/>
              <a:gd name="connsiteX26" fmla="*/ 2868 w 6079"/>
              <a:gd name="connsiteY26" fmla="*/ 900 h 1688"/>
              <a:gd name="connsiteX27" fmla="*/ 2991 w 6079"/>
              <a:gd name="connsiteY27" fmla="*/ 827 h 1688"/>
              <a:gd name="connsiteX28" fmla="*/ 3113 w 6079"/>
              <a:gd name="connsiteY28" fmla="*/ 752 h 1688"/>
              <a:gd name="connsiteX29" fmla="*/ 3234 w 6079"/>
              <a:gd name="connsiteY29" fmla="*/ 677 h 1688"/>
              <a:gd name="connsiteX30" fmla="*/ 3472 w 6079"/>
              <a:gd name="connsiteY30" fmla="*/ 522 h 1688"/>
              <a:gd name="connsiteX31" fmla="*/ 3705 w 6079"/>
              <a:gd name="connsiteY31" fmla="*/ 372 h 1688"/>
              <a:gd name="connsiteX32" fmla="*/ 3705 w 6079"/>
              <a:gd name="connsiteY32" fmla="*/ 372 h 1688"/>
              <a:gd name="connsiteX33" fmla="*/ 3762 w 6079"/>
              <a:gd name="connsiteY33" fmla="*/ 336 h 1688"/>
              <a:gd name="connsiteX34" fmla="*/ 3819 w 6079"/>
              <a:gd name="connsiteY34" fmla="*/ 301 h 1688"/>
              <a:gd name="connsiteX35" fmla="*/ 3877 w 6079"/>
              <a:gd name="connsiteY35" fmla="*/ 269 h 1688"/>
              <a:gd name="connsiteX36" fmla="*/ 3934 w 6079"/>
              <a:gd name="connsiteY36" fmla="*/ 239 h 1688"/>
              <a:gd name="connsiteX37" fmla="*/ 3991 w 6079"/>
              <a:gd name="connsiteY37" fmla="*/ 212 h 1688"/>
              <a:gd name="connsiteX38" fmla="*/ 4048 w 6079"/>
              <a:gd name="connsiteY38" fmla="*/ 186 h 1688"/>
              <a:gd name="connsiteX39" fmla="*/ 4103 w 6079"/>
              <a:gd name="connsiteY39" fmla="*/ 162 h 1688"/>
              <a:gd name="connsiteX40" fmla="*/ 4160 w 6079"/>
              <a:gd name="connsiteY40" fmla="*/ 141 h 1688"/>
              <a:gd name="connsiteX41" fmla="*/ 4215 w 6079"/>
              <a:gd name="connsiteY41" fmla="*/ 119 h 1688"/>
              <a:gd name="connsiteX42" fmla="*/ 4270 w 6079"/>
              <a:gd name="connsiteY42" fmla="*/ 101 h 1688"/>
              <a:gd name="connsiteX43" fmla="*/ 4325 w 6079"/>
              <a:gd name="connsiteY43" fmla="*/ 85 h 1688"/>
              <a:gd name="connsiteX44" fmla="*/ 4380 w 6079"/>
              <a:gd name="connsiteY44" fmla="*/ 69 h 1688"/>
              <a:gd name="connsiteX45" fmla="*/ 4435 w 6079"/>
              <a:gd name="connsiteY45" fmla="*/ 55 h 1688"/>
              <a:gd name="connsiteX46" fmla="*/ 4487 w 6079"/>
              <a:gd name="connsiteY46" fmla="*/ 44 h 1688"/>
              <a:gd name="connsiteX47" fmla="*/ 4540 w 6079"/>
              <a:gd name="connsiteY47" fmla="*/ 34 h 1688"/>
              <a:gd name="connsiteX48" fmla="*/ 4592 w 6079"/>
              <a:gd name="connsiteY48" fmla="*/ 24 h 1688"/>
              <a:gd name="connsiteX49" fmla="*/ 4645 w 6079"/>
              <a:gd name="connsiteY49" fmla="*/ 18 h 1688"/>
              <a:gd name="connsiteX50" fmla="*/ 4695 w 6079"/>
              <a:gd name="connsiteY50" fmla="*/ 12 h 1688"/>
              <a:gd name="connsiteX51" fmla="*/ 4748 w 6079"/>
              <a:gd name="connsiteY51" fmla="*/ 6 h 1688"/>
              <a:gd name="connsiteX52" fmla="*/ 4798 w 6079"/>
              <a:gd name="connsiteY52" fmla="*/ 2 h 1688"/>
              <a:gd name="connsiteX53" fmla="*/ 4897 w 6079"/>
              <a:gd name="connsiteY53" fmla="*/ 0 h 1688"/>
              <a:gd name="connsiteX54" fmla="*/ 4993 w 6079"/>
              <a:gd name="connsiteY54" fmla="*/ 0 h 1688"/>
              <a:gd name="connsiteX55" fmla="*/ 5086 w 6079"/>
              <a:gd name="connsiteY55" fmla="*/ 6 h 1688"/>
              <a:gd name="connsiteX56" fmla="*/ 5176 w 6079"/>
              <a:gd name="connsiteY56" fmla="*/ 14 h 1688"/>
              <a:gd name="connsiteX57" fmla="*/ 5263 w 6079"/>
              <a:gd name="connsiteY57" fmla="*/ 26 h 1688"/>
              <a:gd name="connsiteX58" fmla="*/ 5347 w 6079"/>
              <a:gd name="connsiteY58" fmla="*/ 40 h 1688"/>
              <a:gd name="connsiteX59" fmla="*/ 5427 w 6079"/>
              <a:gd name="connsiteY59" fmla="*/ 57 h 1688"/>
              <a:gd name="connsiteX60" fmla="*/ 5503 w 6079"/>
              <a:gd name="connsiteY60" fmla="*/ 75 h 1688"/>
              <a:gd name="connsiteX61" fmla="*/ 5576 w 6079"/>
              <a:gd name="connsiteY61" fmla="*/ 95 h 1688"/>
              <a:gd name="connsiteX62" fmla="*/ 5706 w 6079"/>
              <a:gd name="connsiteY62" fmla="*/ 139 h 1688"/>
              <a:gd name="connsiteX63" fmla="*/ 5766 w 6079"/>
              <a:gd name="connsiteY63" fmla="*/ 160 h 1688"/>
              <a:gd name="connsiteX64" fmla="*/ 5821 w 6079"/>
              <a:gd name="connsiteY64" fmla="*/ 184 h 1688"/>
              <a:gd name="connsiteX65" fmla="*/ 5869 w 6079"/>
              <a:gd name="connsiteY65" fmla="*/ 204 h 1688"/>
              <a:gd name="connsiteX66" fmla="*/ 5939 w 6079"/>
              <a:gd name="connsiteY66" fmla="*/ 242 h 1688"/>
              <a:gd name="connsiteX67" fmla="*/ 6052 w 6079"/>
              <a:gd name="connsiteY67" fmla="*/ 299 h 1688"/>
              <a:gd name="connsiteX68" fmla="*/ 6050 w 6079"/>
              <a:gd name="connsiteY68" fmla="*/ 288 h 1688"/>
              <a:gd name="connsiteX69" fmla="*/ 6079 w 6079"/>
              <a:gd name="connsiteY69" fmla="*/ 843 h 1688"/>
              <a:gd name="connsiteX70" fmla="*/ 6079 w 6079"/>
              <a:gd name="connsiteY70" fmla="*/ 843 h 1688"/>
              <a:gd name="connsiteX71" fmla="*/ 6068 w 6079"/>
              <a:gd name="connsiteY71" fmla="*/ 831 h 1688"/>
              <a:gd name="connsiteX72" fmla="*/ 6031 w 6079"/>
              <a:gd name="connsiteY72" fmla="*/ 801 h 1688"/>
              <a:gd name="connsiteX73" fmla="*/ 5976 w 6079"/>
              <a:gd name="connsiteY73" fmla="*/ 756 h 1688"/>
              <a:gd name="connsiteX74" fmla="*/ 5898 w 6079"/>
              <a:gd name="connsiteY74" fmla="*/ 699 h 1688"/>
              <a:gd name="connsiteX75" fmla="*/ 5853 w 6079"/>
              <a:gd name="connsiteY75" fmla="*/ 665 h 1688"/>
              <a:gd name="connsiteX76" fmla="*/ 5802 w 6079"/>
              <a:gd name="connsiteY76" fmla="*/ 631 h 1688"/>
              <a:gd name="connsiteX77" fmla="*/ 5745 w 6079"/>
              <a:gd name="connsiteY77" fmla="*/ 596 h 1688"/>
              <a:gd name="connsiteX78" fmla="*/ 5686 w 6079"/>
              <a:gd name="connsiteY78" fmla="*/ 560 h 1688"/>
              <a:gd name="connsiteX79" fmla="*/ 5622 w 6079"/>
              <a:gd name="connsiteY79" fmla="*/ 524 h 1688"/>
              <a:gd name="connsiteX80" fmla="*/ 5553 w 6079"/>
              <a:gd name="connsiteY80" fmla="*/ 489 h 1688"/>
              <a:gd name="connsiteX81" fmla="*/ 5240 w 6079"/>
              <a:gd name="connsiteY81" fmla="*/ 354 h 1688"/>
              <a:gd name="connsiteX82" fmla="*/ 5153 w 6079"/>
              <a:gd name="connsiteY82" fmla="*/ 327 h 1688"/>
              <a:gd name="connsiteX83" fmla="*/ 5061 w 6079"/>
              <a:gd name="connsiteY83" fmla="*/ 301 h 1688"/>
              <a:gd name="connsiteX84" fmla="*/ 4967 w 6079"/>
              <a:gd name="connsiteY84" fmla="*/ 279 h 1688"/>
              <a:gd name="connsiteX85" fmla="*/ 4869 w 6079"/>
              <a:gd name="connsiteY85" fmla="*/ 261 h 1688"/>
              <a:gd name="connsiteX86" fmla="*/ 4821 w 6079"/>
              <a:gd name="connsiteY86" fmla="*/ 253 h 1688"/>
              <a:gd name="connsiteX87" fmla="*/ 4771 w 6079"/>
              <a:gd name="connsiteY87" fmla="*/ 245 h 1688"/>
              <a:gd name="connsiteX88" fmla="*/ 4718 w 6079"/>
              <a:gd name="connsiteY88" fmla="*/ 241 h 1688"/>
              <a:gd name="connsiteX89" fmla="*/ 4666 w 6079"/>
              <a:gd name="connsiteY89" fmla="*/ 237 h 1688"/>
              <a:gd name="connsiteX90" fmla="*/ 4613 w 6079"/>
              <a:gd name="connsiteY90" fmla="*/ 234 h 1688"/>
              <a:gd name="connsiteX91" fmla="*/ 4560 w 6079"/>
              <a:gd name="connsiteY91" fmla="*/ 234 h 1688"/>
              <a:gd name="connsiteX92" fmla="*/ 4508 w 6079"/>
              <a:gd name="connsiteY92" fmla="*/ 234 h 1688"/>
              <a:gd name="connsiteX93" fmla="*/ 4453 w 6079"/>
              <a:gd name="connsiteY93" fmla="*/ 234 h 1688"/>
              <a:gd name="connsiteX94" fmla="*/ 4398 w 6079"/>
              <a:gd name="connsiteY94" fmla="*/ 237 h 1688"/>
              <a:gd name="connsiteX95" fmla="*/ 4341 w 6079"/>
              <a:gd name="connsiteY95" fmla="*/ 241 h 1688"/>
              <a:gd name="connsiteX96" fmla="*/ 4286 w 6079"/>
              <a:gd name="connsiteY96" fmla="*/ 247 h 1688"/>
              <a:gd name="connsiteX97" fmla="*/ 4229 w 6079"/>
              <a:gd name="connsiteY97" fmla="*/ 255 h 1688"/>
              <a:gd name="connsiteX98" fmla="*/ 4172 w 6079"/>
              <a:gd name="connsiteY98" fmla="*/ 265 h 1688"/>
              <a:gd name="connsiteX99" fmla="*/ 4114 w 6079"/>
              <a:gd name="connsiteY99" fmla="*/ 277 h 1688"/>
              <a:gd name="connsiteX100" fmla="*/ 4055 w 6079"/>
              <a:gd name="connsiteY100" fmla="*/ 291 h 1688"/>
              <a:gd name="connsiteX101" fmla="*/ 3995 w 6079"/>
              <a:gd name="connsiteY101" fmla="*/ 305 h 1688"/>
              <a:gd name="connsiteX102" fmla="*/ 3936 w 6079"/>
              <a:gd name="connsiteY102" fmla="*/ 323 h 1688"/>
              <a:gd name="connsiteX103" fmla="*/ 3877 w 6079"/>
              <a:gd name="connsiteY103" fmla="*/ 342 h 1688"/>
              <a:gd name="connsiteX104" fmla="*/ 3817 w 6079"/>
              <a:gd name="connsiteY104" fmla="*/ 362 h 1688"/>
              <a:gd name="connsiteX105" fmla="*/ 3755 w 6079"/>
              <a:gd name="connsiteY105" fmla="*/ 386 h 1688"/>
              <a:gd name="connsiteX106" fmla="*/ 3755 w 6079"/>
              <a:gd name="connsiteY106" fmla="*/ 386 h 1688"/>
              <a:gd name="connsiteX107" fmla="*/ 3511 w 6079"/>
              <a:gd name="connsiteY107" fmla="*/ 485 h 1688"/>
              <a:gd name="connsiteX108" fmla="*/ 3259 w 6079"/>
              <a:gd name="connsiteY108" fmla="*/ 584 h 1688"/>
              <a:gd name="connsiteX109" fmla="*/ 3133 w 6079"/>
              <a:gd name="connsiteY109" fmla="*/ 633 h 1688"/>
              <a:gd name="connsiteX110" fmla="*/ 3005 w 6079"/>
              <a:gd name="connsiteY110" fmla="*/ 681 h 1688"/>
              <a:gd name="connsiteX111" fmla="*/ 2877 w 6079"/>
              <a:gd name="connsiteY111" fmla="*/ 728 h 1688"/>
              <a:gd name="connsiteX112" fmla="*/ 2747 w 6079"/>
              <a:gd name="connsiteY112" fmla="*/ 774 h 1688"/>
              <a:gd name="connsiteX113" fmla="*/ 2614 w 6079"/>
              <a:gd name="connsiteY113" fmla="*/ 815 h 1688"/>
              <a:gd name="connsiteX114" fmla="*/ 2484 w 6079"/>
              <a:gd name="connsiteY114" fmla="*/ 857 h 1688"/>
              <a:gd name="connsiteX115" fmla="*/ 2351 w 6079"/>
              <a:gd name="connsiteY115" fmla="*/ 894 h 1688"/>
              <a:gd name="connsiteX116" fmla="*/ 2216 w 6079"/>
              <a:gd name="connsiteY116" fmla="*/ 930 h 1688"/>
              <a:gd name="connsiteX117" fmla="*/ 2083 w 6079"/>
              <a:gd name="connsiteY117" fmla="*/ 964 h 1688"/>
              <a:gd name="connsiteX118" fmla="*/ 1946 w 6079"/>
              <a:gd name="connsiteY118" fmla="*/ 991 h 1688"/>
              <a:gd name="connsiteX119" fmla="*/ 1811 w 6079"/>
              <a:gd name="connsiteY119" fmla="*/ 1017 h 1688"/>
              <a:gd name="connsiteX120" fmla="*/ 1674 w 6079"/>
              <a:gd name="connsiteY120" fmla="*/ 1037 h 1688"/>
              <a:gd name="connsiteX121" fmla="*/ 1605 w 6079"/>
              <a:gd name="connsiteY121" fmla="*/ 1045 h 1688"/>
              <a:gd name="connsiteX122" fmla="*/ 1537 w 6079"/>
              <a:gd name="connsiteY122" fmla="*/ 1053 h 1688"/>
              <a:gd name="connsiteX123" fmla="*/ 1468 w 6079"/>
              <a:gd name="connsiteY123" fmla="*/ 1059 h 1688"/>
              <a:gd name="connsiteX124" fmla="*/ 1400 w 6079"/>
              <a:gd name="connsiteY124" fmla="*/ 1063 h 1688"/>
              <a:gd name="connsiteX125" fmla="*/ 1331 w 6079"/>
              <a:gd name="connsiteY125" fmla="*/ 1067 h 1688"/>
              <a:gd name="connsiteX126" fmla="*/ 1262 w 6079"/>
              <a:gd name="connsiteY126" fmla="*/ 1069 h 1688"/>
              <a:gd name="connsiteX127" fmla="*/ 1191 w 6079"/>
              <a:gd name="connsiteY127" fmla="*/ 1071 h 1688"/>
              <a:gd name="connsiteX128" fmla="*/ 1123 w 6079"/>
              <a:gd name="connsiteY128" fmla="*/ 1071 h 1688"/>
              <a:gd name="connsiteX129" fmla="*/ 1054 w 6079"/>
              <a:gd name="connsiteY129" fmla="*/ 1067 h 1688"/>
              <a:gd name="connsiteX130" fmla="*/ 983 w 6079"/>
              <a:gd name="connsiteY130" fmla="*/ 1065 h 1688"/>
              <a:gd name="connsiteX131" fmla="*/ 915 w 6079"/>
              <a:gd name="connsiteY131" fmla="*/ 1059 h 1688"/>
              <a:gd name="connsiteX132" fmla="*/ 844 w 6079"/>
              <a:gd name="connsiteY132" fmla="*/ 1053 h 1688"/>
              <a:gd name="connsiteX133" fmla="*/ 775 w 6079"/>
              <a:gd name="connsiteY133" fmla="*/ 1045 h 1688"/>
              <a:gd name="connsiteX134" fmla="*/ 704 w 6079"/>
              <a:gd name="connsiteY134" fmla="*/ 1033 h 1688"/>
              <a:gd name="connsiteX135" fmla="*/ 633 w 6079"/>
              <a:gd name="connsiteY135" fmla="*/ 1023 h 1688"/>
              <a:gd name="connsiteX136" fmla="*/ 565 w 6079"/>
              <a:gd name="connsiteY136" fmla="*/ 1009 h 1688"/>
              <a:gd name="connsiteX137" fmla="*/ 494 w 6079"/>
              <a:gd name="connsiteY137" fmla="*/ 993 h 1688"/>
              <a:gd name="connsiteX138" fmla="*/ 423 w 6079"/>
              <a:gd name="connsiteY138" fmla="*/ 976 h 1688"/>
              <a:gd name="connsiteX139" fmla="*/ 352 w 6079"/>
              <a:gd name="connsiteY139" fmla="*/ 958 h 1688"/>
              <a:gd name="connsiteX140" fmla="*/ 281 w 6079"/>
              <a:gd name="connsiteY140" fmla="*/ 936 h 1688"/>
              <a:gd name="connsiteX141" fmla="*/ 210 w 6079"/>
              <a:gd name="connsiteY141" fmla="*/ 914 h 1688"/>
              <a:gd name="connsiteX142" fmla="*/ 142 w 6079"/>
              <a:gd name="connsiteY142" fmla="*/ 889 h 1688"/>
              <a:gd name="connsiteX143" fmla="*/ 71 w 6079"/>
              <a:gd name="connsiteY143" fmla="*/ 861 h 1688"/>
              <a:gd name="connsiteX144" fmla="*/ 0 w 6079"/>
              <a:gd name="connsiteY144" fmla="*/ 833 h 1688"/>
              <a:gd name="connsiteX145" fmla="*/ 455 w 6079"/>
              <a:gd name="connsiteY145" fmla="*/ 1686 h 1688"/>
              <a:gd name="connsiteX0" fmla="*/ 455 w 6079"/>
              <a:gd name="connsiteY0" fmla="*/ 1686 h 1688"/>
              <a:gd name="connsiteX1" fmla="*/ 528 w 6079"/>
              <a:gd name="connsiteY1" fmla="*/ 1688 h 1688"/>
              <a:gd name="connsiteX2" fmla="*/ 599 w 6079"/>
              <a:gd name="connsiteY2" fmla="*/ 1686 h 1688"/>
              <a:gd name="connsiteX3" fmla="*/ 670 w 6079"/>
              <a:gd name="connsiteY3" fmla="*/ 1684 h 1688"/>
              <a:gd name="connsiteX4" fmla="*/ 743 w 6079"/>
              <a:gd name="connsiteY4" fmla="*/ 1680 h 1688"/>
              <a:gd name="connsiteX5" fmla="*/ 814 w 6079"/>
              <a:gd name="connsiteY5" fmla="*/ 1674 h 1688"/>
              <a:gd name="connsiteX6" fmla="*/ 883 w 6079"/>
              <a:gd name="connsiteY6" fmla="*/ 1668 h 1688"/>
              <a:gd name="connsiteX7" fmla="*/ 954 w 6079"/>
              <a:gd name="connsiteY7" fmla="*/ 1658 h 1688"/>
              <a:gd name="connsiteX8" fmla="*/ 1025 w 6079"/>
              <a:gd name="connsiteY8" fmla="*/ 1648 h 1688"/>
              <a:gd name="connsiteX9" fmla="*/ 1093 w 6079"/>
              <a:gd name="connsiteY9" fmla="*/ 1637 h 1688"/>
              <a:gd name="connsiteX10" fmla="*/ 1162 w 6079"/>
              <a:gd name="connsiteY10" fmla="*/ 1623 h 1688"/>
              <a:gd name="connsiteX11" fmla="*/ 1233 w 6079"/>
              <a:gd name="connsiteY11" fmla="*/ 1609 h 1688"/>
              <a:gd name="connsiteX12" fmla="*/ 1301 w 6079"/>
              <a:gd name="connsiteY12" fmla="*/ 1593 h 1688"/>
              <a:gd name="connsiteX13" fmla="*/ 1370 w 6079"/>
              <a:gd name="connsiteY13" fmla="*/ 1575 h 1688"/>
              <a:gd name="connsiteX14" fmla="*/ 1438 w 6079"/>
              <a:gd name="connsiteY14" fmla="*/ 1555 h 1688"/>
              <a:gd name="connsiteX15" fmla="*/ 1505 w 6079"/>
              <a:gd name="connsiteY15" fmla="*/ 1536 h 1688"/>
              <a:gd name="connsiteX16" fmla="*/ 1573 w 6079"/>
              <a:gd name="connsiteY16" fmla="*/ 1514 h 1688"/>
              <a:gd name="connsiteX17" fmla="*/ 1708 w 6079"/>
              <a:gd name="connsiteY17" fmla="*/ 1468 h 1688"/>
              <a:gd name="connsiteX18" fmla="*/ 1841 w 6079"/>
              <a:gd name="connsiteY18" fmla="*/ 1419 h 1688"/>
              <a:gd name="connsiteX19" fmla="*/ 1974 w 6079"/>
              <a:gd name="connsiteY19" fmla="*/ 1365 h 1688"/>
              <a:gd name="connsiteX20" fmla="*/ 2104 w 6079"/>
              <a:gd name="connsiteY20" fmla="*/ 1306 h 1688"/>
              <a:gd name="connsiteX21" fmla="*/ 2234 w 6079"/>
              <a:gd name="connsiteY21" fmla="*/ 1245 h 1688"/>
              <a:gd name="connsiteX22" fmla="*/ 2362 w 6079"/>
              <a:gd name="connsiteY22" fmla="*/ 1181 h 1688"/>
              <a:gd name="connsiteX23" fmla="*/ 2491 w 6079"/>
              <a:gd name="connsiteY23" fmla="*/ 1114 h 1688"/>
              <a:gd name="connsiteX24" fmla="*/ 2619 w 6079"/>
              <a:gd name="connsiteY24" fmla="*/ 1045 h 1688"/>
              <a:gd name="connsiteX25" fmla="*/ 2742 w 6079"/>
              <a:gd name="connsiteY25" fmla="*/ 974 h 1688"/>
              <a:gd name="connsiteX26" fmla="*/ 2868 w 6079"/>
              <a:gd name="connsiteY26" fmla="*/ 900 h 1688"/>
              <a:gd name="connsiteX27" fmla="*/ 2991 w 6079"/>
              <a:gd name="connsiteY27" fmla="*/ 827 h 1688"/>
              <a:gd name="connsiteX28" fmla="*/ 3113 w 6079"/>
              <a:gd name="connsiteY28" fmla="*/ 752 h 1688"/>
              <a:gd name="connsiteX29" fmla="*/ 3234 w 6079"/>
              <a:gd name="connsiteY29" fmla="*/ 677 h 1688"/>
              <a:gd name="connsiteX30" fmla="*/ 3472 w 6079"/>
              <a:gd name="connsiteY30" fmla="*/ 522 h 1688"/>
              <a:gd name="connsiteX31" fmla="*/ 3705 w 6079"/>
              <a:gd name="connsiteY31" fmla="*/ 372 h 1688"/>
              <a:gd name="connsiteX32" fmla="*/ 3705 w 6079"/>
              <a:gd name="connsiteY32" fmla="*/ 372 h 1688"/>
              <a:gd name="connsiteX33" fmla="*/ 3762 w 6079"/>
              <a:gd name="connsiteY33" fmla="*/ 336 h 1688"/>
              <a:gd name="connsiteX34" fmla="*/ 3819 w 6079"/>
              <a:gd name="connsiteY34" fmla="*/ 301 h 1688"/>
              <a:gd name="connsiteX35" fmla="*/ 3877 w 6079"/>
              <a:gd name="connsiteY35" fmla="*/ 269 h 1688"/>
              <a:gd name="connsiteX36" fmla="*/ 3934 w 6079"/>
              <a:gd name="connsiteY36" fmla="*/ 239 h 1688"/>
              <a:gd name="connsiteX37" fmla="*/ 3991 w 6079"/>
              <a:gd name="connsiteY37" fmla="*/ 212 h 1688"/>
              <a:gd name="connsiteX38" fmla="*/ 4048 w 6079"/>
              <a:gd name="connsiteY38" fmla="*/ 186 h 1688"/>
              <a:gd name="connsiteX39" fmla="*/ 4103 w 6079"/>
              <a:gd name="connsiteY39" fmla="*/ 162 h 1688"/>
              <a:gd name="connsiteX40" fmla="*/ 4160 w 6079"/>
              <a:gd name="connsiteY40" fmla="*/ 141 h 1688"/>
              <a:gd name="connsiteX41" fmla="*/ 4215 w 6079"/>
              <a:gd name="connsiteY41" fmla="*/ 119 h 1688"/>
              <a:gd name="connsiteX42" fmla="*/ 4270 w 6079"/>
              <a:gd name="connsiteY42" fmla="*/ 101 h 1688"/>
              <a:gd name="connsiteX43" fmla="*/ 4325 w 6079"/>
              <a:gd name="connsiteY43" fmla="*/ 85 h 1688"/>
              <a:gd name="connsiteX44" fmla="*/ 4380 w 6079"/>
              <a:gd name="connsiteY44" fmla="*/ 69 h 1688"/>
              <a:gd name="connsiteX45" fmla="*/ 4435 w 6079"/>
              <a:gd name="connsiteY45" fmla="*/ 55 h 1688"/>
              <a:gd name="connsiteX46" fmla="*/ 4487 w 6079"/>
              <a:gd name="connsiteY46" fmla="*/ 44 h 1688"/>
              <a:gd name="connsiteX47" fmla="*/ 4540 w 6079"/>
              <a:gd name="connsiteY47" fmla="*/ 34 h 1688"/>
              <a:gd name="connsiteX48" fmla="*/ 4592 w 6079"/>
              <a:gd name="connsiteY48" fmla="*/ 24 h 1688"/>
              <a:gd name="connsiteX49" fmla="*/ 4645 w 6079"/>
              <a:gd name="connsiteY49" fmla="*/ 18 h 1688"/>
              <a:gd name="connsiteX50" fmla="*/ 4695 w 6079"/>
              <a:gd name="connsiteY50" fmla="*/ 12 h 1688"/>
              <a:gd name="connsiteX51" fmla="*/ 4748 w 6079"/>
              <a:gd name="connsiteY51" fmla="*/ 6 h 1688"/>
              <a:gd name="connsiteX52" fmla="*/ 4798 w 6079"/>
              <a:gd name="connsiteY52" fmla="*/ 2 h 1688"/>
              <a:gd name="connsiteX53" fmla="*/ 4897 w 6079"/>
              <a:gd name="connsiteY53" fmla="*/ 0 h 1688"/>
              <a:gd name="connsiteX54" fmla="*/ 4993 w 6079"/>
              <a:gd name="connsiteY54" fmla="*/ 0 h 1688"/>
              <a:gd name="connsiteX55" fmla="*/ 5086 w 6079"/>
              <a:gd name="connsiteY55" fmla="*/ 6 h 1688"/>
              <a:gd name="connsiteX56" fmla="*/ 5176 w 6079"/>
              <a:gd name="connsiteY56" fmla="*/ 14 h 1688"/>
              <a:gd name="connsiteX57" fmla="*/ 5263 w 6079"/>
              <a:gd name="connsiteY57" fmla="*/ 26 h 1688"/>
              <a:gd name="connsiteX58" fmla="*/ 5347 w 6079"/>
              <a:gd name="connsiteY58" fmla="*/ 40 h 1688"/>
              <a:gd name="connsiteX59" fmla="*/ 5427 w 6079"/>
              <a:gd name="connsiteY59" fmla="*/ 57 h 1688"/>
              <a:gd name="connsiteX60" fmla="*/ 5503 w 6079"/>
              <a:gd name="connsiteY60" fmla="*/ 75 h 1688"/>
              <a:gd name="connsiteX61" fmla="*/ 5576 w 6079"/>
              <a:gd name="connsiteY61" fmla="*/ 95 h 1688"/>
              <a:gd name="connsiteX62" fmla="*/ 5706 w 6079"/>
              <a:gd name="connsiteY62" fmla="*/ 139 h 1688"/>
              <a:gd name="connsiteX63" fmla="*/ 5766 w 6079"/>
              <a:gd name="connsiteY63" fmla="*/ 160 h 1688"/>
              <a:gd name="connsiteX64" fmla="*/ 5821 w 6079"/>
              <a:gd name="connsiteY64" fmla="*/ 184 h 1688"/>
              <a:gd name="connsiteX65" fmla="*/ 5869 w 6079"/>
              <a:gd name="connsiteY65" fmla="*/ 204 h 1688"/>
              <a:gd name="connsiteX66" fmla="*/ 5939 w 6079"/>
              <a:gd name="connsiteY66" fmla="*/ 242 h 1688"/>
              <a:gd name="connsiteX67" fmla="*/ 6052 w 6079"/>
              <a:gd name="connsiteY67" fmla="*/ 299 h 1688"/>
              <a:gd name="connsiteX68" fmla="*/ 6050 w 6079"/>
              <a:gd name="connsiteY68" fmla="*/ 288 h 1688"/>
              <a:gd name="connsiteX69" fmla="*/ 6079 w 6079"/>
              <a:gd name="connsiteY69" fmla="*/ 843 h 1688"/>
              <a:gd name="connsiteX70" fmla="*/ 6079 w 6079"/>
              <a:gd name="connsiteY70" fmla="*/ 843 h 1688"/>
              <a:gd name="connsiteX71" fmla="*/ 6068 w 6079"/>
              <a:gd name="connsiteY71" fmla="*/ 831 h 1688"/>
              <a:gd name="connsiteX72" fmla="*/ 6031 w 6079"/>
              <a:gd name="connsiteY72" fmla="*/ 801 h 1688"/>
              <a:gd name="connsiteX73" fmla="*/ 5976 w 6079"/>
              <a:gd name="connsiteY73" fmla="*/ 756 h 1688"/>
              <a:gd name="connsiteX74" fmla="*/ 5898 w 6079"/>
              <a:gd name="connsiteY74" fmla="*/ 699 h 1688"/>
              <a:gd name="connsiteX75" fmla="*/ 5853 w 6079"/>
              <a:gd name="connsiteY75" fmla="*/ 665 h 1688"/>
              <a:gd name="connsiteX76" fmla="*/ 5802 w 6079"/>
              <a:gd name="connsiteY76" fmla="*/ 631 h 1688"/>
              <a:gd name="connsiteX77" fmla="*/ 5745 w 6079"/>
              <a:gd name="connsiteY77" fmla="*/ 596 h 1688"/>
              <a:gd name="connsiteX78" fmla="*/ 5686 w 6079"/>
              <a:gd name="connsiteY78" fmla="*/ 560 h 1688"/>
              <a:gd name="connsiteX79" fmla="*/ 5622 w 6079"/>
              <a:gd name="connsiteY79" fmla="*/ 524 h 1688"/>
              <a:gd name="connsiteX80" fmla="*/ 5240 w 6079"/>
              <a:gd name="connsiteY80" fmla="*/ 354 h 1688"/>
              <a:gd name="connsiteX81" fmla="*/ 5153 w 6079"/>
              <a:gd name="connsiteY81" fmla="*/ 327 h 1688"/>
              <a:gd name="connsiteX82" fmla="*/ 5061 w 6079"/>
              <a:gd name="connsiteY82" fmla="*/ 301 h 1688"/>
              <a:gd name="connsiteX83" fmla="*/ 4967 w 6079"/>
              <a:gd name="connsiteY83" fmla="*/ 279 h 1688"/>
              <a:gd name="connsiteX84" fmla="*/ 4869 w 6079"/>
              <a:gd name="connsiteY84" fmla="*/ 261 h 1688"/>
              <a:gd name="connsiteX85" fmla="*/ 4821 w 6079"/>
              <a:gd name="connsiteY85" fmla="*/ 253 h 1688"/>
              <a:gd name="connsiteX86" fmla="*/ 4771 w 6079"/>
              <a:gd name="connsiteY86" fmla="*/ 245 h 1688"/>
              <a:gd name="connsiteX87" fmla="*/ 4718 w 6079"/>
              <a:gd name="connsiteY87" fmla="*/ 241 h 1688"/>
              <a:gd name="connsiteX88" fmla="*/ 4666 w 6079"/>
              <a:gd name="connsiteY88" fmla="*/ 237 h 1688"/>
              <a:gd name="connsiteX89" fmla="*/ 4613 w 6079"/>
              <a:gd name="connsiteY89" fmla="*/ 234 h 1688"/>
              <a:gd name="connsiteX90" fmla="*/ 4560 w 6079"/>
              <a:gd name="connsiteY90" fmla="*/ 234 h 1688"/>
              <a:gd name="connsiteX91" fmla="*/ 4508 w 6079"/>
              <a:gd name="connsiteY91" fmla="*/ 234 h 1688"/>
              <a:gd name="connsiteX92" fmla="*/ 4453 w 6079"/>
              <a:gd name="connsiteY92" fmla="*/ 234 h 1688"/>
              <a:gd name="connsiteX93" fmla="*/ 4398 w 6079"/>
              <a:gd name="connsiteY93" fmla="*/ 237 h 1688"/>
              <a:gd name="connsiteX94" fmla="*/ 4341 w 6079"/>
              <a:gd name="connsiteY94" fmla="*/ 241 h 1688"/>
              <a:gd name="connsiteX95" fmla="*/ 4286 w 6079"/>
              <a:gd name="connsiteY95" fmla="*/ 247 h 1688"/>
              <a:gd name="connsiteX96" fmla="*/ 4229 w 6079"/>
              <a:gd name="connsiteY96" fmla="*/ 255 h 1688"/>
              <a:gd name="connsiteX97" fmla="*/ 4172 w 6079"/>
              <a:gd name="connsiteY97" fmla="*/ 265 h 1688"/>
              <a:gd name="connsiteX98" fmla="*/ 4114 w 6079"/>
              <a:gd name="connsiteY98" fmla="*/ 277 h 1688"/>
              <a:gd name="connsiteX99" fmla="*/ 4055 w 6079"/>
              <a:gd name="connsiteY99" fmla="*/ 291 h 1688"/>
              <a:gd name="connsiteX100" fmla="*/ 3995 w 6079"/>
              <a:gd name="connsiteY100" fmla="*/ 305 h 1688"/>
              <a:gd name="connsiteX101" fmla="*/ 3936 w 6079"/>
              <a:gd name="connsiteY101" fmla="*/ 323 h 1688"/>
              <a:gd name="connsiteX102" fmla="*/ 3877 w 6079"/>
              <a:gd name="connsiteY102" fmla="*/ 342 h 1688"/>
              <a:gd name="connsiteX103" fmla="*/ 3817 w 6079"/>
              <a:gd name="connsiteY103" fmla="*/ 362 h 1688"/>
              <a:gd name="connsiteX104" fmla="*/ 3755 w 6079"/>
              <a:gd name="connsiteY104" fmla="*/ 386 h 1688"/>
              <a:gd name="connsiteX105" fmla="*/ 3755 w 6079"/>
              <a:gd name="connsiteY105" fmla="*/ 386 h 1688"/>
              <a:gd name="connsiteX106" fmla="*/ 3511 w 6079"/>
              <a:gd name="connsiteY106" fmla="*/ 485 h 1688"/>
              <a:gd name="connsiteX107" fmla="*/ 3259 w 6079"/>
              <a:gd name="connsiteY107" fmla="*/ 584 h 1688"/>
              <a:gd name="connsiteX108" fmla="*/ 3133 w 6079"/>
              <a:gd name="connsiteY108" fmla="*/ 633 h 1688"/>
              <a:gd name="connsiteX109" fmla="*/ 3005 w 6079"/>
              <a:gd name="connsiteY109" fmla="*/ 681 h 1688"/>
              <a:gd name="connsiteX110" fmla="*/ 2877 w 6079"/>
              <a:gd name="connsiteY110" fmla="*/ 728 h 1688"/>
              <a:gd name="connsiteX111" fmla="*/ 2747 w 6079"/>
              <a:gd name="connsiteY111" fmla="*/ 774 h 1688"/>
              <a:gd name="connsiteX112" fmla="*/ 2614 w 6079"/>
              <a:gd name="connsiteY112" fmla="*/ 815 h 1688"/>
              <a:gd name="connsiteX113" fmla="*/ 2484 w 6079"/>
              <a:gd name="connsiteY113" fmla="*/ 857 h 1688"/>
              <a:gd name="connsiteX114" fmla="*/ 2351 w 6079"/>
              <a:gd name="connsiteY114" fmla="*/ 894 h 1688"/>
              <a:gd name="connsiteX115" fmla="*/ 2216 w 6079"/>
              <a:gd name="connsiteY115" fmla="*/ 930 h 1688"/>
              <a:gd name="connsiteX116" fmla="*/ 2083 w 6079"/>
              <a:gd name="connsiteY116" fmla="*/ 964 h 1688"/>
              <a:gd name="connsiteX117" fmla="*/ 1946 w 6079"/>
              <a:gd name="connsiteY117" fmla="*/ 991 h 1688"/>
              <a:gd name="connsiteX118" fmla="*/ 1811 w 6079"/>
              <a:gd name="connsiteY118" fmla="*/ 1017 h 1688"/>
              <a:gd name="connsiteX119" fmla="*/ 1674 w 6079"/>
              <a:gd name="connsiteY119" fmla="*/ 1037 h 1688"/>
              <a:gd name="connsiteX120" fmla="*/ 1605 w 6079"/>
              <a:gd name="connsiteY120" fmla="*/ 1045 h 1688"/>
              <a:gd name="connsiteX121" fmla="*/ 1537 w 6079"/>
              <a:gd name="connsiteY121" fmla="*/ 1053 h 1688"/>
              <a:gd name="connsiteX122" fmla="*/ 1468 w 6079"/>
              <a:gd name="connsiteY122" fmla="*/ 1059 h 1688"/>
              <a:gd name="connsiteX123" fmla="*/ 1400 w 6079"/>
              <a:gd name="connsiteY123" fmla="*/ 1063 h 1688"/>
              <a:gd name="connsiteX124" fmla="*/ 1331 w 6079"/>
              <a:gd name="connsiteY124" fmla="*/ 1067 h 1688"/>
              <a:gd name="connsiteX125" fmla="*/ 1262 w 6079"/>
              <a:gd name="connsiteY125" fmla="*/ 1069 h 1688"/>
              <a:gd name="connsiteX126" fmla="*/ 1191 w 6079"/>
              <a:gd name="connsiteY126" fmla="*/ 1071 h 1688"/>
              <a:gd name="connsiteX127" fmla="*/ 1123 w 6079"/>
              <a:gd name="connsiteY127" fmla="*/ 1071 h 1688"/>
              <a:gd name="connsiteX128" fmla="*/ 1054 w 6079"/>
              <a:gd name="connsiteY128" fmla="*/ 1067 h 1688"/>
              <a:gd name="connsiteX129" fmla="*/ 983 w 6079"/>
              <a:gd name="connsiteY129" fmla="*/ 1065 h 1688"/>
              <a:gd name="connsiteX130" fmla="*/ 915 w 6079"/>
              <a:gd name="connsiteY130" fmla="*/ 1059 h 1688"/>
              <a:gd name="connsiteX131" fmla="*/ 844 w 6079"/>
              <a:gd name="connsiteY131" fmla="*/ 1053 h 1688"/>
              <a:gd name="connsiteX132" fmla="*/ 775 w 6079"/>
              <a:gd name="connsiteY132" fmla="*/ 1045 h 1688"/>
              <a:gd name="connsiteX133" fmla="*/ 704 w 6079"/>
              <a:gd name="connsiteY133" fmla="*/ 1033 h 1688"/>
              <a:gd name="connsiteX134" fmla="*/ 633 w 6079"/>
              <a:gd name="connsiteY134" fmla="*/ 1023 h 1688"/>
              <a:gd name="connsiteX135" fmla="*/ 565 w 6079"/>
              <a:gd name="connsiteY135" fmla="*/ 1009 h 1688"/>
              <a:gd name="connsiteX136" fmla="*/ 494 w 6079"/>
              <a:gd name="connsiteY136" fmla="*/ 993 h 1688"/>
              <a:gd name="connsiteX137" fmla="*/ 423 w 6079"/>
              <a:gd name="connsiteY137" fmla="*/ 976 h 1688"/>
              <a:gd name="connsiteX138" fmla="*/ 352 w 6079"/>
              <a:gd name="connsiteY138" fmla="*/ 958 h 1688"/>
              <a:gd name="connsiteX139" fmla="*/ 281 w 6079"/>
              <a:gd name="connsiteY139" fmla="*/ 936 h 1688"/>
              <a:gd name="connsiteX140" fmla="*/ 210 w 6079"/>
              <a:gd name="connsiteY140" fmla="*/ 914 h 1688"/>
              <a:gd name="connsiteX141" fmla="*/ 142 w 6079"/>
              <a:gd name="connsiteY141" fmla="*/ 889 h 1688"/>
              <a:gd name="connsiteX142" fmla="*/ 71 w 6079"/>
              <a:gd name="connsiteY142" fmla="*/ 861 h 1688"/>
              <a:gd name="connsiteX143" fmla="*/ 0 w 6079"/>
              <a:gd name="connsiteY143" fmla="*/ 833 h 1688"/>
              <a:gd name="connsiteX144" fmla="*/ 455 w 6079"/>
              <a:gd name="connsiteY144" fmla="*/ 1686 h 1688"/>
              <a:gd name="connsiteX0" fmla="*/ 455 w 6079"/>
              <a:gd name="connsiteY0" fmla="*/ 1686 h 1688"/>
              <a:gd name="connsiteX1" fmla="*/ 528 w 6079"/>
              <a:gd name="connsiteY1" fmla="*/ 1688 h 1688"/>
              <a:gd name="connsiteX2" fmla="*/ 599 w 6079"/>
              <a:gd name="connsiteY2" fmla="*/ 1686 h 1688"/>
              <a:gd name="connsiteX3" fmla="*/ 670 w 6079"/>
              <a:gd name="connsiteY3" fmla="*/ 1684 h 1688"/>
              <a:gd name="connsiteX4" fmla="*/ 743 w 6079"/>
              <a:gd name="connsiteY4" fmla="*/ 1680 h 1688"/>
              <a:gd name="connsiteX5" fmla="*/ 814 w 6079"/>
              <a:gd name="connsiteY5" fmla="*/ 1674 h 1688"/>
              <a:gd name="connsiteX6" fmla="*/ 883 w 6079"/>
              <a:gd name="connsiteY6" fmla="*/ 1668 h 1688"/>
              <a:gd name="connsiteX7" fmla="*/ 954 w 6079"/>
              <a:gd name="connsiteY7" fmla="*/ 1658 h 1688"/>
              <a:gd name="connsiteX8" fmla="*/ 1025 w 6079"/>
              <a:gd name="connsiteY8" fmla="*/ 1648 h 1688"/>
              <a:gd name="connsiteX9" fmla="*/ 1093 w 6079"/>
              <a:gd name="connsiteY9" fmla="*/ 1637 h 1688"/>
              <a:gd name="connsiteX10" fmla="*/ 1162 w 6079"/>
              <a:gd name="connsiteY10" fmla="*/ 1623 h 1688"/>
              <a:gd name="connsiteX11" fmla="*/ 1233 w 6079"/>
              <a:gd name="connsiteY11" fmla="*/ 1609 h 1688"/>
              <a:gd name="connsiteX12" fmla="*/ 1301 w 6079"/>
              <a:gd name="connsiteY12" fmla="*/ 1593 h 1688"/>
              <a:gd name="connsiteX13" fmla="*/ 1370 w 6079"/>
              <a:gd name="connsiteY13" fmla="*/ 1575 h 1688"/>
              <a:gd name="connsiteX14" fmla="*/ 1438 w 6079"/>
              <a:gd name="connsiteY14" fmla="*/ 1555 h 1688"/>
              <a:gd name="connsiteX15" fmla="*/ 1505 w 6079"/>
              <a:gd name="connsiteY15" fmla="*/ 1536 h 1688"/>
              <a:gd name="connsiteX16" fmla="*/ 1573 w 6079"/>
              <a:gd name="connsiteY16" fmla="*/ 1514 h 1688"/>
              <a:gd name="connsiteX17" fmla="*/ 1708 w 6079"/>
              <a:gd name="connsiteY17" fmla="*/ 1468 h 1688"/>
              <a:gd name="connsiteX18" fmla="*/ 1841 w 6079"/>
              <a:gd name="connsiteY18" fmla="*/ 1419 h 1688"/>
              <a:gd name="connsiteX19" fmla="*/ 1974 w 6079"/>
              <a:gd name="connsiteY19" fmla="*/ 1365 h 1688"/>
              <a:gd name="connsiteX20" fmla="*/ 2104 w 6079"/>
              <a:gd name="connsiteY20" fmla="*/ 1306 h 1688"/>
              <a:gd name="connsiteX21" fmla="*/ 2234 w 6079"/>
              <a:gd name="connsiteY21" fmla="*/ 1245 h 1688"/>
              <a:gd name="connsiteX22" fmla="*/ 2362 w 6079"/>
              <a:gd name="connsiteY22" fmla="*/ 1181 h 1688"/>
              <a:gd name="connsiteX23" fmla="*/ 2491 w 6079"/>
              <a:gd name="connsiteY23" fmla="*/ 1114 h 1688"/>
              <a:gd name="connsiteX24" fmla="*/ 2619 w 6079"/>
              <a:gd name="connsiteY24" fmla="*/ 1045 h 1688"/>
              <a:gd name="connsiteX25" fmla="*/ 2742 w 6079"/>
              <a:gd name="connsiteY25" fmla="*/ 974 h 1688"/>
              <a:gd name="connsiteX26" fmla="*/ 2868 w 6079"/>
              <a:gd name="connsiteY26" fmla="*/ 900 h 1688"/>
              <a:gd name="connsiteX27" fmla="*/ 2991 w 6079"/>
              <a:gd name="connsiteY27" fmla="*/ 827 h 1688"/>
              <a:gd name="connsiteX28" fmla="*/ 3113 w 6079"/>
              <a:gd name="connsiteY28" fmla="*/ 752 h 1688"/>
              <a:gd name="connsiteX29" fmla="*/ 3234 w 6079"/>
              <a:gd name="connsiteY29" fmla="*/ 677 h 1688"/>
              <a:gd name="connsiteX30" fmla="*/ 3472 w 6079"/>
              <a:gd name="connsiteY30" fmla="*/ 522 h 1688"/>
              <a:gd name="connsiteX31" fmla="*/ 3705 w 6079"/>
              <a:gd name="connsiteY31" fmla="*/ 372 h 1688"/>
              <a:gd name="connsiteX32" fmla="*/ 3705 w 6079"/>
              <a:gd name="connsiteY32" fmla="*/ 372 h 1688"/>
              <a:gd name="connsiteX33" fmla="*/ 3762 w 6079"/>
              <a:gd name="connsiteY33" fmla="*/ 336 h 1688"/>
              <a:gd name="connsiteX34" fmla="*/ 3819 w 6079"/>
              <a:gd name="connsiteY34" fmla="*/ 301 h 1688"/>
              <a:gd name="connsiteX35" fmla="*/ 3877 w 6079"/>
              <a:gd name="connsiteY35" fmla="*/ 269 h 1688"/>
              <a:gd name="connsiteX36" fmla="*/ 3934 w 6079"/>
              <a:gd name="connsiteY36" fmla="*/ 239 h 1688"/>
              <a:gd name="connsiteX37" fmla="*/ 3991 w 6079"/>
              <a:gd name="connsiteY37" fmla="*/ 212 h 1688"/>
              <a:gd name="connsiteX38" fmla="*/ 4048 w 6079"/>
              <a:gd name="connsiteY38" fmla="*/ 186 h 1688"/>
              <a:gd name="connsiteX39" fmla="*/ 4103 w 6079"/>
              <a:gd name="connsiteY39" fmla="*/ 162 h 1688"/>
              <a:gd name="connsiteX40" fmla="*/ 4160 w 6079"/>
              <a:gd name="connsiteY40" fmla="*/ 141 h 1688"/>
              <a:gd name="connsiteX41" fmla="*/ 4215 w 6079"/>
              <a:gd name="connsiteY41" fmla="*/ 119 h 1688"/>
              <a:gd name="connsiteX42" fmla="*/ 4270 w 6079"/>
              <a:gd name="connsiteY42" fmla="*/ 101 h 1688"/>
              <a:gd name="connsiteX43" fmla="*/ 4325 w 6079"/>
              <a:gd name="connsiteY43" fmla="*/ 85 h 1688"/>
              <a:gd name="connsiteX44" fmla="*/ 4380 w 6079"/>
              <a:gd name="connsiteY44" fmla="*/ 69 h 1688"/>
              <a:gd name="connsiteX45" fmla="*/ 4435 w 6079"/>
              <a:gd name="connsiteY45" fmla="*/ 55 h 1688"/>
              <a:gd name="connsiteX46" fmla="*/ 4487 w 6079"/>
              <a:gd name="connsiteY46" fmla="*/ 44 h 1688"/>
              <a:gd name="connsiteX47" fmla="*/ 4540 w 6079"/>
              <a:gd name="connsiteY47" fmla="*/ 34 h 1688"/>
              <a:gd name="connsiteX48" fmla="*/ 4592 w 6079"/>
              <a:gd name="connsiteY48" fmla="*/ 24 h 1688"/>
              <a:gd name="connsiteX49" fmla="*/ 4645 w 6079"/>
              <a:gd name="connsiteY49" fmla="*/ 18 h 1688"/>
              <a:gd name="connsiteX50" fmla="*/ 4695 w 6079"/>
              <a:gd name="connsiteY50" fmla="*/ 12 h 1688"/>
              <a:gd name="connsiteX51" fmla="*/ 4748 w 6079"/>
              <a:gd name="connsiteY51" fmla="*/ 6 h 1688"/>
              <a:gd name="connsiteX52" fmla="*/ 4798 w 6079"/>
              <a:gd name="connsiteY52" fmla="*/ 2 h 1688"/>
              <a:gd name="connsiteX53" fmla="*/ 4897 w 6079"/>
              <a:gd name="connsiteY53" fmla="*/ 0 h 1688"/>
              <a:gd name="connsiteX54" fmla="*/ 4993 w 6079"/>
              <a:gd name="connsiteY54" fmla="*/ 0 h 1688"/>
              <a:gd name="connsiteX55" fmla="*/ 5086 w 6079"/>
              <a:gd name="connsiteY55" fmla="*/ 6 h 1688"/>
              <a:gd name="connsiteX56" fmla="*/ 5176 w 6079"/>
              <a:gd name="connsiteY56" fmla="*/ 14 h 1688"/>
              <a:gd name="connsiteX57" fmla="*/ 5263 w 6079"/>
              <a:gd name="connsiteY57" fmla="*/ 26 h 1688"/>
              <a:gd name="connsiteX58" fmla="*/ 5347 w 6079"/>
              <a:gd name="connsiteY58" fmla="*/ 40 h 1688"/>
              <a:gd name="connsiteX59" fmla="*/ 5427 w 6079"/>
              <a:gd name="connsiteY59" fmla="*/ 57 h 1688"/>
              <a:gd name="connsiteX60" fmla="*/ 5503 w 6079"/>
              <a:gd name="connsiteY60" fmla="*/ 75 h 1688"/>
              <a:gd name="connsiteX61" fmla="*/ 5576 w 6079"/>
              <a:gd name="connsiteY61" fmla="*/ 95 h 1688"/>
              <a:gd name="connsiteX62" fmla="*/ 5706 w 6079"/>
              <a:gd name="connsiteY62" fmla="*/ 139 h 1688"/>
              <a:gd name="connsiteX63" fmla="*/ 5766 w 6079"/>
              <a:gd name="connsiteY63" fmla="*/ 160 h 1688"/>
              <a:gd name="connsiteX64" fmla="*/ 5821 w 6079"/>
              <a:gd name="connsiteY64" fmla="*/ 184 h 1688"/>
              <a:gd name="connsiteX65" fmla="*/ 5869 w 6079"/>
              <a:gd name="connsiteY65" fmla="*/ 204 h 1688"/>
              <a:gd name="connsiteX66" fmla="*/ 5939 w 6079"/>
              <a:gd name="connsiteY66" fmla="*/ 242 h 1688"/>
              <a:gd name="connsiteX67" fmla="*/ 6052 w 6079"/>
              <a:gd name="connsiteY67" fmla="*/ 299 h 1688"/>
              <a:gd name="connsiteX68" fmla="*/ 6050 w 6079"/>
              <a:gd name="connsiteY68" fmla="*/ 288 h 1688"/>
              <a:gd name="connsiteX69" fmla="*/ 6079 w 6079"/>
              <a:gd name="connsiteY69" fmla="*/ 843 h 1688"/>
              <a:gd name="connsiteX70" fmla="*/ 6079 w 6079"/>
              <a:gd name="connsiteY70" fmla="*/ 843 h 1688"/>
              <a:gd name="connsiteX71" fmla="*/ 6031 w 6079"/>
              <a:gd name="connsiteY71" fmla="*/ 801 h 1688"/>
              <a:gd name="connsiteX72" fmla="*/ 5976 w 6079"/>
              <a:gd name="connsiteY72" fmla="*/ 756 h 1688"/>
              <a:gd name="connsiteX73" fmla="*/ 5898 w 6079"/>
              <a:gd name="connsiteY73" fmla="*/ 699 h 1688"/>
              <a:gd name="connsiteX74" fmla="*/ 5853 w 6079"/>
              <a:gd name="connsiteY74" fmla="*/ 665 h 1688"/>
              <a:gd name="connsiteX75" fmla="*/ 5802 w 6079"/>
              <a:gd name="connsiteY75" fmla="*/ 631 h 1688"/>
              <a:gd name="connsiteX76" fmla="*/ 5745 w 6079"/>
              <a:gd name="connsiteY76" fmla="*/ 596 h 1688"/>
              <a:gd name="connsiteX77" fmla="*/ 5686 w 6079"/>
              <a:gd name="connsiteY77" fmla="*/ 560 h 1688"/>
              <a:gd name="connsiteX78" fmla="*/ 5622 w 6079"/>
              <a:gd name="connsiteY78" fmla="*/ 524 h 1688"/>
              <a:gd name="connsiteX79" fmla="*/ 5240 w 6079"/>
              <a:gd name="connsiteY79" fmla="*/ 354 h 1688"/>
              <a:gd name="connsiteX80" fmla="*/ 5153 w 6079"/>
              <a:gd name="connsiteY80" fmla="*/ 327 h 1688"/>
              <a:gd name="connsiteX81" fmla="*/ 5061 w 6079"/>
              <a:gd name="connsiteY81" fmla="*/ 301 h 1688"/>
              <a:gd name="connsiteX82" fmla="*/ 4967 w 6079"/>
              <a:gd name="connsiteY82" fmla="*/ 279 h 1688"/>
              <a:gd name="connsiteX83" fmla="*/ 4869 w 6079"/>
              <a:gd name="connsiteY83" fmla="*/ 261 h 1688"/>
              <a:gd name="connsiteX84" fmla="*/ 4821 w 6079"/>
              <a:gd name="connsiteY84" fmla="*/ 253 h 1688"/>
              <a:gd name="connsiteX85" fmla="*/ 4771 w 6079"/>
              <a:gd name="connsiteY85" fmla="*/ 245 h 1688"/>
              <a:gd name="connsiteX86" fmla="*/ 4718 w 6079"/>
              <a:gd name="connsiteY86" fmla="*/ 241 h 1688"/>
              <a:gd name="connsiteX87" fmla="*/ 4666 w 6079"/>
              <a:gd name="connsiteY87" fmla="*/ 237 h 1688"/>
              <a:gd name="connsiteX88" fmla="*/ 4613 w 6079"/>
              <a:gd name="connsiteY88" fmla="*/ 234 h 1688"/>
              <a:gd name="connsiteX89" fmla="*/ 4560 w 6079"/>
              <a:gd name="connsiteY89" fmla="*/ 234 h 1688"/>
              <a:gd name="connsiteX90" fmla="*/ 4508 w 6079"/>
              <a:gd name="connsiteY90" fmla="*/ 234 h 1688"/>
              <a:gd name="connsiteX91" fmla="*/ 4453 w 6079"/>
              <a:gd name="connsiteY91" fmla="*/ 234 h 1688"/>
              <a:gd name="connsiteX92" fmla="*/ 4398 w 6079"/>
              <a:gd name="connsiteY92" fmla="*/ 237 h 1688"/>
              <a:gd name="connsiteX93" fmla="*/ 4341 w 6079"/>
              <a:gd name="connsiteY93" fmla="*/ 241 h 1688"/>
              <a:gd name="connsiteX94" fmla="*/ 4286 w 6079"/>
              <a:gd name="connsiteY94" fmla="*/ 247 h 1688"/>
              <a:gd name="connsiteX95" fmla="*/ 4229 w 6079"/>
              <a:gd name="connsiteY95" fmla="*/ 255 h 1688"/>
              <a:gd name="connsiteX96" fmla="*/ 4172 w 6079"/>
              <a:gd name="connsiteY96" fmla="*/ 265 h 1688"/>
              <a:gd name="connsiteX97" fmla="*/ 4114 w 6079"/>
              <a:gd name="connsiteY97" fmla="*/ 277 h 1688"/>
              <a:gd name="connsiteX98" fmla="*/ 4055 w 6079"/>
              <a:gd name="connsiteY98" fmla="*/ 291 h 1688"/>
              <a:gd name="connsiteX99" fmla="*/ 3995 w 6079"/>
              <a:gd name="connsiteY99" fmla="*/ 305 h 1688"/>
              <a:gd name="connsiteX100" fmla="*/ 3936 w 6079"/>
              <a:gd name="connsiteY100" fmla="*/ 323 h 1688"/>
              <a:gd name="connsiteX101" fmla="*/ 3877 w 6079"/>
              <a:gd name="connsiteY101" fmla="*/ 342 h 1688"/>
              <a:gd name="connsiteX102" fmla="*/ 3817 w 6079"/>
              <a:gd name="connsiteY102" fmla="*/ 362 h 1688"/>
              <a:gd name="connsiteX103" fmla="*/ 3755 w 6079"/>
              <a:gd name="connsiteY103" fmla="*/ 386 h 1688"/>
              <a:gd name="connsiteX104" fmla="*/ 3755 w 6079"/>
              <a:gd name="connsiteY104" fmla="*/ 386 h 1688"/>
              <a:gd name="connsiteX105" fmla="*/ 3511 w 6079"/>
              <a:gd name="connsiteY105" fmla="*/ 485 h 1688"/>
              <a:gd name="connsiteX106" fmla="*/ 3259 w 6079"/>
              <a:gd name="connsiteY106" fmla="*/ 584 h 1688"/>
              <a:gd name="connsiteX107" fmla="*/ 3133 w 6079"/>
              <a:gd name="connsiteY107" fmla="*/ 633 h 1688"/>
              <a:gd name="connsiteX108" fmla="*/ 3005 w 6079"/>
              <a:gd name="connsiteY108" fmla="*/ 681 h 1688"/>
              <a:gd name="connsiteX109" fmla="*/ 2877 w 6079"/>
              <a:gd name="connsiteY109" fmla="*/ 728 h 1688"/>
              <a:gd name="connsiteX110" fmla="*/ 2747 w 6079"/>
              <a:gd name="connsiteY110" fmla="*/ 774 h 1688"/>
              <a:gd name="connsiteX111" fmla="*/ 2614 w 6079"/>
              <a:gd name="connsiteY111" fmla="*/ 815 h 1688"/>
              <a:gd name="connsiteX112" fmla="*/ 2484 w 6079"/>
              <a:gd name="connsiteY112" fmla="*/ 857 h 1688"/>
              <a:gd name="connsiteX113" fmla="*/ 2351 w 6079"/>
              <a:gd name="connsiteY113" fmla="*/ 894 h 1688"/>
              <a:gd name="connsiteX114" fmla="*/ 2216 w 6079"/>
              <a:gd name="connsiteY114" fmla="*/ 930 h 1688"/>
              <a:gd name="connsiteX115" fmla="*/ 2083 w 6079"/>
              <a:gd name="connsiteY115" fmla="*/ 964 h 1688"/>
              <a:gd name="connsiteX116" fmla="*/ 1946 w 6079"/>
              <a:gd name="connsiteY116" fmla="*/ 991 h 1688"/>
              <a:gd name="connsiteX117" fmla="*/ 1811 w 6079"/>
              <a:gd name="connsiteY117" fmla="*/ 1017 h 1688"/>
              <a:gd name="connsiteX118" fmla="*/ 1674 w 6079"/>
              <a:gd name="connsiteY118" fmla="*/ 1037 h 1688"/>
              <a:gd name="connsiteX119" fmla="*/ 1605 w 6079"/>
              <a:gd name="connsiteY119" fmla="*/ 1045 h 1688"/>
              <a:gd name="connsiteX120" fmla="*/ 1537 w 6079"/>
              <a:gd name="connsiteY120" fmla="*/ 1053 h 1688"/>
              <a:gd name="connsiteX121" fmla="*/ 1468 w 6079"/>
              <a:gd name="connsiteY121" fmla="*/ 1059 h 1688"/>
              <a:gd name="connsiteX122" fmla="*/ 1400 w 6079"/>
              <a:gd name="connsiteY122" fmla="*/ 1063 h 1688"/>
              <a:gd name="connsiteX123" fmla="*/ 1331 w 6079"/>
              <a:gd name="connsiteY123" fmla="*/ 1067 h 1688"/>
              <a:gd name="connsiteX124" fmla="*/ 1262 w 6079"/>
              <a:gd name="connsiteY124" fmla="*/ 1069 h 1688"/>
              <a:gd name="connsiteX125" fmla="*/ 1191 w 6079"/>
              <a:gd name="connsiteY125" fmla="*/ 1071 h 1688"/>
              <a:gd name="connsiteX126" fmla="*/ 1123 w 6079"/>
              <a:gd name="connsiteY126" fmla="*/ 1071 h 1688"/>
              <a:gd name="connsiteX127" fmla="*/ 1054 w 6079"/>
              <a:gd name="connsiteY127" fmla="*/ 1067 h 1688"/>
              <a:gd name="connsiteX128" fmla="*/ 983 w 6079"/>
              <a:gd name="connsiteY128" fmla="*/ 1065 h 1688"/>
              <a:gd name="connsiteX129" fmla="*/ 915 w 6079"/>
              <a:gd name="connsiteY129" fmla="*/ 1059 h 1688"/>
              <a:gd name="connsiteX130" fmla="*/ 844 w 6079"/>
              <a:gd name="connsiteY130" fmla="*/ 1053 h 1688"/>
              <a:gd name="connsiteX131" fmla="*/ 775 w 6079"/>
              <a:gd name="connsiteY131" fmla="*/ 1045 h 1688"/>
              <a:gd name="connsiteX132" fmla="*/ 704 w 6079"/>
              <a:gd name="connsiteY132" fmla="*/ 1033 h 1688"/>
              <a:gd name="connsiteX133" fmla="*/ 633 w 6079"/>
              <a:gd name="connsiteY133" fmla="*/ 1023 h 1688"/>
              <a:gd name="connsiteX134" fmla="*/ 565 w 6079"/>
              <a:gd name="connsiteY134" fmla="*/ 1009 h 1688"/>
              <a:gd name="connsiteX135" fmla="*/ 494 w 6079"/>
              <a:gd name="connsiteY135" fmla="*/ 993 h 1688"/>
              <a:gd name="connsiteX136" fmla="*/ 423 w 6079"/>
              <a:gd name="connsiteY136" fmla="*/ 976 h 1688"/>
              <a:gd name="connsiteX137" fmla="*/ 352 w 6079"/>
              <a:gd name="connsiteY137" fmla="*/ 958 h 1688"/>
              <a:gd name="connsiteX138" fmla="*/ 281 w 6079"/>
              <a:gd name="connsiteY138" fmla="*/ 936 h 1688"/>
              <a:gd name="connsiteX139" fmla="*/ 210 w 6079"/>
              <a:gd name="connsiteY139" fmla="*/ 914 h 1688"/>
              <a:gd name="connsiteX140" fmla="*/ 142 w 6079"/>
              <a:gd name="connsiteY140" fmla="*/ 889 h 1688"/>
              <a:gd name="connsiteX141" fmla="*/ 71 w 6079"/>
              <a:gd name="connsiteY141" fmla="*/ 861 h 1688"/>
              <a:gd name="connsiteX142" fmla="*/ 0 w 6079"/>
              <a:gd name="connsiteY142" fmla="*/ 833 h 1688"/>
              <a:gd name="connsiteX143" fmla="*/ 455 w 6079"/>
              <a:gd name="connsiteY143" fmla="*/ 1686 h 1688"/>
              <a:gd name="connsiteX0" fmla="*/ 455 w 6079"/>
              <a:gd name="connsiteY0" fmla="*/ 1686 h 1688"/>
              <a:gd name="connsiteX1" fmla="*/ 528 w 6079"/>
              <a:gd name="connsiteY1" fmla="*/ 1688 h 1688"/>
              <a:gd name="connsiteX2" fmla="*/ 599 w 6079"/>
              <a:gd name="connsiteY2" fmla="*/ 1686 h 1688"/>
              <a:gd name="connsiteX3" fmla="*/ 670 w 6079"/>
              <a:gd name="connsiteY3" fmla="*/ 1684 h 1688"/>
              <a:gd name="connsiteX4" fmla="*/ 743 w 6079"/>
              <a:gd name="connsiteY4" fmla="*/ 1680 h 1688"/>
              <a:gd name="connsiteX5" fmla="*/ 814 w 6079"/>
              <a:gd name="connsiteY5" fmla="*/ 1674 h 1688"/>
              <a:gd name="connsiteX6" fmla="*/ 883 w 6079"/>
              <a:gd name="connsiteY6" fmla="*/ 1668 h 1688"/>
              <a:gd name="connsiteX7" fmla="*/ 954 w 6079"/>
              <a:gd name="connsiteY7" fmla="*/ 1658 h 1688"/>
              <a:gd name="connsiteX8" fmla="*/ 1025 w 6079"/>
              <a:gd name="connsiteY8" fmla="*/ 1648 h 1688"/>
              <a:gd name="connsiteX9" fmla="*/ 1093 w 6079"/>
              <a:gd name="connsiteY9" fmla="*/ 1637 h 1688"/>
              <a:gd name="connsiteX10" fmla="*/ 1162 w 6079"/>
              <a:gd name="connsiteY10" fmla="*/ 1623 h 1688"/>
              <a:gd name="connsiteX11" fmla="*/ 1233 w 6079"/>
              <a:gd name="connsiteY11" fmla="*/ 1609 h 1688"/>
              <a:gd name="connsiteX12" fmla="*/ 1301 w 6079"/>
              <a:gd name="connsiteY12" fmla="*/ 1593 h 1688"/>
              <a:gd name="connsiteX13" fmla="*/ 1370 w 6079"/>
              <a:gd name="connsiteY13" fmla="*/ 1575 h 1688"/>
              <a:gd name="connsiteX14" fmla="*/ 1438 w 6079"/>
              <a:gd name="connsiteY14" fmla="*/ 1555 h 1688"/>
              <a:gd name="connsiteX15" fmla="*/ 1505 w 6079"/>
              <a:gd name="connsiteY15" fmla="*/ 1536 h 1688"/>
              <a:gd name="connsiteX16" fmla="*/ 1573 w 6079"/>
              <a:gd name="connsiteY16" fmla="*/ 1514 h 1688"/>
              <a:gd name="connsiteX17" fmla="*/ 1708 w 6079"/>
              <a:gd name="connsiteY17" fmla="*/ 1468 h 1688"/>
              <a:gd name="connsiteX18" fmla="*/ 1841 w 6079"/>
              <a:gd name="connsiteY18" fmla="*/ 1419 h 1688"/>
              <a:gd name="connsiteX19" fmla="*/ 1974 w 6079"/>
              <a:gd name="connsiteY19" fmla="*/ 1365 h 1688"/>
              <a:gd name="connsiteX20" fmla="*/ 2104 w 6079"/>
              <a:gd name="connsiteY20" fmla="*/ 1306 h 1688"/>
              <a:gd name="connsiteX21" fmla="*/ 2234 w 6079"/>
              <a:gd name="connsiteY21" fmla="*/ 1245 h 1688"/>
              <a:gd name="connsiteX22" fmla="*/ 2362 w 6079"/>
              <a:gd name="connsiteY22" fmla="*/ 1181 h 1688"/>
              <a:gd name="connsiteX23" fmla="*/ 2491 w 6079"/>
              <a:gd name="connsiteY23" fmla="*/ 1114 h 1688"/>
              <a:gd name="connsiteX24" fmla="*/ 2619 w 6079"/>
              <a:gd name="connsiteY24" fmla="*/ 1045 h 1688"/>
              <a:gd name="connsiteX25" fmla="*/ 2742 w 6079"/>
              <a:gd name="connsiteY25" fmla="*/ 974 h 1688"/>
              <a:gd name="connsiteX26" fmla="*/ 2868 w 6079"/>
              <a:gd name="connsiteY26" fmla="*/ 900 h 1688"/>
              <a:gd name="connsiteX27" fmla="*/ 2991 w 6079"/>
              <a:gd name="connsiteY27" fmla="*/ 827 h 1688"/>
              <a:gd name="connsiteX28" fmla="*/ 3113 w 6079"/>
              <a:gd name="connsiteY28" fmla="*/ 752 h 1688"/>
              <a:gd name="connsiteX29" fmla="*/ 3234 w 6079"/>
              <a:gd name="connsiteY29" fmla="*/ 677 h 1688"/>
              <a:gd name="connsiteX30" fmla="*/ 3472 w 6079"/>
              <a:gd name="connsiteY30" fmla="*/ 522 h 1688"/>
              <a:gd name="connsiteX31" fmla="*/ 3705 w 6079"/>
              <a:gd name="connsiteY31" fmla="*/ 372 h 1688"/>
              <a:gd name="connsiteX32" fmla="*/ 3705 w 6079"/>
              <a:gd name="connsiteY32" fmla="*/ 372 h 1688"/>
              <a:gd name="connsiteX33" fmla="*/ 3762 w 6079"/>
              <a:gd name="connsiteY33" fmla="*/ 336 h 1688"/>
              <a:gd name="connsiteX34" fmla="*/ 3819 w 6079"/>
              <a:gd name="connsiteY34" fmla="*/ 301 h 1688"/>
              <a:gd name="connsiteX35" fmla="*/ 3877 w 6079"/>
              <a:gd name="connsiteY35" fmla="*/ 269 h 1688"/>
              <a:gd name="connsiteX36" fmla="*/ 3934 w 6079"/>
              <a:gd name="connsiteY36" fmla="*/ 239 h 1688"/>
              <a:gd name="connsiteX37" fmla="*/ 3991 w 6079"/>
              <a:gd name="connsiteY37" fmla="*/ 212 h 1688"/>
              <a:gd name="connsiteX38" fmla="*/ 4048 w 6079"/>
              <a:gd name="connsiteY38" fmla="*/ 186 h 1688"/>
              <a:gd name="connsiteX39" fmla="*/ 4103 w 6079"/>
              <a:gd name="connsiteY39" fmla="*/ 162 h 1688"/>
              <a:gd name="connsiteX40" fmla="*/ 4160 w 6079"/>
              <a:gd name="connsiteY40" fmla="*/ 141 h 1688"/>
              <a:gd name="connsiteX41" fmla="*/ 4215 w 6079"/>
              <a:gd name="connsiteY41" fmla="*/ 119 h 1688"/>
              <a:gd name="connsiteX42" fmla="*/ 4270 w 6079"/>
              <a:gd name="connsiteY42" fmla="*/ 101 h 1688"/>
              <a:gd name="connsiteX43" fmla="*/ 4325 w 6079"/>
              <a:gd name="connsiteY43" fmla="*/ 85 h 1688"/>
              <a:gd name="connsiteX44" fmla="*/ 4380 w 6079"/>
              <a:gd name="connsiteY44" fmla="*/ 69 h 1688"/>
              <a:gd name="connsiteX45" fmla="*/ 4435 w 6079"/>
              <a:gd name="connsiteY45" fmla="*/ 55 h 1688"/>
              <a:gd name="connsiteX46" fmla="*/ 4487 w 6079"/>
              <a:gd name="connsiteY46" fmla="*/ 44 h 1688"/>
              <a:gd name="connsiteX47" fmla="*/ 4540 w 6079"/>
              <a:gd name="connsiteY47" fmla="*/ 34 h 1688"/>
              <a:gd name="connsiteX48" fmla="*/ 4592 w 6079"/>
              <a:gd name="connsiteY48" fmla="*/ 24 h 1688"/>
              <a:gd name="connsiteX49" fmla="*/ 4645 w 6079"/>
              <a:gd name="connsiteY49" fmla="*/ 18 h 1688"/>
              <a:gd name="connsiteX50" fmla="*/ 4695 w 6079"/>
              <a:gd name="connsiteY50" fmla="*/ 12 h 1688"/>
              <a:gd name="connsiteX51" fmla="*/ 4748 w 6079"/>
              <a:gd name="connsiteY51" fmla="*/ 6 h 1688"/>
              <a:gd name="connsiteX52" fmla="*/ 4798 w 6079"/>
              <a:gd name="connsiteY52" fmla="*/ 2 h 1688"/>
              <a:gd name="connsiteX53" fmla="*/ 4897 w 6079"/>
              <a:gd name="connsiteY53" fmla="*/ 0 h 1688"/>
              <a:gd name="connsiteX54" fmla="*/ 4993 w 6079"/>
              <a:gd name="connsiteY54" fmla="*/ 0 h 1688"/>
              <a:gd name="connsiteX55" fmla="*/ 5086 w 6079"/>
              <a:gd name="connsiteY55" fmla="*/ 6 h 1688"/>
              <a:gd name="connsiteX56" fmla="*/ 5176 w 6079"/>
              <a:gd name="connsiteY56" fmla="*/ 14 h 1688"/>
              <a:gd name="connsiteX57" fmla="*/ 5263 w 6079"/>
              <a:gd name="connsiteY57" fmla="*/ 26 h 1688"/>
              <a:gd name="connsiteX58" fmla="*/ 5347 w 6079"/>
              <a:gd name="connsiteY58" fmla="*/ 40 h 1688"/>
              <a:gd name="connsiteX59" fmla="*/ 5427 w 6079"/>
              <a:gd name="connsiteY59" fmla="*/ 57 h 1688"/>
              <a:gd name="connsiteX60" fmla="*/ 5503 w 6079"/>
              <a:gd name="connsiteY60" fmla="*/ 75 h 1688"/>
              <a:gd name="connsiteX61" fmla="*/ 5576 w 6079"/>
              <a:gd name="connsiteY61" fmla="*/ 95 h 1688"/>
              <a:gd name="connsiteX62" fmla="*/ 5706 w 6079"/>
              <a:gd name="connsiteY62" fmla="*/ 139 h 1688"/>
              <a:gd name="connsiteX63" fmla="*/ 5766 w 6079"/>
              <a:gd name="connsiteY63" fmla="*/ 160 h 1688"/>
              <a:gd name="connsiteX64" fmla="*/ 5821 w 6079"/>
              <a:gd name="connsiteY64" fmla="*/ 184 h 1688"/>
              <a:gd name="connsiteX65" fmla="*/ 5869 w 6079"/>
              <a:gd name="connsiteY65" fmla="*/ 204 h 1688"/>
              <a:gd name="connsiteX66" fmla="*/ 5939 w 6079"/>
              <a:gd name="connsiteY66" fmla="*/ 242 h 1688"/>
              <a:gd name="connsiteX67" fmla="*/ 6052 w 6079"/>
              <a:gd name="connsiteY67" fmla="*/ 299 h 1688"/>
              <a:gd name="connsiteX68" fmla="*/ 6050 w 6079"/>
              <a:gd name="connsiteY68" fmla="*/ 288 h 1688"/>
              <a:gd name="connsiteX69" fmla="*/ 6079 w 6079"/>
              <a:gd name="connsiteY69" fmla="*/ 843 h 1688"/>
              <a:gd name="connsiteX70" fmla="*/ 6031 w 6079"/>
              <a:gd name="connsiteY70" fmla="*/ 801 h 1688"/>
              <a:gd name="connsiteX71" fmla="*/ 5976 w 6079"/>
              <a:gd name="connsiteY71" fmla="*/ 756 h 1688"/>
              <a:gd name="connsiteX72" fmla="*/ 5898 w 6079"/>
              <a:gd name="connsiteY72" fmla="*/ 699 h 1688"/>
              <a:gd name="connsiteX73" fmla="*/ 5853 w 6079"/>
              <a:gd name="connsiteY73" fmla="*/ 665 h 1688"/>
              <a:gd name="connsiteX74" fmla="*/ 5802 w 6079"/>
              <a:gd name="connsiteY74" fmla="*/ 631 h 1688"/>
              <a:gd name="connsiteX75" fmla="*/ 5745 w 6079"/>
              <a:gd name="connsiteY75" fmla="*/ 596 h 1688"/>
              <a:gd name="connsiteX76" fmla="*/ 5686 w 6079"/>
              <a:gd name="connsiteY76" fmla="*/ 560 h 1688"/>
              <a:gd name="connsiteX77" fmla="*/ 5622 w 6079"/>
              <a:gd name="connsiteY77" fmla="*/ 524 h 1688"/>
              <a:gd name="connsiteX78" fmla="*/ 5240 w 6079"/>
              <a:gd name="connsiteY78" fmla="*/ 354 h 1688"/>
              <a:gd name="connsiteX79" fmla="*/ 5153 w 6079"/>
              <a:gd name="connsiteY79" fmla="*/ 327 h 1688"/>
              <a:gd name="connsiteX80" fmla="*/ 5061 w 6079"/>
              <a:gd name="connsiteY80" fmla="*/ 301 h 1688"/>
              <a:gd name="connsiteX81" fmla="*/ 4967 w 6079"/>
              <a:gd name="connsiteY81" fmla="*/ 279 h 1688"/>
              <a:gd name="connsiteX82" fmla="*/ 4869 w 6079"/>
              <a:gd name="connsiteY82" fmla="*/ 261 h 1688"/>
              <a:gd name="connsiteX83" fmla="*/ 4821 w 6079"/>
              <a:gd name="connsiteY83" fmla="*/ 253 h 1688"/>
              <a:gd name="connsiteX84" fmla="*/ 4771 w 6079"/>
              <a:gd name="connsiteY84" fmla="*/ 245 h 1688"/>
              <a:gd name="connsiteX85" fmla="*/ 4718 w 6079"/>
              <a:gd name="connsiteY85" fmla="*/ 241 h 1688"/>
              <a:gd name="connsiteX86" fmla="*/ 4666 w 6079"/>
              <a:gd name="connsiteY86" fmla="*/ 237 h 1688"/>
              <a:gd name="connsiteX87" fmla="*/ 4613 w 6079"/>
              <a:gd name="connsiteY87" fmla="*/ 234 h 1688"/>
              <a:gd name="connsiteX88" fmla="*/ 4560 w 6079"/>
              <a:gd name="connsiteY88" fmla="*/ 234 h 1688"/>
              <a:gd name="connsiteX89" fmla="*/ 4508 w 6079"/>
              <a:gd name="connsiteY89" fmla="*/ 234 h 1688"/>
              <a:gd name="connsiteX90" fmla="*/ 4453 w 6079"/>
              <a:gd name="connsiteY90" fmla="*/ 234 h 1688"/>
              <a:gd name="connsiteX91" fmla="*/ 4398 w 6079"/>
              <a:gd name="connsiteY91" fmla="*/ 237 h 1688"/>
              <a:gd name="connsiteX92" fmla="*/ 4341 w 6079"/>
              <a:gd name="connsiteY92" fmla="*/ 241 h 1688"/>
              <a:gd name="connsiteX93" fmla="*/ 4286 w 6079"/>
              <a:gd name="connsiteY93" fmla="*/ 247 h 1688"/>
              <a:gd name="connsiteX94" fmla="*/ 4229 w 6079"/>
              <a:gd name="connsiteY94" fmla="*/ 255 h 1688"/>
              <a:gd name="connsiteX95" fmla="*/ 4172 w 6079"/>
              <a:gd name="connsiteY95" fmla="*/ 265 h 1688"/>
              <a:gd name="connsiteX96" fmla="*/ 4114 w 6079"/>
              <a:gd name="connsiteY96" fmla="*/ 277 h 1688"/>
              <a:gd name="connsiteX97" fmla="*/ 4055 w 6079"/>
              <a:gd name="connsiteY97" fmla="*/ 291 h 1688"/>
              <a:gd name="connsiteX98" fmla="*/ 3995 w 6079"/>
              <a:gd name="connsiteY98" fmla="*/ 305 h 1688"/>
              <a:gd name="connsiteX99" fmla="*/ 3936 w 6079"/>
              <a:gd name="connsiteY99" fmla="*/ 323 h 1688"/>
              <a:gd name="connsiteX100" fmla="*/ 3877 w 6079"/>
              <a:gd name="connsiteY100" fmla="*/ 342 h 1688"/>
              <a:gd name="connsiteX101" fmla="*/ 3817 w 6079"/>
              <a:gd name="connsiteY101" fmla="*/ 362 h 1688"/>
              <a:gd name="connsiteX102" fmla="*/ 3755 w 6079"/>
              <a:gd name="connsiteY102" fmla="*/ 386 h 1688"/>
              <a:gd name="connsiteX103" fmla="*/ 3755 w 6079"/>
              <a:gd name="connsiteY103" fmla="*/ 386 h 1688"/>
              <a:gd name="connsiteX104" fmla="*/ 3511 w 6079"/>
              <a:gd name="connsiteY104" fmla="*/ 485 h 1688"/>
              <a:gd name="connsiteX105" fmla="*/ 3259 w 6079"/>
              <a:gd name="connsiteY105" fmla="*/ 584 h 1688"/>
              <a:gd name="connsiteX106" fmla="*/ 3133 w 6079"/>
              <a:gd name="connsiteY106" fmla="*/ 633 h 1688"/>
              <a:gd name="connsiteX107" fmla="*/ 3005 w 6079"/>
              <a:gd name="connsiteY107" fmla="*/ 681 h 1688"/>
              <a:gd name="connsiteX108" fmla="*/ 2877 w 6079"/>
              <a:gd name="connsiteY108" fmla="*/ 728 h 1688"/>
              <a:gd name="connsiteX109" fmla="*/ 2747 w 6079"/>
              <a:gd name="connsiteY109" fmla="*/ 774 h 1688"/>
              <a:gd name="connsiteX110" fmla="*/ 2614 w 6079"/>
              <a:gd name="connsiteY110" fmla="*/ 815 h 1688"/>
              <a:gd name="connsiteX111" fmla="*/ 2484 w 6079"/>
              <a:gd name="connsiteY111" fmla="*/ 857 h 1688"/>
              <a:gd name="connsiteX112" fmla="*/ 2351 w 6079"/>
              <a:gd name="connsiteY112" fmla="*/ 894 h 1688"/>
              <a:gd name="connsiteX113" fmla="*/ 2216 w 6079"/>
              <a:gd name="connsiteY113" fmla="*/ 930 h 1688"/>
              <a:gd name="connsiteX114" fmla="*/ 2083 w 6079"/>
              <a:gd name="connsiteY114" fmla="*/ 964 h 1688"/>
              <a:gd name="connsiteX115" fmla="*/ 1946 w 6079"/>
              <a:gd name="connsiteY115" fmla="*/ 991 h 1688"/>
              <a:gd name="connsiteX116" fmla="*/ 1811 w 6079"/>
              <a:gd name="connsiteY116" fmla="*/ 1017 h 1688"/>
              <a:gd name="connsiteX117" fmla="*/ 1674 w 6079"/>
              <a:gd name="connsiteY117" fmla="*/ 1037 h 1688"/>
              <a:gd name="connsiteX118" fmla="*/ 1605 w 6079"/>
              <a:gd name="connsiteY118" fmla="*/ 1045 h 1688"/>
              <a:gd name="connsiteX119" fmla="*/ 1537 w 6079"/>
              <a:gd name="connsiteY119" fmla="*/ 1053 h 1688"/>
              <a:gd name="connsiteX120" fmla="*/ 1468 w 6079"/>
              <a:gd name="connsiteY120" fmla="*/ 1059 h 1688"/>
              <a:gd name="connsiteX121" fmla="*/ 1400 w 6079"/>
              <a:gd name="connsiteY121" fmla="*/ 1063 h 1688"/>
              <a:gd name="connsiteX122" fmla="*/ 1331 w 6079"/>
              <a:gd name="connsiteY122" fmla="*/ 1067 h 1688"/>
              <a:gd name="connsiteX123" fmla="*/ 1262 w 6079"/>
              <a:gd name="connsiteY123" fmla="*/ 1069 h 1688"/>
              <a:gd name="connsiteX124" fmla="*/ 1191 w 6079"/>
              <a:gd name="connsiteY124" fmla="*/ 1071 h 1688"/>
              <a:gd name="connsiteX125" fmla="*/ 1123 w 6079"/>
              <a:gd name="connsiteY125" fmla="*/ 1071 h 1688"/>
              <a:gd name="connsiteX126" fmla="*/ 1054 w 6079"/>
              <a:gd name="connsiteY126" fmla="*/ 1067 h 1688"/>
              <a:gd name="connsiteX127" fmla="*/ 983 w 6079"/>
              <a:gd name="connsiteY127" fmla="*/ 1065 h 1688"/>
              <a:gd name="connsiteX128" fmla="*/ 915 w 6079"/>
              <a:gd name="connsiteY128" fmla="*/ 1059 h 1688"/>
              <a:gd name="connsiteX129" fmla="*/ 844 w 6079"/>
              <a:gd name="connsiteY129" fmla="*/ 1053 h 1688"/>
              <a:gd name="connsiteX130" fmla="*/ 775 w 6079"/>
              <a:gd name="connsiteY130" fmla="*/ 1045 h 1688"/>
              <a:gd name="connsiteX131" fmla="*/ 704 w 6079"/>
              <a:gd name="connsiteY131" fmla="*/ 1033 h 1688"/>
              <a:gd name="connsiteX132" fmla="*/ 633 w 6079"/>
              <a:gd name="connsiteY132" fmla="*/ 1023 h 1688"/>
              <a:gd name="connsiteX133" fmla="*/ 565 w 6079"/>
              <a:gd name="connsiteY133" fmla="*/ 1009 h 1688"/>
              <a:gd name="connsiteX134" fmla="*/ 494 w 6079"/>
              <a:gd name="connsiteY134" fmla="*/ 993 h 1688"/>
              <a:gd name="connsiteX135" fmla="*/ 423 w 6079"/>
              <a:gd name="connsiteY135" fmla="*/ 976 h 1688"/>
              <a:gd name="connsiteX136" fmla="*/ 352 w 6079"/>
              <a:gd name="connsiteY136" fmla="*/ 958 h 1688"/>
              <a:gd name="connsiteX137" fmla="*/ 281 w 6079"/>
              <a:gd name="connsiteY137" fmla="*/ 936 h 1688"/>
              <a:gd name="connsiteX138" fmla="*/ 210 w 6079"/>
              <a:gd name="connsiteY138" fmla="*/ 914 h 1688"/>
              <a:gd name="connsiteX139" fmla="*/ 142 w 6079"/>
              <a:gd name="connsiteY139" fmla="*/ 889 h 1688"/>
              <a:gd name="connsiteX140" fmla="*/ 71 w 6079"/>
              <a:gd name="connsiteY140" fmla="*/ 861 h 1688"/>
              <a:gd name="connsiteX141" fmla="*/ 0 w 6079"/>
              <a:gd name="connsiteY141" fmla="*/ 833 h 1688"/>
              <a:gd name="connsiteX142" fmla="*/ 455 w 6079"/>
              <a:gd name="connsiteY142" fmla="*/ 1686 h 1688"/>
              <a:gd name="connsiteX0" fmla="*/ 455 w 6056"/>
              <a:gd name="connsiteY0" fmla="*/ 1686 h 1688"/>
              <a:gd name="connsiteX1" fmla="*/ 528 w 6056"/>
              <a:gd name="connsiteY1" fmla="*/ 1688 h 1688"/>
              <a:gd name="connsiteX2" fmla="*/ 599 w 6056"/>
              <a:gd name="connsiteY2" fmla="*/ 1686 h 1688"/>
              <a:gd name="connsiteX3" fmla="*/ 670 w 6056"/>
              <a:gd name="connsiteY3" fmla="*/ 1684 h 1688"/>
              <a:gd name="connsiteX4" fmla="*/ 743 w 6056"/>
              <a:gd name="connsiteY4" fmla="*/ 1680 h 1688"/>
              <a:gd name="connsiteX5" fmla="*/ 814 w 6056"/>
              <a:gd name="connsiteY5" fmla="*/ 1674 h 1688"/>
              <a:gd name="connsiteX6" fmla="*/ 883 w 6056"/>
              <a:gd name="connsiteY6" fmla="*/ 1668 h 1688"/>
              <a:gd name="connsiteX7" fmla="*/ 954 w 6056"/>
              <a:gd name="connsiteY7" fmla="*/ 1658 h 1688"/>
              <a:gd name="connsiteX8" fmla="*/ 1025 w 6056"/>
              <a:gd name="connsiteY8" fmla="*/ 1648 h 1688"/>
              <a:gd name="connsiteX9" fmla="*/ 1093 w 6056"/>
              <a:gd name="connsiteY9" fmla="*/ 1637 h 1688"/>
              <a:gd name="connsiteX10" fmla="*/ 1162 w 6056"/>
              <a:gd name="connsiteY10" fmla="*/ 1623 h 1688"/>
              <a:gd name="connsiteX11" fmla="*/ 1233 w 6056"/>
              <a:gd name="connsiteY11" fmla="*/ 1609 h 1688"/>
              <a:gd name="connsiteX12" fmla="*/ 1301 w 6056"/>
              <a:gd name="connsiteY12" fmla="*/ 1593 h 1688"/>
              <a:gd name="connsiteX13" fmla="*/ 1370 w 6056"/>
              <a:gd name="connsiteY13" fmla="*/ 1575 h 1688"/>
              <a:gd name="connsiteX14" fmla="*/ 1438 w 6056"/>
              <a:gd name="connsiteY14" fmla="*/ 1555 h 1688"/>
              <a:gd name="connsiteX15" fmla="*/ 1505 w 6056"/>
              <a:gd name="connsiteY15" fmla="*/ 1536 h 1688"/>
              <a:gd name="connsiteX16" fmla="*/ 1573 w 6056"/>
              <a:gd name="connsiteY16" fmla="*/ 1514 h 1688"/>
              <a:gd name="connsiteX17" fmla="*/ 1708 w 6056"/>
              <a:gd name="connsiteY17" fmla="*/ 1468 h 1688"/>
              <a:gd name="connsiteX18" fmla="*/ 1841 w 6056"/>
              <a:gd name="connsiteY18" fmla="*/ 1419 h 1688"/>
              <a:gd name="connsiteX19" fmla="*/ 1974 w 6056"/>
              <a:gd name="connsiteY19" fmla="*/ 1365 h 1688"/>
              <a:gd name="connsiteX20" fmla="*/ 2104 w 6056"/>
              <a:gd name="connsiteY20" fmla="*/ 1306 h 1688"/>
              <a:gd name="connsiteX21" fmla="*/ 2234 w 6056"/>
              <a:gd name="connsiteY21" fmla="*/ 1245 h 1688"/>
              <a:gd name="connsiteX22" fmla="*/ 2362 w 6056"/>
              <a:gd name="connsiteY22" fmla="*/ 1181 h 1688"/>
              <a:gd name="connsiteX23" fmla="*/ 2491 w 6056"/>
              <a:gd name="connsiteY23" fmla="*/ 1114 h 1688"/>
              <a:gd name="connsiteX24" fmla="*/ 2619 w 6056"/>
              <a:gd name="connsiteY24" fmla="*/ 1045 h 1688"/>
              <a:gd name="connsiteX25" fmla="*/ 2742 w 6056"/>
              <a:gd name="connsiteY25" fmla="*/ 974 h 1688"/>
              <a:gd name="connsiteX26" fmla="*/ 2868 w 6056"/>
              <a:gd name="connsiteY26" fmla="*/ 900 h 1688"/>
              <a:gd name="connsiteX27" fmla="*/ 2991 w 6056"/>
              <a:gd name="connsiteY27" fmla="*/ 827 h 1688"/>
              <a:gd name="connsiteX28" fmla="*/ 3113 w 6056"/>
              <a:gd name="connsiteY28" fmla="*/ 752 h 1688"/>
              <a:gd name="connsiteX29" fmla="*/ 3234 w 6056"/>
              <a:gd name="connsiteY29" fmla="*/ 677 h 1688"/>
              <a:gd name="connsiteX30" fmla="*/ 3472 w 6056"/>
              <a:gd name="connsiteY30" fmla="*/ 522 h 1688"/>
              <a:gd name="connsiteX31" fmla="*/ 3705 w 6056"/>
              <a:gd name="connsiteY31" fmla="*/ 372 h 1688"/>
              <a:gd name="connsiteX32" fmla="*/ 3705 w 6056"/>
              <a:gd name="connsiteY32" fmla="*/ 372 h 1688"/>
              <a:gd name="connsiteX33" fmla="*/ 3762 w 6056"/>
              <a:gd name="connsiteY33" fmla="*/ 336 h 1688"/>
              <a:gd name="connsiteX34" fmla="*/ 3819 w 6056"/>
              <a:gd name="connsiteY34" fmla="*/ 301 h 1688"/>
              <a:gd name="connsiteX35" fmla="*/ 3877 w 6056"/>
              <a:gd name="connsiteY35" fmla="*/ 269 h 1688"/>
              <a:gd name="connsiteX36" fmla="*/ 3934 w 6056"/>
              <a:gd name="connsiteY36" fmla="*/ 239 h 1688"/>
              <a:gd name="connsiteX37" fmla="*/ 3991 w 6056"/>
              <a:gd name="connsiteY37" fmla="*/ 212 h 1688"/>
              <a:gd name="connsiteX38" fmla="*/ 4048 w 6056"/>
              <a:gd name="connsiteY38" fmla="*/ 186 h 1688"/>
              <a:gd name="connsiteX39" fmla="*/ 4103 w 6056"/>
              <a:gd name="connsiteY39" fmla="*/ 162 h 1688"/>
              <a:gd name="connsiteX40" fmla="*/ 4160 w 6056"/>
              <a:gd name="connsiteY40" fmla="*/ 141 h 1688"/>
              <a:gd name="connsiteX41" fmla="*/ 4215 w 6056"/>
              <a:gd name="connsiteY41" fmla="*/ 119 h 1688"/>
              <a:gd name="connsiteX42" fmla="*/ 4270 w 6056"/>
              <a:gd name="connsiteY42" fmla="*/ 101 h 1688"/>
              <a:gd name="connsiteX43" fmla="*/ 4325 w 6056"/>
              <a:gd name="connsiteY43" fmla="*/ 85 h 1688"/>
              <a:gd name="connsiteX44" fmla="*/ 4380 w 6056"/>
              <a:gd name="connsiteY44" fmla="*/ 69 h 1688"/>
              <a:gd name="connsiteX45" fmla="*/ 4435 w 6056"/>
              <a:gd name="connsiteY45" fmla="*/ 55 h 1688"/>
              <a:gd name="connsiteX46" fmla="*/ 4487 w 6056"/>
              <a:gd name="connsiteY46" fmla="*/ 44 h 1688"/>
              <a:gd name="connsiteX47" fmla="*/ 4540 w 6056"/>
              <a:gd name="connsiteY47" fmla="*/ 34 h 1688"/>
              <a:gd name="connsiteX48" fmla="*/ 4592 w 6056"/>
              <a:gd name="connsiteY48" fmla="*/ 24 h 1688"/>
              <a:gd name="connsiteX49" fmla="*/ 4645 w 6056"/>
              <a:gd name="connsiteY49" fmla="*/ 18 h 1688"/>
              <a:gd name="connsiteX50" fmla="*/ 4695 w 6056"/>
              <a:gd name="connsiteY50" fmla="*/ 12 h 1688"/>
              <a:gd name="connsiteX51" fmla="*/ 4748 w 6056"/>
              <a:gd name="connsiteY51" fmla="*/ 6 h 1688"/>
              <a:gd name="connsiteX52" fmla="*/ 4798 w 6056"/>
              <a:gd name="connsiteY52" fmla="*/ 2 h 1688"/>
              <a:gd name="connsiteX53" fmla="*/ 4897 w 6056"/>
              <a:gd name="connsiteY53" fmla="*/ 0 h 1688"/>
              <a:gd name="connsiteX54" fmla="*/ 4993 w 6056"/>
              <a:gd name="connsiteY54" fmla="*/ 0 h 1688"/>
              <a:gd name="connsiteX55" fmla="*/ 5086 w 6056"/>
              <a:gd name="connsiteY55" fmla="*/ 6 h 1688"/>
              <a:gd name="connsiteX56" fmla="*/ 5176 w 6056"/>
              <a:gd name="connsiteY56" fmla="*/ 14 h 1688"/>
              <a:gd name="connsiteX57" fmla="*/ 5263 w 6056"/>
              <a:gd name="connsiteY57" fmla="*/ 26 h 1688"/>
              <a:gd name="connsiteX58" fmla="*/ 5347 w 6056"/>
              <a:gd name="connsiteY58" fmla="*/ 40 h 1688"/>
              <a:gd name="connsiteX59" fmla="*/ 5427 w 6056"/>
              <a:gd name="connsiteY59" fmla="*/ 57 h 1688"/>
              <a:gd name="connsiteX60" fmla="*/ 5503 w 6056"/>
              <a:gd name="connsiteY60" fmla="*/ 75 h 1688"/>
              <a:gd name="connsiteX61" fmla="*/ 5576 w 6056"/>
              <a:gd name="connsiteY61" fmla="*/ 95 h 1688"/>
              <a:gd name="connsiteX62" fmla="*/ 5706 w 6056"/>
              <a:gd name="connsiteY62" fmla="*/ 139 h 1688"/>
              <a:gd name="connsiteX63" fmla="*/ 5766 w 6056"/>
              <a:gd name="connsiteY63" fmla="*/ 160 h 1688"/>
              <a:gd name="connsiteX64" fmla="*/ 5821 w 6056"/>
              <a:gd name="connsiteY64" fmla="*/ 184 h 1688"/>
              <a:gd name="connsiteX65" fmla="*/ 5869 w 6056"/>
              <a:gd name="connsiteY65" fmla="*/ 204 h 1688"/>
              <a:gd name="connsiteX66" fmla="*/ 5939 w 6056"/>
              <a:gd name="connsiteY66" fmla="*/ 242 h 1688"/>
              <a:gd name="connsiteX67" fmla="*/ 6052 w 6056"/>
              <a:gd name="connsiteY67" fmla="*/ 299 h 1688"/>
              <a:gd name="connsiteX68" fmla="*/ 6050 w 6056"/>
              <a:gd name="connsiteY68" fmla="*/ 288 h 1688"/>
              <a:gd name="connsiteX69" fmla="*/ 6031 w 6056"/>
              <a:gd name="connsiteY69" fmla="*/ 801 h 1688"/>
              <a:gd name="connsiteX70" fmla="*/ 5976 w 6056"/>
              <a:gd name="connsiteY70" fmla="*/ 756 h 1688"/>
              <a:gd name="connsiteX71" fmla="*/ 5898 w 6056"/>
              <a:gd name="connsiteY71" fmla="*/ 699 h 1688"/>
              <a:gd name="connsiteX72" fmla="*/ 5853 w 6056"/>
              <a:gd name="connsiteY72" fmla="*/ 665 h 1688"/>
              <a:gd name="connsiteX73" fmla="*/ 5802 w 6056"/>
              <a:gd name="connsiteY73" fmla="*/ 631 h 1688"/>
              <a:gd name="connsiteX74" fmla="*/ 5745 w 6056"/>
              <a:gd name="connsiteY74" fmla="*/ 596 h 1688"/>
              <a:gd name="connsiteX75" fmla="*/ 5686 w 6056"/>
              <a:gd name="connsiteY75" fmla="*/ 560 h 1688"/>
              <a:gd name="connsiteX76" fmla="*/ 5622 w 6056"/>
              <a:gd name="connsiteY76" fmla="*/ 524 h 1688"/>
              <a:gd name="connsiteX77" fmla="*/ 5240 w 6056"/>
              <a:gd name="connsiteY77" fmla="*/ 354 h 1688"/>
              <a:gd name="connsiteX78" fmla="*/ 5153 w 6056"/>
              <a:gd name="connsiteY78" fmla="*/ 327 h 1688"/>
              <a:gd name="connsiteX79" fmla="*/ 5061 w 6056"/>
              <a:gd name="connsiteY79" fmla="*/ 301 h 1688"/>
              <a:gd name="connsiteX80" fmla="*/ 4967 w 6056"/>
              <a:gd name="connsiteY80" fmla="*/ 279 h 1688"/>
              <a:gd name="connsiteX81" fmla="*/ 4869 w 6056"/>
              <a:gd name="connsiteY81" fmla="*/ 261 h 1688"/>
              <a:gd name="connsiteX82" fmla="*/ 4821 w 6056"/>
              <a:gd name="connsiteY82" fmla="*/ 253 h 1688"/>
              <a:gd name="connsiteX83" fmla="*/ 4771 w 6056"/>
              <a:gd name="connsiteY83" fmla="*/ 245 h 1688"/>
              <a:gd name="connsiteX84" fmla="*/ 4718 w 6056"/>
              <a:gd name="connsiteY84" fmla="*/ 241 h 1688"/>
              <a:gd name="connsiteX85" fmla="*/ 4666 w 6056"/>
              <a:gd name="connsiteY85" fmla="*/ 237 h 1688"/>
              <a:gd name="connsiteX86" fmla="*/ 4613 w 6056"/>
              <a:gd name="connsiteY86" fmla="*/ 234 h 1688"/>
              <a:gd name="connsiteX87" fmla="*/ 4560 w 6056"/>
              <a:gd name="connsiteY87" fmla="*/ 234 h 1688"/>
              <a:gd name="connsiteX88" fmla="*/ 4508 w 6056"/>
              <a:gd name="connsiteY88" fmla="*/ 234 h 1688"/>
              <a:gd name="connsiteX89" fmla="*/ 4453 w 6056"/>
              <a:gd name="connsiteY89" fmla="*/ 234 h 1688"/>
              <a:gd name="connsiteX90" fmla="*/ 4398 w 6056"/>
              <a:gd name="connsiteY90" fmla="*/ 237 h 1688"/>
              <a:gd name="connsiteX91" fmla="*/ 4341 w 6056"/>
              <a:gd name="connsiteY91" fmla="*/ 241 h 1688"/>
              <a:gd name="connsiteX92" fmla="*/ 4286 w 6056"/>
              <a:gd name="connsiteY92" fmla="*/ 247 h 1688"/>
              <a:gd name="connsiteX93" fmla="*/ 4229 w 6056"/>
              <a:gd name="connsiteY93" fmla="*/ 255 h 1688"/>
              <a:gd name="connsiteX94" fmla="*/ 4172 w 6056"/>
              <a:gd name="connsiteY94" fmla="*/ 265 h 1688"/>
              <a:gd name="connsiteX95" fmla="*/ 4114 w 6056"/>
              <a:gd name="connsiteY95" fmla="*/ 277 h 1688"/>
              <a:gd name="connsiteX96" fmla="*/ 4055 w 6056"/>
              <a:gd name="connsiteY96" fmla="*/ 291 h 1688"/>
              <a:gd name="connsiteX97" fmla="*/ 3995 w 6056"/>
              <a:gd name="connsiteY97" fmla="*/ 305 h 1688"/>
              <a:gd name="connsiteX98" fmla="*/ 3936 w 6056"/>
              <a:gd name="connsiteY98" fmla="*/ 323 h 1688"/>
              <a:gd name="connsiteX99" fmla="*/ 3877 w 6056"/>
              <a:gd name="connsiteY99" fmla="*/ 342 h 1688"/>
              <a:gd name="connsiteX100" fmla="*/ 3817 w 6056"/>
              <a:gd name="connsiteY100" fmla="*/ 362 h 1688"/>
              <a:gd name="connsiteX101" fmla="*/ 3755 w 6056"/>
              <a:gd name="connsiteY101" fmla="*/ 386 h 1688"/>
              <a:gd name="connsiteX102" fmla="*/ 3755 w 6056"/>
              <a:gd name="connsiteY102" fmla="*/ 386 h 1688"/>
              <a:gd name="connsiteX103" fmla="*/ 3511 w 6056"/>
              <a:gd name="connsiteY103" fmla="*/ 485 h 1688"/>
              <a:gd name="connsiteX104" fmla="*/ 3259 w 6056"/>
              <a:gd name="connsiteY104" fmla="*/ 584 h 1688"/>
              <a:gd name="connsiteX105" fmla="*/ 3133 w 6056"/>
              <a:gd name="connsiteY105" fmla="*/ 633 h 1688"/>
              <a:gd name="connsiteX106" fmla="*/ 3005 w 6056"/>
              <a:gd name="connsiteY106" fmla="*/ 681 h 1688"/>
              <a:gd name="connsiteX107" fmla="*/ 2877 w 6056"/>
              <a:gd name="connsiteY107" fmla="*/ 728 h 1688"/>
              <a:gd name="connsiteX108" fmla="*/ 2747 w 6056"/>
              <a:gd name="connsiteY108" fmla="*/ 774 h 1688"/>
              <a:gd name="connsiteX109" fmla="*/ 2614 w 6056"/>
              <a:gd name="connsiteY109" fmla="*/ 815 h 1688"/>
              <a:gd name="connsiteX110" fmla="*/ 2484 w 6056"/>
              <a:gd name="connsiteY110" fmla="*/ 857 h 1688"/>
              <a:gd name="connsiteX111" fmla="*/ 2351 w 6056"/>
              <a:gd name="connsiteY111" fmla="*/ 894 h 1688"/>
              <a:gd name="connsiteX112" fmla="*/ 2216 w 6056"/>
              <a:gd name="connsiteY112" fmla="*/ 930 h 1688"/>
              <a:gd name="connsiteX113" fmla="*/ 2083 w 6056"/>
              <a:gd name="connsiteY113" fmla="*/ 964 h 1688"/>
              <a:gd name="connsiteX114" fmla="*/ 1946 w 6056"/>
              <a:gd name="connsiteY114" fmla="*/ 991 h 1688"/>
              <a:gd name="connsiteX115" fmla="*/ 1811 w 6056"/>
              <a:gd name="connsiteY115" fmla="*/ 1017 h 1688"/>
              <a:gd name="connsiteX116" fmla="*/ 1674 w 6056"/>
              <a:gd name="connsiteY116" fmla="*/ 1037 h 1688"/>
              <a:gd name="connsiteX117" fmla="*/ 1605 w 6056"/>
              <a:gd name="connsiteY117" fmla="*/ 1045 h 1688"/>
              <a:gd name="connsiteX118" fmla="*/ 1537 w 6056"/>
              <a:gd name="connsiteY118" fmla="*/ 1053 h 1688"/>
              <a:gd name="connsiteX119" fmla="*/ 1468 w 6056"/>
              <a:gd name="connsiteY119" fmla="*/ 1059 h 1688"/>
              <a:gd name="connsiteX120" fmla="*/ 1400 w 6056"/>
              <a:gd name="connsiteY120" fmla="*/ 1063 h 1688"/>
              <a:gd name="connsiteX121" fmla="*/ 1331 w 6056"/>
              <a:gd name="connsiteY121" fmla="*/ 1067 h 1688"/>
              <a:gd name="connsiteX122" fmla="*/ 1262 w 6056"/>
              <a:gd name="connsiteY122" fmla="*/ 1069 h 1688"/>
              <a:gd name="connsiteX123" fmla="*/ 1191 w 6056"/>
              <a:gd name="connsiteY123" fmla="*/ 1071 h 1688"/>
              <a:gd name="connsiteX124" fmla="*/ 1123 w 6056"/>
              <a:gd name="connsiteY124" fmla="*/ 1071 h 1688"/>
              <a:gd name="connsiteX125" fmla="*/ 1054 w 6056"/>
              <a:gd name="connsiteY125" fmla="*/ 1067 h 1688"/>
              <a:gd name="connsiteX126" fmla="*/ 983 w 6056"/>
              <a:gd name="connsiteY126" fmla="*/ 1065 h 1688"/>
              <a:gd name="connsiteX127" fmla="*/ 915 w 6056"/>
              <a:gd name="connsiteY127" fmla="*/ 1059 h 1688"/>
              <a:gd name="connsiteX128" fmla="*/ 844 w 6056"/>
              <a:gd name="connsiteY128" fmla="*/ 1053 h 1688"/>
              <a:gd name="connsiteX129" fmla="*/ 775 w 6056"/>
              <a:gd name="connsiteY129" fmla="*/ 1045 h 1688"/>
              <a:gd name="connsiteX130" fmla="*/ 704 w 6056"/>
              <a:gd name="connsiteY130" fmla="*/ 1033 h 1688"/>
              <a:gd name="connsiteX131" fmla="*/ 633 w 6056"/>
              <a:gd name="connsiteY131" fmla="*/ 1023 h 1688"/>
              <a:gd name="connsiteX132" fmla="*/ 565 w 6056"/>
              <a:gd name="connsiteY132" fmla="*/ 1009 h 1688"/>
              <a:gd name="connsiteX133" fmla="*/ 494 w 6056"/>
              <a:gd name="connsiteY133" fmla="*/ 993 h 1688"/>
              <a:gd name="connsiteX134" fmla="*/ 423 w 6056"/>
              <a:gd name="connsiteY134" fmla="*/ 976 h 1688"/>
              <a:gd name="connsiteX135" fmla="*/ 352 w 6056"/>
              <a:gd name="connsiteY135" fmla="*/ 958 h 1688"/>
              <a:gd name="connsiteX136" fmla="*/ 281 w 6056"/>
              <a:gd name="connsiteY136" fmla="*/ 936 h 1688"/>
              <a:gd name="connsiteX137" fmla="*/ 210 w 6056"/>
              <a:gd name="connsiteY137" fmla="*/ 914 h 1688"/>
              <a:gd name="connsiteX138" fmla="*/ 142 w 6056"/>
              <a:gd name="connsiteY138" fmla="*/ 889 h 1688"/>
              <a:gd name="connsiteX139" fmla="*/ 71 w 6056"/>
              <a:gd name="connsiteY139" fmla="*/ 861 h 1688"/>
              <a:gd name="connsiteX140" fmla="*/ 0 w 6056"/>
              <a:gd name="connsiteY140" fmla="*/ 833 h 1688"/>
              <a:gd name="connsiteX141" fmla="*/ 455 w 6056"/>
              <a:gd name="connsiteY141" fmla="*/ 1686 h 1688"/>
              <a:gd name="connsiteX0" fmla="*/ 455 w 6056"/>
              <a:gd name="connsiteY0" fmla="*/ 1686 h 1688"/>
              <a:gd name="connsiteX1" fmla="*/ 528 w 6056"/>
              <a:gd name="connsiteY1" fmla="*/ 1688 h 1688"/>
              <a:gd name="connsiteX2" fmla="*/ 599 w 6056"/>
              <a:gd name="connsiteY2" fmla="*/ 1686 h 1688"/>
              <a:gd name="connsiteX3" fmla="*/ 670 w 6056"/>
              <a:gd name="connsiteY3" fmla="*/ 1684 h 1688"/>
              <a:gd name="connsiteX4" fmla="*/ 743 w 6056"/>
              <a:gd name="connsiteY4" fmla="*/ 1680 h 1688"/>
              <a:gd name="connsiteX5" fmla="*/ 814 w 6056"/>
              <a:gd name="connsiteY5" fmla="*/ 1674 h 1688"/>
              <a:gd name="connsiteX6" fmla="*/ 883 w 6056"/>
              <a:gd name="connsiteY6" fmla="*/ 1668 h 1688"/>
              <a:gd name="connsiteX7" fmla="*/ 954 w 6056"/>
              <a:gd name="connsiteY7" fmla="*/ 1658 h 1688"/>
              <a:gd name="connsiteX8" fmla="*/ 1025 w 6056"/>
              <a:gd name="connsiteY8" fmla="*/ 1648 h 1688"/>
              <a:gd name="connsiteX9" fmla="*/ 1093 w 6056"/>
              <a:gd name="connsiteY9" fmla="*/ 1637 h 1688"/>
              <a:gd name="connsiteX10" fmla="*/ 1162 w 6056"/>
              <a:gd name="connsiteY10" fmla="*/ 1623 h 1688"/>
              <a:gd name="connsiteX11" fmla="*/ 1233 w 6056"/>
              <a:gd name="connsiteY11" fmla="*/ 1609 h 1688"/>
              <a:gd name="connsiteX12" fmla="*/ 1301 w 6056"/>
              <a:gd name="connsiteY12" fmla="*/ 1593 h 1688"/>
              <a:gd name="connsiteX13" fmla="*/ 1370 w 6056"/>
              <a:gd name="connsiteY13" fmla="*/ 1575 h 1688"/>
              <a:gd name="connsiteX14" fmla="*/ 1438 w 6056"/>
              <a:gd name="connsiteY14" fmla="*/ 1555 h 1688"/>
              <a:gd name="connsiteX15" fmla="*/ 1505 w 6056"/>
              <a:gd name="connsiteY15" fmla="*/ 1536 h 1688"/>
              <a:gd name="connsiteX16" fmla="*/ 1573 w 6056"/>
              <a:gd name="connsiteY16" fmla="*/ 1514 h 1688"/>
              <a:gd name="connsiteX17" fmla="*/ 1708 w 6056"/>
              <a:gd name="connsiteY17" fmla="*/ 1468 h 1688"/>
              <a:gd name="connsiteX18" fmla="*/ 1841 w 6056"/>
              <a:gd name="connsiteY18" fmla="*/ 1419 h 1688"/>
              <a:gd name="connsiteX19" fmla="*/ 1974 w 6056"/>
              <a:gd name="connsiteY19" fmla="*/ 1365 h 1688"/>
              <a:gd name="connsiteX20" fmla="*/ 2104 w 6056"/>
              <a:gd name="connsiteY20" fmla="*/ 1306 h 1688"/>
              <a:gd name="connsiteX21" fmla="*/ 2234 w 6056"/>
              <a:gd name="connsiteY21" fmla="*/ 1245 h 1688"/>
              <a:gd name="connsiteX22" fmla="*/ 2362 w 6056"/>
              <a:gd name="connsiteY22" fmla="*/ 1181 h 1688"/>
              <a:gd name="connsiteX23" fmla="*/ 2491 w 6056"/>
              <a:gd name="connsiteY23" fmla="*/ 1114 h 1688"/>
              <a:gd name="connsiteX24" fmla="*/ 2619 w 6056"/>
              <a:gd name="connsiteY24" fmla="*/ 1045 h 1688"/>
              <a:gd name="connsiteX25" fmla="*/ 2742 w 6056"/>
              <a:gd name="connsiteY25" fmla="*/ 974 h 1688"/>
              <a:gd name="connsiteX26" fmla="*/ 2868 w 6056"/>
              <a:gd name="connsiteY26" fmla="*/ 900 h 1688"/>
              <a:gd name="connsiteX27" fmla="*/ 2991 w 6056"/>
              <a:gd name="connsiteY27" fmla="*/ 827 h 1688"/>
              <a:gd name="connsiteX28" fmla="*/ 3113 w 6056"/>
              <a:gd name="connsiteY28" fmla="*/ 752 h 1688"/>
              <a:gd name="connsiteX29" fmla="*/ 3234 w 6056"/>
              <a:gd name="connsiteY29" fmla="*/ 677 h 1688"/>
              <a:gd name="connsiteX30" fmla="*/ 3472 w 6056"/>
              <a:gd name="connsiteY30" fmla="*/ 522 h 1688"/>
              <a:gd name="connsiteX31" fmla="*/ 3705 w 6056"/>
              <a:gd name="connsiteY31" fmla="*/ 372 h 1688"/>
              <a:gd name="connsiteX32" fmla="*/ 3705 w 6056"/>
              <a:gd name="connsiteY32" fmla="*/ 372 h 1688"/>
              <a:gd name="connsiteX33" fmla="*/ 3762 w 6056"/>
              <a:gd name="connsiteY33" fmla="*/ 336 h 1688"/>
              <a:gd name="connsiteX34" fmla="*/ 3819 w 6056"/>
              <a:gd name="connsiteY34" fmla="*/ 301 h 1688"/>
              <a:gd name="connsiteX35" fmla="*/ 3877 w 6056"/>
              <a:gd name="connsiteY35" fmla="*/ 269 h 1688"/>
              <a:gd name="connsiteX36" fmla="*/ 3934 w 6056"/>
              <a:gd name="connsiteY36" fmla="*/ 239 h 1688"/>
              <a:gd name="connsiteX37" fmla="*/ 3991 w 6056"/>
              <a:gd name="connsiteY37" fmla="*/ 212 h 1688"/>
              <a:gd name="connsiteX38" fmla="*/ 4048 w 6056"/>
              <a:gd name="connsiteY38" fmla="*/ 186 h 1688"/>
              <a:gd name="connsiteX39" fmla="*/ 4103 w 6056"/>
              <a:gd name="connsiteY39" fmla="*/ 162 h 1688"/>
              <a:gd name="connsiteX40" fmla="*/ 4160 w 6056"/>
              <a:gd name="connsiteY40" fmla="*/ 141 h 1688"/>
              <a:gd name="connsiteX41" fmla="*/ 4215 w 6056"/>
              <a:gd name="connsiteY41" fmla="*/ 119 h 1688"/>
              <a:gd name="connsiteX42" fmla="*/ 4270 w 6056"/>
              <a:gd name="connsiteY42" fmla="*/ 101 h 1688"/>
              <a:gd name="connsiteX43" fmla="*/ 4325 w 6056"/>
              <a:gd name="connsiteY43" fmla="*/ 85 h 1688"/>
              <a:gd name="connsiteX44" fmla="*/ 4380 w 6056"/>
              <a:gd name="connsiteY44" fmla="*/ 69 h 1688"/>
              <a:gd name="connsiteX45" fmla="*/ 4435 w 6056"/>
              <a:gd name="connsiteY45" fmla="*/ 55 h 1688"/>
              <a:gd name="connsiteX46" fmla="*/ 4487 w 6056"/>
              <a:gd name="connsiteY46" fmla="*/ 44 h 1688"/>
              <a:gd name="connsiteX47" fmla="*/ 4540 w 6056"/>
              <a:gd name="connsiteY47" fmla="*/ 34 h 1688"/>
              <a:gd name="connsiteX48" fmla="*/ 4592 w 6056"/>
              <a:gd name="connsiteY48" fmla="*/ 24 h 1688"/>
              <a:gd name="connsiteX49" fmla="*/ 4645 w 6056"/>
              <a:gd name="connsiteY49" fmla="*/ 18 h 1688"/>
              <a:gd name="connsiteX50" fmla="*/ 4695 w 6056"/>
              <a:gd name="connsiteY50" fmla="*/ 12 h 1688"/>
              <a:gd name="connsiteX51" fmla="*/ 4748 w 6056"/>
              <a:gd name="connsiteY51" fmla="*/ 6 h 1688"/>
              <a:gd name="connsiteX52" fmla="*/ 4798 w 6056"/>
              <a:gd name="connsiteY52" fmla="*/ 2 h 1688"/>
              <a:gd name="connsiteX53" fmla="*/ 4897 w 6056"/>
              <a:gd name="connsiteY53" fmla="*/ 0 h 1688"/>
              <a:gd name="connsiteX54" fmla="*/ 4993 w 6056"/>
              <a:gd name="connsiteY54" fmla="*/ 0 h 1688"/>
              <a:gd name="connsiteX55" fmla="*/ 5086 w 6056"/>
              <a:gd name="connsiteY55" fmla="*/ 6 h 1688"/>
              <a:gd name="connsiteX56" fmla="*/ 5176 w 6056"/>
              <a:gd name="connsiteY56" fmla="*/ 14 h 1688"/>
              <a:gd name="connsiteX57" fmla="*/ 5263 w 6056"/>
              <a:gd name="connsiteY57" fmla="*/ 26 h 1688"/>
              <a:gd name="connsiteX58" fmla="*/ 5347 w 6056"/>
              <a:gd name="connsiteY58" fmla="*/ 40 h 1688"/>
              <a:gd name="connsiteX59" fmla="*/ 5427 w 6056"/>
              <a:gd name="connsiteY59" fmla="*/ 57 h 1688"/>
              <a:gd name="connsiteX60" fmla="*/ 5503 w 6056"/>
              <a:gd name="connsiteY60" fmla="*/ 75 h 1688"/>
              <a:gd name="connsiteX61" fmla="*/ 5576 w 6056"/>
              <a:gd name="connsiteY61" fmla="*/ 95 h 1688"/>
              <a:gd name="connsiteX62" fmla="*/ 5706 w 6056"/>
              <a:gd name="connsiteY62" fmla="*/ 139 h 1688"/>
              <a:gd name="connsiteX63" fmla="*/ 5766 w 6056"/>
              <a:gd name="connsiteY63" fmla="*/ 160 h 1688"/>
              <a:gd name="connsiteX64" fmla="*/ 5821 w 6056"/>
              <a:gd name="connsiteY64" fmla="*/ 184 h 1688"/>
              <a:gd name="connsiteX65" fmla="*/ 5869 w 6056"/>
              <a:gd name="connsiteY65" fmla="*/ 204 h 1688"/>
              <a:gd name="connsiteX66" fmla="*/ 5939 w 6056"/>
              <a:gd name="connsiteY66" fmla="*/ 242 h 1688"/>
              <a:gd name="connsiteX67" fmla="*/ 6052 w 6056"/>
              <a:gd name="connsiteY67" fmla="*/ 299 h 1688"/>
              <a:gd name="connsiteX68" fmla="*/ 6050 w 6056"/>
              <a:gd name="connsiteY68" fmla="*/ 288 h 1688"/>
              <a:gd name="connsiteX69" fmla="*/ 5976 w 6056"/>
              <a:gd name="connsiteY69" fmla="*/ 756 h 1688"/>
              <a:gd name="connsiteX70" fmla="*/ 5898 w 6056"/>
              <a:gd name="connsiteY70" fmla="*/ 699 h 1688"/>
              <a:gd name="connsiteX71" fmla="*/ 5853 w 6056"/>
              <a:gd name="connsiteY71" fmla="*/ 665 h 1688"/>
              <a:gd name="connsiteX72" fmla="*/ 5802 w 6056"/>
              <a:gd name="connsiteY72" fmla="*/ 631 h 1688"/>
              <a:gd name="connsiteX73" fmla="*/ 5745 w 6056"/>
              <a:gd name="connsiteY73" fmla="*/ 596 h 1688"/>
              <a:gd name="connsiteX74" fmla="*/ 5686 w 6056"/>
              <a:gd name="connsiteY74" fmla="*/ 560 h 1688"/>
              <a:gd name="connsiteX75" fmla="*/ 5622 w 6056"/>
              <a:gd name="connsiteY75" fmla="*/ 524 h 1688"/>
              <a:gd name="connsiteX76" fmla="*/ 5240 w 6056"/>
              <a:gd name="connsiteY76" fmla="*/ 354 h 1688"/>
              <a:gd name="connsiteX77" fmla="*/ 5153 w 6056"/>
              <a:gd name="connsiteY77" fmla="*/ 327 h 1688"/>
              <a:gd name="connsiteX78" fmla="*/ 5061 w 6056"/>
              <a:gd name="connsiteY78" fmla="*/ 301 h 1688"/>
              <a:gd name="connsiteX79" fmla="*/ 4967 w 6056"/>
              <a:gd name="connsiteY79" fmla="*/ 279 h 1688"/>
              <a:gd name="connsiteX80" fmla="*/ 4869 w 6056"/>
              <a:gd name="connsiteY80" fmla="*/ 261 h 1688"/>
              <a:gd name="connsiteX81" fmla="*/ 4821 w 6056"/>
              <a:gd name="connsiteY81" fmla="*/ 253 h 1688"/>
              <a:gd name="connsiteX82" fmla="*/ 4771 w 6056"/>
              <a:gd name="connsiteY82" fmla="*/ 245 h 1688"/>
              <a:gd name="connsiteX83" fmla="*/ 4718 w 6056"/>
              <a:gd name="connsiteY83" fmla="*/ 241 h 1688"/>
              <a:gd name="connsiteX84" fmla="*/ 4666 w 6056"/>
              <a:gd name="connsiteY84" fmla="*/ 237 h 1688"/>
              <a:gd name="connsiteX85" fmla="*/ 4613 w 6056"/>
              <a:gd name="connsiteY85" fmla="*/ 234 h 1688"/>
              <a:gd name="connsiteX86" fmla="*/ 4560 w 6056"/>
              <a:gd name="connsiteY86" fmla="*/ 234 h 1688"/>
              <a:gd name="connsiteX87" fmla="*/ 4508 w 6056"/>
              <a:gd name="connsiteY87" fmla="*/ 234 h 1688"/>
              <a:gd name="connsiteX88" fmla="*/ 4453 w 6056"/>
              <a:gd name="connsiteY88" fmla="*/ 234 h 1688"/>
              <a:gd name="connsiteX89" fmla="*/ 4398 w 6056"/>
              <a:gd name="connsiteY89" fmla="*/ 237 h 1688"/>
              <a:gd name="connsiteX90" fmla="*/ 4341 w 6056"/>
              <a:gd name="connsiteY90" fmla="*/ 241 h 1688"/>
              <a:gd name="connsiteX91" fmla="*/ 4286 w 6056"/>
              <a:gd name="connsiteY91" fmla="*/ 247 h 1688"/>
              <a:gd name="connsiteX92" fmla="*/ 4229 w 6056"/>
              <a:gd name="connsiteY92" fmla="*/ 255 h 1688"/>
              <a:gd name="connsiteX93" fmla="*/ 4172 w 6056"/>
              <a:gd name="connsiteY93" fmla="*/ 265 h 1688"/>
              <a:gd name="connsiteX94" fmla="*/ 4114 w 6056"/>
              <a:gd name="connsiteY94" fmla="*/ 277 h 1688"/>
              <a:gd name="connsiteX95" fmla="*/ 4055 w 6056"/>
              <a:gd name="connsiteY95" fmla="*/ 291 h 1688"/>
              <a:gd name="connsiteX96" fmla="*/ 3995 w 6056"/>
              <a:gd name="connsiteY96" fmla="*/ 305 h 1688"/>
              <a:gd name="connsiteX97" fmla="*/ 3936 w 6056"/>
              <a:gd name="connsiteY97" fmla="*/ 323 h 1688"/>
              <a:gd name="connsiteX98" fmla="*/ 3877 w 6056"/>
              <a:gd name="connsiteY98" fmla="*/ 342 h 1688"/>
              <a:gd name="connsiteX99" fmla="*/ 3817 w 6056"/>
              <a:gd name="connsiteY99" fmla="*/ 362 h 1688"/>
              <a:gd name="connsiteX100" fmla="*/ 3755 w 6056"/>
              <a:gd name="connsiteY100" fmla="*/ 386 h 1688"/>
              <a:gd name="connsiteX101" fmla="*/ 3755 w 6056"/>
              <a:gd name="connsiteY101" fmla="*/ 386 h 1688"/>
              <a:gd name="connsiteX102" fmla="*/ 3511 w 6056"/>
              <a:gd name="connsiteY102" fmla="*/ 485 h 1688"/>
              <a:gd name="connsiteX103" fmla="*/ 3259 w 6056"/>
              <a:gd name="connsiteY103" fmla="*/ 584 h 1688"/>
              <a:gd name="connsiteX104" fmla="*/ 3133 w 6056"/>
              <a:gd name="connsiteY104" fmla="*/ 633 h 1688"/>
              <a:gd name="connsiteX105" fmla="*/ 3005 w 6056"/>
              <a:gd name="connsiteY105" fmla="*/ 681 h 1688"/>
              <a:gd name="connsiteX106" fmla="*/ 2877 w 6056"/>
              <a:gd name="connsiteY106" fmla="*/ 728 h 1688"/>
              <a:gd name="connsiteX107" fmla="*/ 2747 w 6056"/>
              <a:gd name="connsiteY107" fmla="*/ 774 h 1688"/>
              <a:gd name="connsiteX108" fmla="*/ 2614 w 6056"/>
              <a:gd name="connsiteY108" fmla="*/ 815 h 1688"/>
              <a:gd name="connsiteX109" fmla="*/ 2484 w 6056"/>
              <a:gd name="connsiteY109" fmla="*/ 857 h 1688"/>
              <a:gd name="connsiteX110" fmla="*/ 2351 w 6056"/>
              <a:gd name="connsiteY110" fmla="*/ 894 h 1688"/>
              <a:gd name="connsiteX111" fmla="*/ 2216 w 6056"/>
              <a:gd name="connsiteY111" fmla="*/ 930 h 1688"/>
              <a:gd name="connsiteX112" fmla="*/ 2083 w 6056"/>
              <a:gd name="connsiteY112" fmla="*/ 964 h 1688"/>
              <a:gd name="connsiteX113" fmla="*/ 1946 w 6056"/>
              <a:gd name="connsiteY113" fmla="*/ 991 h 1688"/>
              <a:gd name="connsiteX114" fmla="*/ 1811 w 6056"/>
              <a:gd name="connsiteY114" fmla="*/ 1017 h 1688"/>
              <a:gd name="connsiteX115" fmla="*/ 1674 w 6056"/>
              <a:gd name="connsiteY115" fmla="*/ 1037 h 1688"/>
              <a:gd name="connsiteX116" fmla="*/ 1605 w 6056"/>
              <a:gd name="connsiteY116" fmla="*/ 1045 h 1688"/>
              <a:gd name="connsiteX117" fmla="*/ 1537 w 6056"/>
              <a:gd name="connsiteY117" fmla="*/ 1053 h 1688"/>
              <a:gd name="connsiteX118" fmla="*/ 1468 w 6056"/>
              <a:gd name="connsiteY118" fmla="*/ 1059 h 1688"/>
              <a:gd name="connsiteX119" fmla="*/ 1400 w 6056"/>
              <a:gd name="connsiteY119" fmla="*/ 1063 h 1688"/>
              <a:gd name="connsiteX120" fmla="*/ 1331 w 6056"/>
              <a:gd name="connsiteY120" fmla="*/ 1067 h 1688"/>
              <a:gd name="connsiteX121" fmla="*/ 1262 w 6056"/>
              <a:gd name="connsiteY121" fmla="*/ 1069 h 1688"/>
              <a:gd name="connsiteX122" fmla="*/ 1191 w 6056"/>
              <a:gd name="connsiteY122" fmla="*/ 1071 h 1688"/>
              <a:gd name="connsiteX123" fmla="*/ 1123 w 6056"/>
              <a:gd name="connsiteY123" fmla="*/ 1071 h 1688"/>
              <a:gd name="connsiteX124" fmla="*/ 1054 w 6056"/>
              <a:gd name="connsiteY124" fmla="*/ 1067 h 1688"/>
              <a:gd name="connsiteX125" fmla="*/ 983 w 6056"/>
              <a:gd name="connsiteY125" fmla="*/ 1065 h 1688"/>
              <a:gd name="connsiteX126" fmla="*/ 915 w 6056"/>
              <a:gd name="connsiteY126" fmla="*/ 1059 h 1688"/>
              <a:gd name="connsiteX127" fmla="*/ 844 w 6056"/>
              <a:gd name="connsiteY127" fmla="*/ 1053 h 1688"/>
              <a:gd name="connsiteX128" fmla="*/ 775 w 6056"/>
              <a:gd name="connsiteY128" fmla="*/ 1045 h 1688"/>
              <a:gd name="connsiteX129" fmla="*/ 704 w 6056"/>
              <a:gd name="connsiteY129" fmla="*/ 1033 h 1688"/>
              <a:gd name="connsiteX130" fmla="*/ 633 w 6056"/>
              <a:gd name="connsiteY130" fmla="*/ 1023 h 1688"/>
              <a:gd name="connsiteX131" fmla="*/ 565 w 6056"/>
              <a:gd name="connsiteY131" fmla="*/ 1009 h 1688"/>
              <a:gd name="connsiteX132" fmla="*/ 494 w 6056"/>
              <a:gd name="connsiteY132" fmla="*/ 993 h 1688"/>
              <a:gd name="connsiteX133" fmla="*/ 423 w 6056"/>
              <a:gd name="connsiteY133" fmla="*/ 976 h 1688"/>
              <a:gd name="connsiteX134" fmla="*/ 352 w 6056"/>
              <a:gd name="connsiteY134" fmla="*/ 958 h 1688"/>
              <a:gd name="connsiteX135" fmla="*/ 281 w 6056"/>
              <a:gd name="connsiteY135" fmla="*/ 936 h 1688"/>
              <a:gd name="connsiteX136" fmla="*/ 210 w 6056"/>
              <a:gd name="connsiteY136" fmla="*/ 914 h 1688"/>
              <a:gd name="connsiteX137" fmla="*/ 142 w 6056"/>
              <a:gd name="connsiteY137" fmla="*/ 889 h 1688"/>
              <a:gd name="connsiteX138" fmla="*/ 71 w 6056"/>
              <a:gd name="connsiteY138" fmla="*/ 861 h 1688"/>
              <a:gd name="connsiteX139" fmla="*/ 0 w 6056"/>
              <a:gd name="connsiteY139" fmla="*/ 833 h 1688"/>
              <a:gd name="connsiteX140" fmla="*/ 455 w 6056"/>
              <a:gd name="connsiteY140" fmla="*/ 1686 h 1688"/>
              <a:gd name="connsiteX0" fmla="*/ 455 w 6056"/>
              <a:gd name="connsiteY0" fmla="*/ 1686 h 1688"/>
              <a:gd name="connsiteX1" fmla="*/ 528 w 6056"/>
              <a:gd name="connsiteY1" fmla="*/ 1688 h 1688"/>
              <a:gd name="connsiteX2" fmla="*/ 599 w 6056"/>
              <a:gd name="connsiteY2" fmla="*/ 1686 h 1688"/>
              <a:gd name="connsiteX3" fmla="*/ 670 w 6056"/>
              <a:gd name="connsiteY3" fmla="*/ 1684 h 1688"/>
              <a:gd name="connsiteX4" fmla="*/ 743 w 6056"/>
              <a:gd name="connsiteY4" fmla="*/ 1680 h 1688"/>
              <a:gd name="connsiteX5" fmla="*/ 814 w 6056"/>
              <a:gd name="connsiteY5" fmla="*/ 1674 h 1688"/>
              <a:gd name="connsiteX6" fmla="*/ 883 w 6056"/>
              <a:gd name="connsiteY6" fmla="*/ 1668 h 1688"/>
              <a:gd name="connsiteX7" fmla="*/ 954 w 6056"/>
              <a:gd name="connsiteY7" fmla="*/ 1658 h 1688"/>
              <a:gd name="connsiteX8" fmla="*/ 1025 w 6056"/>
              <a:gd name="connsiteY8" fmla="*/ 1648 h 1688"/>
              <a:gd name="connsiteX9" fmla="*/ 1093 w 6056"/>
              <a:gd name="connsiteY9" fmla="*/ 1637 h 1688"/>
              <a:gd name="connsiteX10" fmla="*/ 1162 w 6056"/>
              <a:gd name="connsiteY10" fmla="*/ 1623 h 1688"/>
              <a:gd name="connsiteX11" fmla="*/ 1233 w 6056"/>
              <a:gd name="connsiteY11" fmla="*/ 1609 h 1688"/>
              <a:gd name="connsiteX12" fmla="*/ 1301 w 6056"/>
              <a:gd name="connsiteY12" fmla="*/ 1593 h 1688"/>
              <a:gd name="connsiteX13" fmla="*/ 1370 w 6056"/>
              <a:gd name="connsiteY13" fmla="*/ 1575 h 1688"/>
              <a:gd name="connsiteX14" fmla="*/ 1438 w 6056"/>
              <a:gd name="connsiteY14" fmla="*/ 1555 h 1688"/>
              <a:gd name="connsiteX15" fmla="*/ 1505 w 6056"/>
              <a:gd name="connsiteY15" fmla="*/ 1536 h 1688"/>
              <a:gd name="connsiteX16" fmla="*/ 1573 w 6056"/>
              <a:gd name="connsiteY16" fmla="*/ 1514 h 1688"/>
              <a:gd name="connsiteX17" fmla="*/ 1708 w 6056"/>
              <a:gd name="connsiteY17" fmla="*/ 1468 h 1688"/>
              <a:gd name="connsiteX18" fmla="*/ 1841 w 6056"/>
              <a:gd name="connsiteY18" fmla="*/ 1419 h 1688"/>
              <a:gd name="connsiteX19" fmla="*/ 1974 w 6056"/>
              <a:gd name="connsiteY19" fmla="*/ 1365 h 1688"/>
              <a:gd name="connsiteX20" fmla="*/ 2104 w 6056"/>
              <a:gd name="connsiteY20" fmla="*/ 1306 h 1688"/>
              <a:gd name="connsiteX21" fmla="*/ 2234 w 6056"/>
              <a:gd name="connsiteY21" fmla="*/ 1245 h 1688"/>
              <a:gd name="connsiteX22" fmla="*/ 2362 w 6056"/>
              <a:gd name="connsiteY22" fmla="*/ 1181 h 1688"/>
              <a:gd name="connsiteX23" fmla="*/ 2491 w 6056"/>
              <a:gd name="connsiteY23" fmla="*/ 1114 h 1688"/>
              <a:gd name="connsiteX24" fmla="*/ 2619 w 6056"/>
              <a:gd name="connsiteY24" fmla="*/ 1045 h 1688"/>
              <a:gd name="connsiteX25" fmla="*/ 2742 w 6056"/>
              <a:gd name="connsiteY25" fmla="*/ 974 h 1688"/>
              <a:gd name="connsiteX26" fmla="*/ 2868 w 6056"/>
              <a:gd name="connsiteY26" fmla="*/ 900 h 1688"/>
              <a:gd name="connsiteX27" fmla="*/ 2991 w 6056"/>
              <a:gd name="connsiteY27" fmla="*/ 827 h 1688"/>
              <a:gd name="connsiteX28" fmla="*/ 3113 w 6056"/>
              <a:gd name="connsiteY28" fmla="*/ 752 h 1688"/>
              <a:gd name="connsiteX29" fmla="*/ 3234 w 6056"/>
              <a:gd name="connsiteY29" fmla="*/ 677 h 1688"/>
              <a:gd name="connsiteX30" fmla="*/ 3472 w 6056"/>
              <a:gd name="connsiteY30" fmla="*/ 522 h 1688"/>
              <a:gd name="connsiteX31" fmla="*/ 3705 w 6056"/>
              <a:gd name="connsiteY31" fmla="*/ 372 h 1688"/>
              <a:gd name="connsiteX32" fmla="*/ 3705 w 6056"/>
              <a:gd name="connsiteY32" fmla="*/ 372 h 1688"/>
              <a:gd name="connsiteX33" fmla="*/ 3762 w 6056"/>
              <a:gd name="connsiteY33" fmla="*/ 336 h 1688"/>
              <a:gd name="connsiteX34" fmla="*/ 3819 w 6056"/>
              <a:gd name="connsiteY34" fmla="*/ 301 h 1688"/>
              <a:gd name="connsiteX35" fmla="*/ 3877 w 6056"/>
              <a:gd name="connsiteY35" fmla="*/ 269 h 1688"/>
              <a:gd name="connsiteX36" fmla="*/ 3934 w 6056"/>
              <a:gd name="connsiteY36" fmla="*/ 239 h 1688"/>
              <a:gd name="connsiteX37" fmla="*/ 3991 w 6056"/>
              <a:gd name="connsiteY37" fmla="*/ 212 h 1688"/>
              <a:gd name="connsiteX38" fmla="*/ 4048 w 6056"/>
              <a:gd name="connsiteY38" fmla="*/ 186 h 1688"/>
              <a:gd name="connsiteX39" fmla="*/ 4103 w 6056"/>
              <a:gd name="connsiteY39" fmla="*/ 162 h 1688"/>
              <a:gd name="connsiteX40" fmla="*/ 4160 w 6056"/>
              <a:gd name="connsiteY40" fmla="*/ 141 h 1688"/>
              <a:gd name="connsiteX41" fmla="*/ 4215 w 6056"/>
              <a:gd name="connsiteY41" fmla="*/ 119 h 1688"/>
              <a:gd name="connsiteX42" fmla="*/ 4270 w 6056"/>
              <a:gd name="connsiteY42" fmla="*/ 101 h 1688"/>
              <a:gd name="connsiteX43" fmla="*/ 4325 w 6056"/>
              <a:gd name="connsiteY43" fmla="*/ 85 h 1688"/>
              <a:gd name="connsiteX44" fmla="*/ 4380 w 6056"/>
              <a:gd name="connsiteY44" fmla="*/ 69 h 1688"/>
              <a:gd name="connsiteX45" fmla="*/ 4435 w 6056"/>
              <a:gd name="connsiteY45" fmla="*/ 55 h 1688"/>
              <a:gd name="connsiteX46" fmla="*/ 4487 w 6056"/>
              <a:gd name="connsiteY46" fmla="*/ 44 h 1688"/>
              <a:gd name="connsiteX47" fmla="*/ 4540 w 6056"/>
              <a:gd name="connsiteY47" fmla="*/ 34 h 1688"/>
              <a:gd name="connsiteX48" fmla="*/ 4592 w 6056"/>
              <a:gd name="connsiteY48" fmla="*/ 24 h 1688"/>
              <a:gd name="connsiteX49" fmla="*/ 4645 w 6056"/>
              <a:gd name="connsiteY49" fmla="*/ 18 h 1688"/>
              <a:gd name="connsiteX50" fmla="*/ 4695 w 6056"/>
              <a:gd name="connsiteY50" fmla="*/ 12 h 1688"/>
              <a:gd name="connsiteX51" fmla="*/ 4748 w 6056"/>
              <a:gd name="connsiteY51" fmla="*/ 6 h 1688"/>
              <a:gd name="connsiteX52" fmla="*/ 4798 w 6056"/>
              <a:gd name="connsiteY52" fmla="*/ 2 h 1688"/>
              <a:gd name="connsiteX53" fmla="*/ 4897 w 6056"/>
              <a:gd name="connsiteY53" fmla="*/ 0 h 1688"/>
              <a:gd name="connsiteX54" fmla="*/ 4993 w 6056"/>
              <a:gd name="connsiteY54" fmla="*/ 0 h 1688"/>
              <a:gd name="connsiteX55" fmla="*/ 5086 w 6056"/>
              <a:gd name="connsiteY55" fmla="*/ 6 h 1688"/>
              <a:gd name="connsiteX56" fmla="*/ 5176 w 6056"/>
              <a:gd name="connsiteY56" fmla="*/ 14 h 1688"/>
              <a:gd name="connsiteX57" fmla="*/ 5263 w 6056"/>
              <a:gd name="connsiteY57" fmla="*/ 26 h 1688"/>
              <a:gd name="connsiteX58" fmla="*/ 5347 w 6056"/>
              <a:gd name="connsiteY58" fmla="*/ 40 h 1688"/>
              <a:gd name="connsiteX59" fmla="*/ 5427 w 6056"/>
              <a:gd name="connsiteY59" fmla="*/ 57 h 1688"/>
              <a:gd name="connsiteX60" fmla="*/ 5503 w 6056"/>
              <a:gd name="connsiteY60" fmla="*/ 75 h 1688"/>
              <a:gd name="connsiteX61" fmla="*/ 5576 w 6056"/>
              <a:gd name="connsiteY61" fmla="*/ 95 h 1688"/>
              <a:gd name="connsiteX62" fmla="*/ 5706 w 6056"/>
              <a:gd name="connsiteY62" fmla="*/ 139 h 1688"/>
              <a:gd name="connsiteX63" fmla="*/ 5766 w 6056"/>
              <a:gd name="connsiteY63" fmla="*/ 160 h 1688"/>
              <a:gd name="connsiteX64" fmla="*/ 5821 w 6056"/>
              <a:gd name="connsiteY64" fmla="*/ 184 h 1688"/>
              <a:gd name="connsiteX65" fmla="*/ 5869 w 6056"/>
              <a:gd name="connsiteY65" fmla="*/ 204 h 1688"/>
              <a:gd name="connsiteX66" fmla="*/ 5939 w 6056"/>
              <a:gd name="connsiteY66" fmla="*/ 242 h 1688"/>
              <a:gd name="connsiteX67" fmla="*/ 6052 w 6056"/>
              <a:gd name="connsiteY67" fmla="*/ 299 h 1688"/>
              <a:gd name="connsiteX68" fmla="*/ 6050 w 6056"/>
              <a:gd name="connsiteY68" fmla="*/ 288 h 1688"/>
              <a:gd name="connsiteX69" fmla="*/ 5898 w 6056"/>
              <a:gd name="connsiteY69" fmla="*/ 699 h 1688"/>
              <a:gd name="connsiteX70" fmla="*/ 5853 w 6056"/>
              <a:gd name="connsiteY70" fmla="*/ 665 h 1688"/>
              <a:gd name="connsiteX71" fmla="*/ 5802 w 6056"/>
              <a:gd name="connsiteY71" fmla="*/ 631 h 1688"/>
              <a:gd name="connsiteX72" fmla="*/ 5745 w 6056"/>
              <a:gd name="connsiteY72" fmla="*/ 596 h 1688"/>
              <a:gd name="connsiteX73" fmla="*/ 5686 w 6056"/>
              <a:gd name="connsiteY73" fmla="*/ 560 h 1688"/>
              <a:gd name="connsiteX74" fmla="*/ 5622 w 6056"/>
              <a:gd name="connsiteY74" fmla="*/ 524 h 1688"/>
              <a:gd name="connsiteX75" fmla="*/ 5240 w 6056"/>
              <a:gd name="connsiteY75" fmla="*/ 354 h 1688"/>
              <a:gd name="connsiteX76" fmla="*/ 5153 w 6056"/>
              <a:gd name="connsiteY76" fmla="*/ 327 h 1688"/>
              <a:gd name="connsiteX77" fmla="*/ 5061 w 6056"/>
              <a:gd name="connsiteY77" fmla="*/ 301 h 1688"/>
              <a:gd name="connsiteX78" fmla="*/ 4967 w 6056"/>
              <a:gd name="connsiteY78" fmla="*/ 279 h 1688"/>
              <a:gd name="connsiteX79" fmla="*/ 4869 w 6056"/>
              <a:gd name="connsiteY79" fmla="*/ 261 h 1688"/>
              <a:gd name="connsiteX80" fmla="*/ 4821 w 6056"/>
              <a:gd name="connsiteY80" fmla="*/ 253 h 1688"/>
              <a:gd name="connsiteX81" fmla="*/ 4771 w 6056"/>
              <a:gd name="connsiteY81" fmla="*/ 245 h 1688"/>
              <a:gd name="connsiteX82" fmla="*/ 4718 w 6056"/>
              <a:gd name="connsiteY82" fmla="*/ 241 h 1688"/>
              <a:gd name="connsiteX83" fmla="*/ 4666 w 6056"/>
              <a:gd name="connsiteY83" fmla="*/ 237 h 1688"/>
              <a:gd name="connsiteX84" fmla="*/ 4613 w 6056"/>
              <a:gd name="connsiteY84" fmla="*/ 234 h 1688"/>
              <a:gd name="connsiteX85" fmla="*/ 4560 w 6056"/>
              <a:gd name="connsiteY85" fmla="*/ 234 h 1688"/>
              <a:gd name="connsiteX86" fmla="*/ 4508 w 6056"/>
              <a:gd name="connsiteY86" fmla="*/ 234 h 1688"/>
              <a:gd name="connsiteX87" fmla="*/ 4453 w 6056"/>
              <a:gd name="connsiteY87" fmla="*/ 234 h 1688"/>
              <a:gd name="connsiteX88" fmla="*/ 4398 w 6056"/>
              <a:gd name="connsiteY88" fmla="*/ 237 h 1688"/>
              <a:gd name="connsiteX89" fmla="*/ 4341 w 6056"/>
              <a:gd name="connsiteY89" fmla="*/ 241 h 1688"/>
              <a:gd name="connsiteX90" fmla="*/ 4286 w 6056"/>
              <a:gd name="connsiteY90" fmla="*/ 247 h 1688"/>
              <a:gd name="connsiteX91" fmla="*/ 4229 w 6056"/>
              <a:gd name="connsiteY91" fmla="*/ 255 h 1688"/>
              <a:gd name="connsiteX92" fmla="*/ 4172 w 6056"/>
              <a:gd name="connsiteY92" fmla="*/ 265 h 1688"/>
              <a:gd name="connsiteX93" fmla="*/ 4114 w 6056"/>
              <a:gd name="connsiteY93" fmla="*/ 277 h 1688"/>
              <a:gd name="connsiteX94" fmla="*/ 4055 w 6056"/>
              <a:gd name="connsiteY94" fmla="*/ 291 h 1688"/>
              <a:gd name="connsiteX95" fmla="*/ 3995 w 6056"/>
              <a:gd name="connsiteY95" fmla="*/ 305 h 1688"/>
              <a:gd name="connsiteX96" fmla="*/ 3936 w 6056"/>
              <a:gd name="connsiteY96" fmla="*/ 323 h 1688"/>
              <a:gd name="connsiteX97" fmla="*/ 3877 w 6056"/>
              <a:gd name="connsiteY97" fmla="*/ 342 h 1688"/>
              <a:gd name="connsiteX98" fmla="*/ 3817 w 6056"/>
              <a:gd name="connsiteY98" fmla="*/ 362 h 1688"/>
              <a:gd name="connsiteX99" fmla="*/ 3755 w 6056"/>
              <a:gd name="connsiteY99" fmla="*/ 386 h 1688"/>
              <a:gd name="connsiteX100" fmla="*/ 3755 w 6056"/>
              <a:gd name="connsiteY100" fmla="*/ 386 h 1688"/>
              <a:gd name="connsiteX101" fmla="*/ 3511 w 6056"/>
              <a:gd name="connsiteY101" fmla="*/ 485 h 1688"/>
              <a:gd name="connsiteX102" fmla="*/ 3259 w 6056"/>
              <a:gd name="connsiteY102" fmla="*/ 584 h 1688"/>
              <a:gd name="connsiteX103" fmla="*/ 3133 w 6056"/>
              <a:gd name="connsiteY103" fmla="*/ 633 h 1688"/>
              <a:gd name="connsiteX104" fmla="*/ 3005 w 6056"/>
              <a:gd name="connsiteY104" fmla="*/ 681 h 1688"/>
              <a:gd name="connsiteX105" fmla="*/ 2877 w 6056"/>
              <a:gd name="connsiteY105" fmla="*/ 728 h 1688"/>
              <a:gd name="connsiteX106" fmla="*/ 2747 w 6056"/>
              <a:gd name="connsiteY106" fmla="*/ 774 h 1688"/>
              <a:gd name="connsiteX107" fmla="*/ 2614 w 6056"/>
              <a:gd name="connsiteY107" fmla="*/ 815 h 1688"/>
              <a:gd name="connsiteX108" fmla="*/ 2484 w 6056"/>
              <a:gd name="connsiteY108" fmla="*/ 857 h 1688"/>
              <a:gd name="connsiteX109" fmla="*/ 2351 w 6056"/>
              <a:gd name="connsiteY109" fmla="*/ 894 h 1688"/>
              <a:gd name="connsiteX110" fmla="*/ 2216 w 6056"/>
              <a:gd name="connsiteY110" fmla="*/ 930 h 1688"/>
              <a:gd name="connsiteX111" fmla="*/ 2083 w 6056"/>
              <a:gd name="connsiteY111" fmla="*/ 964 h 1688"/>
              <a:gd name="connsiteX112" fmla="*/ 1946 w 6056"/>
              <a:gd name="connsiteY112" fmla="*/ 991 h 1688"/>
              <a:gd name="connsiteX113" fmla="*/ 1811 w 6056"/>
              <a:gd name="connsiteY113" fmla="*/ 1017 h 1688"/>
              <a:gd name="connsiteX114" fmla="*/ 1674 w 6056"/>
              <a:gd name="connsiteY114" fmla="*/ 1037 h 1688"/>
              <a:gd name="connsiteX115" fmla="*/ 1605 w 6056"/>
              <a:gd name="connsiteY115" fmla="*/ 1045 h 1688"/>
              <a:gd name="connsiteX116" fmla="*/ 1537 w 6056"/>
              <a:gd name="connsiteY116" fmla="*/ 1053 h 1688"/>
              <a:gd name="connsiteX117" fmla="*/ 1468 w 6056"/>
              <a:gd name="connsiteY117" fmla="*/ 1059 h 1688"/>
              <a:gd name="connsiteX118" fmla="*/ 1400 w 6056"/>
              <a:gd name="connsiteY118" fmla="*/ 1063 h 1688"/>
              <a:gd name="connsiteX119" fmla="*/ 1331 w 6056"/>
              <a:gd name="connsiteY119" fmla="*/ 1067 h 1688"/>
              <a:gd name="connsiteX120" fmla="*/ 1262 w 6056"/>
              <a:gd name="connsiteY120" fmla="*/ 1069 h 1688"/>
              <a:gd name="connsiteX121" fmla="*/ 1191 w 6056"/>
              <a:gd name="connsiteY121" fmla="*/ 1071 h 1688"/>
              <a:gd name="connsiteX122" fmla="*/ 1123 w 6056"/>
              <a:gd name="connsiteY122" fmla="*/ 1071 h 1688"/>
              <a:gd name="connsiteX123" fmla="*/ 1054 w 6056"/>
              <a:gd name="connsiteY123" fmla="*/ 1067 h 1688"/>
              <a:gd name="connsiteX124" fmla="*/ 983 w 6056"/>
              <a:gd name="connsiteY124" fmla="*/ 1065 h 1688"/>
              <a:gd name="connsiteX125" fmla="*/ 915 w 6056"/>
              <a:gd name="connsiteY125" fmla="*/ 1059 h 1688"/>
              <a:gd name="connsiteX126" fmla="*/ 844 w 6056"/>
              <a:gd name="connsiteY126" fmla="*/ 1053 h 1688"/>
              <a:gd name="connsiteX127" fmla="*/ 775 w 6056"/>
              <a:gd name="connsiteY127" fmla="*/ 1045 h 1688"/>
              <a:gd name="connsiteX128" fmla="*/ 704 w 6056"/>
              <a:gd name="connsiteY128" fmla="*/ 1033 h 1688"/>
              <a:gd name="connsiteX129" fmla="*/ 633 w 6056"/>
              <a:gd name="connsiteY129" fmla="*/ 1023 h 1688"/>
              <a:gd name="connsiteX130" fmla="*/ 565 w 6056"/>
              <a:gd name="connsiteY130" fmla="*/ 1009 h 1688"/>
              <a:gd name="connsiteX131" fmla="*/ 494 w 6056"/>
              <a:gd name="connsiteY131" fmla="*/ 993 h 1688"/>
              <a:gd name="connsiteX132" fmla="*/ 423 w 6056"/>
              <a:gd name="connsiteY132" fmla="*/ 976 h 1688"/>
              <a:gd name="connsiteX133" fmla="*/ 352 w 6056"/>
              <a:gd name="connsiteY133" fmla="*/ 958 h 1688"/>
              <a:gd name="connsiteX134" fmla="*/ 281 w 6056"/>
              <a:gd name="connsiteY134" fmla="*/ 936 h 1688"/>
              <a:gd name="connsiteX135" fmla="*/ 210 w 6056"/>
              <a:gd name="connsiteY135" fmla="*/ 914 h 1688"/>
              <a:gd name="connsiteX136" fmla="*/ 142 w 6056"/>
              <a:gd name="connsiteY136" fmla="*/ 889 h 1688"/>
              <a:gd name="connsiteX137" fmla="*/ 71 w 6056"/>
              <a:gd name="connsiteY137" fmla="*/ 861 h 1688"/>
              <a:gd name="connsiteX138" fmla="*/ 0 w 6056"/>
              <a:gd name="connsiteY138" fmla="*/ 833 h 1688"/>
              <a:gd name="connsiteX139" fmla="*/ 455 w 6056"/>
              <a:gd name="connsiteY139" fmla="*/ 1686 h 1688"/>
              <a:gd name="connsiteX0" fmla="*/ 455 w 6056"/>
              <a:gd name="connsiteY0" fmla="*/ 1686 h 1688"/>
              <a:gd name="connsiteX1" fmla="*/ 528 w 6056"/>
              <a:gd name="connsiteY1" fmla="*/ 1688 h 1688"/>
              <a:gd name="connsiteX2" fmla="*/ 599 w 6056"/>
              <a:gd name="connsiteY2" fmla="*/ 1686 h 1688"/>
              <a:gd name="connsiteX3" fmla="*/ 670 w 6056"/>
              <a:gd name="connsiteY3" fmla="*/ 1684 h 1688"/>
              <a:gd name="connsiteX4" fmla="*/ 743 w 6056"/>
              <a:gd name="connsiteY4" fmla="*/ 1680 h 1688"/>
              <a:gd name="connsiteX5" fmla="*/ 814 w 6056"/>
              <a:gd name="connsiteY5" fmla="*/ 1674 h 1688"/>
              <a:gd name="connsiteX6" fmla="*/ 883 w 6056"/>
              <a:gd name="connsiteY6" fmla="*/ 1668 h 1688"/>
              <a:gd name="connsiteX7" fmla="*/ 954 w 6056"/>
              <a:gd name="connsiteY7" fmla="*/ 1658 h 1688"/>
              <a:gd name="connsiteX8" fmla="*/ 1025 w 6056"/>
              <a:gd name="connsiteY8" fmla="*/ 1648 h 1688"/>
              <a:gd name="connsiteX9" fmla="*/ 1093 w 6056"/>
              <a:gd name="connsiteY9" fmla="*/ 1637 h 1688"/>
              <a:gd name="connsiteX10" fmla="*/ 1162 w 6056"/>
              <a:gd name="connsiteY10" fmla="*/ 1623 h 1688"/>
              <a:gd name="connsiteX11" fmla="*/ 1233 w 6056"/>
              <a:gd name="connsiteY11" fmla="*/ 1609 h 1688"/>
              <a:gd name="connsiteX12" fmla="*/ 1301 w 6056"/>
              <a:gd name="connsiteY12" fmla="*/ 1593 h 1688"/>
              <a:gd name="connsiteX13" fmla="*/ 1370 w 6056"/>
              <a:gd name="connsiteY13" fmla="*/ 1575 h 1688"/>
              <a:gd name="connsiteX14" fmla="*/ 1438 w 6056"/>
              <a:gd name="connsiteY14" fmla="*/ 1555 h 1688"/>
              <a:gd name="connsiteX15" fmla="*/ 1505 w 6056"/>
              <a:gd name="connsiteY15" fmla="*/ 1536 h 1688"/>
              <a:gd name="connsiteX16" fmla="*/ 1573 w 6056"/>
              <a:gd name="connsiteY16" fmla="*/ 1514 h 1688"/>
              <a:gd name="connsiteX17" fmla="*/ 1708 w 6056"/>
              <a:gd name="connsiteY17" fmla="*/ 1468 h 1688"/>
              <a:gd name="connsiteX18" fmla="*/ 1841 w 6056"/>
              <a:gd name="connsiteY18" fmla="*/ 1419 h 1688"/>
              <a:gd name="connsiteX19" fmla="*/ 1974 w 6056"/>
              <a:gd name="connsiteY19" fmla="*/ 1365 h 1688"/>
              <a:gd name="connsiteX20" fmla="*/ 2104 w 6056"/>
              <a:gd name="connsiteY20" fmla="*/ 1306 h 1688"/>
              <a:gd name="connsiteX21" fmla="*/ 2234 w 6056"/>
              <a:gd name="connsiteY21" fmla="*/ 1245 h 1688"/>
              <a:gd name="connsiteX22" fmla="*/ 2362 w 6056"/>
              <a:gd name="connsiteY22" fmla="*/ 1181 h 1688"/>
              <a:gd name="connsiteX23" fmla="*/ 2491 w 6056"/>
              <a:gd name="connsiteY23" fmla="*/ 1114 h 1688"/>
              <a:gd name="connsiteX24" fmla="*/ 2619 w 6056"/>
              <a:gd name="connsiteY24" fmla="*/ 1045 h 1688"/>
              <a:gd name="connsiteX25" fmla="*/ 2742 w 6056"/>
              <a:gd name="connsiteY25" fmla="*/ 974 h 1688"/>
              <a:gd name="connsiteX26" fmla="*/ 2868 w 6056"/>
              <a:gd name="connsiteY26" fmla="*/ 900 h 1688"/>
              <a:gd name="connsiteX27" fmla="*/ 2991 w 6056"/>
              <a:gd name="connsiteY27" fmla="*/ 827 h 1688"/>
              <a:gd name="connsiteX28" fmla="*/ 3113 w 6056"/>
              <a:gd name="connsiteY28" fmla="*/ 752 h 1688"/>
              <a:gd name="connsiteX29" fmla="*/ 3234 w 6056"/>
              <a:gd name="connsiteY29" fmla="*/ 677 h 1688"/>
              <a:gd name="connsiteX30" fmla="*/ 3472 w 6056"/>
              <a:gd name="connsiteY30" fmla="*/ 522 h 1688"/>
              <a:gd name="connsiteX31" fmla="*/ 3705 w 6056"/>
              <a:gd name="connsiteY31" fmla="*/ 372 h 1688"/>
              <a:gd name="connsiteX32" fmla="*/ 3705 w 6056"/>
              <a:gd name="connsiteY32" fmla="*/ 372 h 1688"/>
              <a:gd name="connsiteX33" fmla="*/ 3762 w 6056"/>
              <a:gd name="connsiteY33" fmla="*/ 336 h 1688"/>
              <a:gd name="connsiteX34" fmla="*/ 3819 w 6056"/>
              <a:gd name="connsiteY34" fmla="*/ 301 h 1688"/>
              <a:gd name="connsiteX35" fmla="*/ 3877 w 6056"/>
              <a:gd name="connsiteY35" fmla="*/ 269 h 1688"/>
              <a:gd name="connsiteX36" fmla="*/ 3934 w 6056"/>
              <a:gd name="connsiteY36" fmla="*/ 239 h 1688"/>
              <a:gd name="connsiteX37" fmla="*/ 3991 w 6056"/>
              <a:gd name="connsiteY37" fmla="*/ 212 h 1688"/>
              <a:gd name="connsiteX38" fmla="*/ 4048 w 6056"/>
              <a:gd name="connsiteY38" fmla="*/ 186 h 1688"/>
              <a:gd name="connsiteX39" fmla="*/ 4103 w 6056"/>
              <a:gd name="connsiteY39" fmla="*/ 162 h 1688"/>
              <a:gd name="connsiteX40" fmla="*/ 4160 w 6056"/>
              <a:gd name="connsiteY40" fmla="*/ 141 h 1688"/>
              <a:gd name="connsiteX41" fmla="*/ 4215 w 6056"/>
              <a:gd name="connsiteY41" fmla="*/ 119 h 1688"/>
              <a:gd name="connsiteX42" fmla="*/ 4270 w 6056"/>
              <a:gd name="connsiteY42" fmla="*/ 101 h 1688"/>
              <a:gd name="connsiteX43" fmla="*/ 4325 w 6056"/>
              <a:gd name="connsiteY43" fmla="*/ 85 h 1688"/>
              <a:gd name="connsiteX44" fmla="*/ 4380 w 6056"/>
              <a:gd name="connsiteY44" fmla="*/ 69 h 1688"/>
              <a:gd name="connsiteX45" fmla="*/ 4435 w 6056"/>
              <a:gd name="connsiteY45" fmla="*/ 55 h 1688"/>
              <a:gd name="connsiteX46" fmla="*/ 4487 w 6056"/>
              <a:gd name="connsiteY46" fmla="*/ 44 h 1688"/>
              <a:gd name="connsiteX47" fmla="*/ 4540 w 6056"/>
              <a:gd name="connsiteY47" fmla="*/ 34 h 1688"/>
              <a:gd name="connsiteX48" fmla="*/ 4592 w 6056"/>
              <a:gd name="connsiteY48" fmla="*/ 24 h 1688"/>
              <a:gd name="connsiteX49" fmla="*/ 4645 w 6056"/>
              <a:gd name="connsiteY49" fmla="*/ 18 h 1688"/>
              <a:gd name="connsiteX50" fmla="*/ 4695 w 6056"/>
              <a:gd name="connsiteY50" fmla="*/ 12 h 1688"/>
              <a:gd name="connsiteX51" fmla="*/ 4748 w 6056"/>
              <a:gd name="connsiteY51" fmla="*/ 6 h 1688"/>
              <a:gd name="connsiteX52" fmla="*/ 4798 w 6056"/>
              <a:gd name="connsiteY52" fmla="*/ 2 h 1688"/>
              <a:gd name="connsiteX53" fmla="*/ 4897 w 6056"/>
              <a:gd name="connsiteY53" fmla="*/ 0 h 1688"/>
              <a:gd name="connsiteX54" fmla="*/ 4993 w 6056"/>
              <a:gd name="connsiteY54" fmla="*/ 0 h 1688"/>
              <a:gd name="connsiteX55" fmla="*/ 5086 w 6056"/>
              <a:gd name="connsiteY55" fmla="*/ 6 h 1688"/>
              <a:gd name="connsiteX56" fmla="*/ 5176 w 6056"/>
              <a:gd name="connsiteY56" fmla="*/ 14 h 1688"/>
              <a:gd name="connsiteX57" fmla="*/ 5263 w 6056"/>
              <a:gd name="connsiteY57" fmla="*/ 26 h 1688"/>
              <a:gd name="connsiteX58" fmla="*/ 5347 w 6056"/>
              <a:gd name="connsiteY58" fmla="*/ 40 h 1688"/>
              <a:gd name="connsiteX59" fmla="*/ 5427 w 6056"/>
              <a:gd name="connsiteY59" fmla="*/ 57 h 1688"/>
              <a:gd name="connsiteX60" fmla="*/ 5503 w 6056"/>
              <a:gd name="connsiteY60" fmla="*/ 75 h 1688"/>
              <a:gd name="connsiteX61" fmla="*/ 5576 w 6056"/>
              <a:gd name="connsiteY61" fmla="*/ 95 h 1688"/>
              <a:gd name="connsiteX62" fmla="*/ 5706 w 6056"/>
              <a:gd name="connsiteY62" fmla="*/ 139 h 1688"/>
              <a:gd name="connsiteX63" fmla="*/ 5766 w 6056"/>
              <a:gd name="connsiteY63" fmla="*/ 160 h 1688"/>
              <a:gd name="connsiteX64" fmla="*/ 5821 w 6056"/>
              <a:gd name="connsiteY64" fmla="*/ 184 h 1688"/>
              <a:gd name="connsiteX65" fmla="*/ 5869 w 6056"/>
              <a:gd name="connsiteY65" fmla="*/ 204 h 1688"/>
              <a:gd name="connsiteX66" fmla="*/ 5939 w 6056"/>
              <a:gd name="connsiteY66" fmla="*/ 242 h 1688"/>
              <a:gd name="connsiteX67" fmla="*/ 6052 w 6056"/>
              <a:gd name="connsiteY67" fmla="*/ 299 h 1688"/>
              <a:gd name="connsiteX68" fmla="*/ 6050 w 6056"/>
              <a:gd name="connsiteY68" fmla="*/ 288 h 1688"/>
              <a:gd name="connsiteX69" fmla="*/ 5885 w 6056"/>
              <a:gd name="connsiteY69" fmla="*/ 673 h 1688"/>
              <a:gd name="connsiteX70" fmla="*/ 5853 w 6056"/>
              <a:gd name="connsiteY70" fmla="*/ 665 h 1688"/>
              <a:gd name="connsiteX71" fmla="*/ 5802 w 6056"/>
              <a:gd name="connsiteY71" fmla="*/ 631 h 1688"/>
              <a:gd name="connsiteX72" fmla="*/ 5745 w 6056"/>
              <a:gd name="connsiteY72" fmla="*/ 596 h 1688"/>
              <a:gd name="connsiteX73" fmla="*/ 5686 w 6056"/>
              <a:gd name="connsiteY73" fmla="*/ 560 h 1688"/>
              <a:gd name="connsiteX74" fmla="*/ 5622 w 6056"/>
              <a:gd name="connsiteY74" fmla="*/ 524 h 1688"/>
              <a:gd name="connsiteX75" fmla="*/ 5240 w 6056"/>
              <a:gd name="connsiteY75" fmla="*/ 354 h 1688"/>
              <a:gd name="connsiteX76" fmla="*/ 5153 w 6056"/>
              <a:gd name="connsiteY76" fmla="*/ 327 h 1688"/>
              <a:gd name="connsiteX77" fmla="*/ 5061 w 6056"/>
              <a:gd name="connsiteY77" fmla="*/ 301 h 1688"/>
              <a:gd name="connsiteX78" fmla="*/ 4967 w 6056"/>
              <a:gd name="connsiteY78" fmla="*/ 279 h 1688"/>
              <a:gd name="connsiteX79" fmla="*/ 4869 w 6056"/>
              <a:gd name="connsiteY79" fmla="*/ 261 h 1688"/>
              <a:gd name="connsiteX80" fmla="*/ 4821 w 6056"/>
              <a:gd name="connsiteY80" fmla="*/ 253 h 1688"/>
              <a:gd name="connsiteX81" fmla="*/ 4771 w 6056"/>
              <a:gd name="connsiteY81" fmla="*/ 245 h 1688"/>
              <a:gd name="connsiteX82" fmla="*/ 4718 w 6056"/>
              <a:gd name="connsiteY82" fmla="*/ 241 h 1688"/>
              <a:gd name="connsiteX83" fmla="*/ 4666 w 6056"/>
              <a:gd name="connsiteY83" fmla="*/ 237 h 1688"/>
              <a:gd name="connsiteX84" fmla="*/ 4613 w 6056"/>
              <a:gd name="connsiteY84" fmla="*/ 234 h 1688"/>
              <a:gd name="connsiteX85" fmla="*/ 4560 w 6056"/>
              <a:gd name="connsiteY85" fmla="*/ 234 h 1688"/>
              <a:gd name="connsiteX86" fmla="*/ 4508 w 6056"/>
              <a:gd name="connsiteY86" fmla="*/ 234 h 1688"/>
              <a:gd name="connsiteX87" fmla="*/ 4453 w 6056"/>
              <a:gd name="connsiteY87" fmla="*/ 234 h 1688"/>
              <a:gd name="connsiteX88" fmla="*/ 4398 w 6056"/>
              <a:gd name="connsiteY88" fmla="*/ 237 h 1688"/>
              <a:gd name="connsiteX89" fmla="*/ 4341 w 6056"/>
              <a:gd name="connsiteY89" fmla="*/ 241 h 1688"/>
              <a:gd name="connsiteX90" fmla="*/ 4286 w 6056"/>
              <a:gd name="connsiteY90" fmla="*/ 247 h 1688"/>
              <a:gd name="connsiteX91" fmla="*/ 4229 w 6056"/>
              <a:gd name="connsiteY91" fmla="*/ 255 h 1688"/>
              <a:gd name="connsiteX92" fmla="*/ 4172 w 6056"/>
              <a:gd name="connsiteY92" fmla="*/ 265 h 1688"/>
              <a:gd name="connsiteX93" fmla="*/ 4114 w 6056"/>
              <a:gd name="connsiteY93" fmla="*/ 277 h 1688"/>
              <a:gd name="connsiteX94" fmla="*/ 4055 w 6056"/>
              <a:gd name="connsiteY94" fmla="*/ 291 h 1688"/>
              <a:gd name="connsiteX95" fmla="*/ 3995 w 6056"/>
              <a:gd name="connsiteY95" fmla="*/ 305 h 1688"/>
              <a:gd name="connsiteX96" fmla="*/ 3936 w 6056"/>
              <a:gd name="connsiteY96" fmla="*/ 323 h 1688"/>
              <a:gd name="connsiteX97" fmla="*/ 3877 w 6056"/>
              <a:gd name="connsiteY97" fmla="*/ 342 h 1688"/>
              <a:gd name="connsiteX98" fmla="*/ 3817 w 6056"/>
              <a:gd name="connsiteY98" fmla="*/ 362 h 1688"/>
              <a:gd name="connsiteX99" fmla="*/ 3755 w 6056"/>
              <a:gd name="connsiteY99" fmla="*/ 386 h 1688"/>
              <a:gd name="connsiteX100" fmla="*/ 3755 w 6056"/>
              <a:gd name="connsiteY100" fmla="*/ 386 h 1688"/>
              <a:gd name="connsiteX101" fmla="*/ 3511 w 6056"/>
              <a:gd name="connsiteY101" fmla="*/ 485 h 1688"/>
              <a:gd name="connsiteX102" fmla="*/ 3259 w 6056"/>
              <a:gd name="connsiteY102" fmla="*/ 584 h 1688"/>
              <a:gd name="connsiteX103" fmla="*/ 3133 w 6056"/>
              <a:gd name="connsiteY103" fmla="*/ 633 h 1688"/>
              <a:gd name="connsiteX104" fmla="*/ 3005 w 6056"/>
              <a:gd name="connsiteY104" fmla="*/ 681 h 1688"/>
              <a:gd name="connsiteX105" fmla="*/ 2877 w 6056"/>
              <a:gd name="connsiteY105" fmla="*/ 728 h 1688"/>
              <a:gd name="connsiteX106" fmla="*/ 2747 w 6056"/>
              <a:gd name="connsiteY106" fmla="*/ 774 h 1688"/>
              <a:gd name="connsiteX107" fmla="*/ 2614 w 6056"/>
              <a:gd name="connsiteY107" fmla="*/ 815 h 1688"/>
              <a:gd name="connsiteX108" fmla="*/ 2484 w 6056"/>
              <a:gd name="connsiteY108" fmla="*/ 857 h 1688"/>
              <a:gd name="connsiteX109" fmla="*/ 2351 w 6056"/>
              <a:gd name="connsiteY109" fmla="*/ 894 h 1688"/>
              <a:gd name="connsiteX110" fmla="*/ 2216 w 6056"/>
              <a:gd name="connsiteY110" fmla="*/ 930 h 1688"/>
              <a:gd name="connsiteX111" fmla="*/ 2083 w 6056"/>
              <a:gd name="connsiteY111" fmla="*/ 964 h 1688"/>
              <a:gd name="connsiteX112" fmla="*/ 1946 w 6056"/>
              <a:gd name="connsiteY112" fmla="*/ 991 h 1688"/>
              <a:gd name="connsiteX113" fmla="*/ 1811 w 6056"/>
              <a:gd name="connsiteY113" fmla="*/ 1017 h 1688"/>
              <a:gd name="connsiteX114" fmla="*/ 1674 w 6056"/>
              <a:gd name="connsiteY114" fmla="*/ 1037 h 1688"/>
              <a:gd name="connsiteX115" fmla="*/ 1605 w 6056"/>
              <a:gd name="connsiteY115" fmla="*/ 1045 h 1688"/>
              <a:gd name="connsiteX116" fmla="*/ 1537 w 6056"/>
              <a:gd name="connsiteY116" fmla="*/ 1053 h 1688"/>
              <a:gd name="connsiteX117" fmla="*/ 1468 w 6056"/>
              <a:gd name="connsiteY117" fmla="*/ 1059 h 1688"/>
              <a:gd name="connsiteX118" fmla="*/ 1400 w 6056"/>
              <a:gd name="connsiteY118" fmla="*/ 1063 h 1688"/>
              <a:gd name="connsiteX119" fmla="*/ 1331 w 6056"/>
              <a:gd name="connsiteY119" fmla="*/ 1067 h 1688"/>
              <a:gd name="connsiteX120" fmla="*/ 1262 w 6056"/>
              <a:gd name="connsiteY120" fmla="*/ 1069 h 1688"/>
              <a:gd name="connsiteX121" fmla="*/ 1191 w 6056"/>
              <a:gd name="connsiteY121" fmla="*/ 1071 h 1688"/>
              <a:gd name="connsiteX122" fmla="*/ 1123 w 6056"/>
              <a:gd name="connsiteY122" fmla="*/ 1071 h 1688"/>
              <a:gd name="connsiteX123" fmla="*/ 1054 w 6056"/>
              <a:gd name="connsiteY123" fmla="*/ 1067 h 1688"/>
              <a:gd name="connsiteX124" fmla="*/ 983 w 6056"/>
              <a:gd name="connsiteY124" fmla="*/ 1065 h 1688"/>
              <a:gd name="connsiteX125" fmla="*/ 915 w 6056"/>
              <a:gd name="connsiteY125" fmla="*/ 1059 h 1688"/>
              <a:gd name="connsiteX126" fmla="*/ 844 w 6056"/>
              <a:gd name="connsiteY126" fmla="*/ 1053 h 1688"/>
              <a:gd name="connsiteX127" fmla="*/ 775 w 6056"/>
              <a:gd name="connsiteY127" fmla="*/ 1045 h 1688"/>
              <a:gd name="connsiteX128" fmla="*/ 704 w 6056"/>
              <a:gd name="connsiteY128" fmla="*/ 1033 h 1688"/>
              <a:gd name="connsiteX129" fmla="*/ 633 w 6056"/>
              <a:gd name="connsiteY129" fmla="*/ 1023 h 1688"/>
              <a:gd name="connsiteX130" fmla="*/ 565 w 6056"/>
              <a:gd name="connsiteY130" fmla="*/ 1009 h 1688"/>
              <a:gd name="connsiteX131" fmla="*/ 494 w 6056"/>
              <a:gd name="connsiteY131" fmla="*/ 993 h 1688"/>
              <a:gd name="connsiteX132" fmla="*/ 423 w 6056"/>
              <a:gd name="connsiteY132" fmla="*/ 976 h 1688"/>
              <a:gd name="connsiteX133" fmla="*/ 352 w 6056"/>
              <a:gd name="connsiteY133" fmla="*/ 958 h 1688"/>
              <a:gd name="connsiteX134" fmla="*/ 281 w 6056"/>
              <a:gd name="connsiteY134" fmla="*/ 936 h 1688"/>
              <a:gd name="connsiteX135" fmla="*/ 210 w 6056"/>
              <a:gd name="connsiteY135" fmla="*/ 914 h 1688"/>
              <a:gd name="connsiteX136" fmla="*/ 142 w 6056"/>
              <a:gd name="connsiteY136" fmla="*/ 889 h 1688"/>
              <a:gd name="connsiteX137" fmla="*/ 71 w 6056"/>
              <a:gd name="connsiteY137" fmla="*/ 861 h 1688"/>
              <a:gd name="connsiteX138" fmla="*/ 0 w 6056"/>
              <a:gd name="connsiteY138" fmla="*/ 833 h 1688"/>
              <a:gd name="connsiteX139" fmla="*/ 455 w 6056"/>
              <a:gd name="connsiteY139" fmla="*/ 1686 h 1688"/>
              <a:gd name="connsiteX0" fmla="*/ 455 w 6056"/>
              <a:gd name="connsiteY0" fmla="*/ 1686 h 1688"/>
              <a:gd name="connsiteX1" fmla="*/ 528 w 6056"/>
              <a:gd name="connsiteY1" fmla="*/ 1688 h 1688"/>
              <a:gd name="connsiteX2" fmla="*/ 599 w 6056"/>
              <a:gd name="connsiteY2" fmla="*/ 1686 h 1688"/>
              <a:gd name="connsiteX3" fmla="*/ 670 w 6056"/>
              <a:gd name="connsiteY3" fmla="*/ 1684 h 1688"/>
              <a:gd name="connsiteX4" fmla="*/ 743 w 6056"/>
              <a:gd name="connsiteY4" fmla="*/ 1680 h 1688"/>
              <a:gd name="connsiteX5" fmla="*/ 814 w 6056"/>
              <a:gd name="connsiteY5" fmla="*/ 1674 h 1688"/>
              <a:gd name="connsiteX6" fmla="*/ 883 w 6056"/>
              <a:gd name="connsiteY6" fmla="*/ 1668 h 1688"/>
              <a:gd name="connsiteX7" fmla="*/ 954 w 6056"/>
              <a:gd name="connsiteY7" fmla="*/ 1658 h 1688"/>
              <a:gd name="connsiteX8" fmla="*/ 1025 w 6056"/>
              <a:gd name="connsiteY8" fmla="*/ 1648 h 1688"/>
              <a:gd name="connsiteX9" fmla="*/ 1093 w 6056"/>
              <a:gd name="connsiteY9" fmla="*/ 1637 h 1688"/>
              <a:gd name="connsiteX10" fmla="*/ 1162 w 6056"/>
              <a:gd name="connsiteY10" fmla="*/ 1623 h 1688"/>
              <a:gd name="connsiteX11" fmla="*/ 1233 w 6056"/>
              <a:gd name="connsiteY11" fmla="*/ 1609 h 1688"/>
              <a:gd name="connsiteX12" fmla="*/ 1301 w 6056"/>
              <a:gd name="connsiteY12" fmla="*/ 1593 h 1688"/>
              <a:gd name="connsiteX13" fmla="*/ 1370 w 6056"/>
              <a:gd name="connsiteY13" fmla="*/ 1575 h 1688"/>
              <a:gd name="connsiteX14" fmla="*/ 1438 w 6056"/>
              <a:gd name="connsiteY14" fmla="*/ 1555 h 1688"/>
              <a:gd name="connsiteX15" fmla="*/ 1505 w 6056"/>
              <a:gd name="connsiteY15" fmla="*/ 1536 h 1688"/>
              <a:gd name="connsiteX16" fmla="*/ 1573 w 6056"/>
              <a:gd name="connsiteY16" fmla="*/ 1514 h 1688"/>
              <a:gd name="connsiteX17" fmla="*/ 1708 w 6056"/>
              <a:gd name="connsiteY17" fmla="*/ 1468 h 1688"/>
              <a:gd name="connsiteX18" fmla="*/ 1841 w 6056"/>
              <a:gd name="connsiteY18" fmla="*/ 1419 h 1688"/>
              <a:gd name="connsiteX19" fmla="*/ 1974 w 6056"/>
              <a:gd name="connsiteY19" fmla="*/ 1365 h 1688"/>
              <a:gd name="connsiteX20" fmla="*/ 2104 w 6056"/>
              <a:gd name="connsiteY20" fmla="*/ 1306 h 1688"/>
              <a:gd name="connsiteX21" fmla="*/ 2234 w 6056"/>
              <a:gd name="connsiteY21" fmla="*/ 1245 h 1688"/>
              <a:gd name="connsiteX22" fmla="*/ 2362 w 6056"/>
              <a:gd name="connsiteY22" fmla="*/ 1181 h 1688"/>
              <a:gd name="connsiteX23" fmla="*/ 2491 w 6056"/>
              <a:gd name="connsiteY23" fmla="*/ 1114 h 1688"/>
              <a:gd name="connsiteX24" fmla="*/ 2619 w 6056"/>
              <a:gd name="connsiteY24" fmla="*/ 1045 h 1688"/>
              <a:gd name="connsiteX25" fmla="*/ 2742 w 6056"/>
              <a:gd name="connsiteY25" fmla="*/ 974 h 1688"/>
              <a:gd name="connsiteX26" fmla="*/ 2868 w 6056"/>
              <a:gd name="connsiteY26" fmla="*/ 900 h 1688"/>
              <a:gd name="connsiteX27" fmla="*/ 2991 w 6056"/>
              <a:gd name="connsiteY27" fmla="*/ 827 h 1688"/>
              <a:gd name="connsiteX28" fmla="*/ 3113 w 6056"/>
              <a:gd name="connsiteY28" fmla="*/ 752 h 1688"/>
              <a:gd name="connsiteX29" fmla="*/ 3234 w 6056"/>
              <a:gd name="connsiteY29" fmla="*/ 677 h 1688"/>
              <a:gd name="connsiteX30" fmla="*/ 3472 w 6056"/>
              <a:gd name="connsiteY30" fmla="*/ 522 h 1688"/>
              <a:gd name="connsiteX31" fmla="*/ 3705 w 6056"/>
              <a:gd name="connsiteY31" fmla="*/ 372 h 1688"/>
              <a:gd name="connsiteX32" fmla="*/ 3705 w 6056"/>
              <a:gd name="connsiteY32" fmla="*/ 372 h 1688"/>
              <a:gd name="connsiteX33" fmla="*/ 3762 w 6056"/>
              <a:gd name="connsiteY33" fmla="*/ 336 h 1688"/>
              <a:gd name="connsiteX34" fmla="*/ 3819 w 6056"/>
              <a:gd name="connsiteY34" fmla="*/ 301 h 1688"/>
              <a:gd name="connsiteX35" fmla="*/ 3877 w 6056"/>
              <a:gd name="connsiteY35" fmla="*/ 269 h 1688"/>
              <a:gd name="connsiteX36" fmla="*/ 3934 w 6056"/>
              <a:gd name="connsiteY36" fmla="*/ 239 h 1688"/>
              <a:gd name="connsiteX37" fmla="*/ 3991 w 6056"/>
              <a:gd name="connsiteY37" fmla="*/ 212 h 1688"/>
              <a:gd name="connsiteX38" fmla="*/ 4048 w 6056"/>
              <a:gd name="connsiteY38" fmla="*/ 186 h 1688"/>
              <a:gd name="connsiteX39" fmla="*/ 4103 w 6056"/>
              <a:gd name="connsiteY39" fmla="*/ 162 h 1688"/>
              <a:gd name="connsiteX40" fmla="*/ 4160 w 6056"/>
              <a:gd name="connsiteY40" fmla="*/ 141 h 1688"/>
              <a:gd name="connsiteX41" fmla="*/ 4215 w 6056"/>
              <a:gd name="connsiteY41" fmla="*/ 119 h 1688"/>
              <a:gd name="connsiteX42" fmla="*/ 4270 w 6056"/>
              <a:gd name="connsiteY42" fmla="*/ 101 h 1688"/>
              <a:gd name="connsiteX43" fmla="*/ 4325 w 6056"/>
              <a:gd name="connsiteY43" fmla="*/ 85 h 1688"/>
              <a:gd name="connsiteX44" fmla="*/ 4380 w 6056"/>
              <a:gd name="connsiteY44" fmla="*/ 69 h 1688"/>
              <a:gd name="connsiteX45" fmla="*/ 4435 w 6056"/>
              <a:gd name="connsiteY45" fmla="*/ 55 h 1688"/>
              <a:gd name="connsiteX46" fmla="*/ 4487 w 6056"/>
              <a:gd name="connsiteY46" fmla="*/ 44 h 1688"/>
              <a:gd name="connsiteX47" fmla="*/ 4540 w 6056"/>
              <a:gd name="connsiteY47" fmla="*/ 34 h 1688"/>
              <a:gd name="connsiteX48" fmla="*/ 4592 w 6056"/>
              <a:gd name="connsiteY48" fmla="*/ 24 h 1688"/>
              <a:gd name="connsiteX49" fmla="*/ 4645 w 6056"/>
              <a:gd name="connsiteY49" fmla="*/ 18 h 1688"/>
              <a:gd name="connsiteX50" fmla="*/ 4695 w 6056"/>
              <a:gd name="connsiteY50" fmla="*/ 12 h 1688"/>
              <a:gd name="connsiteX51" fmla="*/ 4748 w 6056"/>
              <a:gd name="connsiteY51" fmla="*/ 6 h 1688"/>
              <a:gd name="connsiteX52" fmla="*/ 4798 w 6056"/>
              <a:gd name="connsiteY52" fmla="*/ 2 h 1688"/>
              <a:gd name="connsiteX53" fmla="*/ 4897 w 6056"/>
              <a:gd name="connsiteY53" fmla="*/ 0 h 1688"/>
              <a:gd name="connsiteX54" fmla="*/ 4993 w 6056"/>
              <a:gd name="connsiteY54" fmla="*/ 0 h 1688"/>
              <a:gd name="connsiteX55" fmla="*/ 5086 w 6056"/>
              <a:gd name="connsiteY55" fmla="*/ 6 h 1688"/>
              <a:gd name="connsiteX56" fmla="*/ 5176 w 6056"/>
              <a:gd name="connsiteY56" fmla="*/ 14 h 1688"/>
              <a:gd name="connsiteX57" fmla="*/ 5263 w 6056"/>
              <a:gd name="connsiteY57" fmla="*/ 26 h 1688"/>
              <a:gd name="connsiteX58" fmla="*/ 5347 w 6056"/>
              <a:gd name="connsiteY58" fmla="*/ 40 h 1688"/>
              <a:gd name="connsiteX59" fmla="*/ 5427 w 6056"/>
              <a:gd name="connsiteY59" fmla="*/ 57 h 1688"/>
              <a:gd name="connsiteX60" fmla="*/ 5503 w 6056"/>
              <a:gd name="connsiteY60" fmla="*/ 75 h 1688"/>
              <a:gd name="connsiteX61" fmla="*/ 5576 w 6056"/>
              <a:gd name="connsiteY61" fmla="*/ 95 h 1688"/>
              <a:gd name="connsiteX62" fmla="*/ 5706 w 6056"/>
              <a:gd name="connsiteY62" fmla="*/ 139 h 1688"/>
              <a:gd name="connsiteX63" fmla="*/ 5766 w 6056"/>
              <a:gd name="connsiteY63" fmla="*/ 160 h 1688"/>
              <a:gd name="connsiteX64" fmla="*/ 5821 w 6056"/>
              <a:gd name="connsiteY64" fmla="*/ 184 h 1688"/>
              <a:gd name="connsiteX65" fmla="*/ 5869 w 6056"/>
              <a:gd name="connsiteY65" fmla="*/ 204 h 1688"/>
              <a:gd name="connsiteX66" fmla="*/ 5939 w 6056"/>
              <a:gd name="connsiteY66" fmla="*/ 242 h 1688"/>
              <a:gd name="connsiteX67" fmla="*/ 6052 w 6056"/>
              <a:gd name="connsiteY67" fmla="*/ 299 h 1688"/>
              <a:gd name="connsiteX68" fmla="*/ 6050 w 6056"/>
              <a:gd name="connsiteY68" fmla="*/ 288 h 1688"/>
              <a:gd name="connsiteX69" fmla="*/ 5872 w 6056"/>
              <a:gd name="connsiteY69" fmla="*/ 647 h 1688"/>
              <a:gd name="connsiteX70" fmla="*/ 5853 w 6056"/>
              <a:gd name="connsiteY70" fmla="*/ 665 h 1688"/>
              <a:gd name="connsiteX71" fmla="*/ 5802 w 6056"/>
              <a:gd name="connsiteY71" fmla="*/ 631 h 1688"/>
              <a:gd name="connsiteX72" fmla="*/ 5745 w 6056"/>
              <a:gd name="connsiteY72" fmla="*/ 596 h 1688"/>
              <a:gd name="connsiteX73" fmla="*/ 5686 w 6056"/>
              <a:gd name="connsiteY73" fmla="*/ 560 h 1688"/>
              <a:gd name="connsiteX74" fmla="*/ 5622 w 6056"/>
              <a:gd name="connsiteY74" fmla="*/ 524 h 1688"/>
              <a:gd name="connsiteX75" fmla="*/ 5240 w 6056"/>
              <a:gd name="connsiteY75" fmla="*/ 354 h 1688"/>
              <a:gd name="connsiteX76" fmla="*/ 5153 w 6056"/>
              <a:gd name="connsiteY76" fmla="*/ 327 h 1688"/>
              <a:gd name="connsiteX77" fmla="*/ 5061 w 6056"/>
              <a:gd name="connsiteY77" fmla="*/ 301 h 1688"/>
              <a:gd name="connsiteX78" fmla="*/ 4967 w 6056"/>
              <a:gd name="connsiteY78" fmla="*/ 279 h 1688"/>
              <a:gd name="connsiteX79" fmla="*/ 4869 w 6056"/>
              <a:gd name="connsiteY79" fmla="*/ 261 h 1688"/>
              <a:gd name="connsiteX80" fmla="*/ 4821 w 6056"/>
              <a:gd name="connsiteY80" fmla="*/ 253 h 1688"/>
              <a:gd name="connsiteX81" fmla="*/ 4771 w 6056"/>
              <a:gd name="connsiteY81" fmla="*/ 245 h 1688"/>
              <a:gd name="connsiteX82" fmla="*/ 4718 w 6056"/>
              <a:gd name="connsiteY82" fmla="*/ 241 h 1688"/>
              <a:gd name="connsiteX83" fmla="*/ 4666 w 6056"/>
              <a:gd name="connsiteY83" fmla="*/ 237 h 1688"/>
              <a:gd name="connsiteX84" fmla="*/ 4613 w 6056"/>
              <a:gd name="connsiteY84" fmla="*/ 234 h 1688"/>
              <a:gd name="connsiteX85" fmla="*/ 4560 w 6056"/>
              <a:gd name="connsiteY85" fmla="*/ 234 h 1688"/>
              <a:gd name="connsiteX86" fmla="*/ 4508 w 6056"/>
              <a:gd name="connsiteY86" fmla="*/ 234 h 1688"/>
              <a:gd name="connsiteX87" fmla="*/ 4453 w 6056"/>
              <a:gd name="connsiteY87" fmla="*/ 234 h 1688"/>
              <a:gd name="connsiteX88" fmla="*/ 4398 w 6056"/>
              <a:gd name="connsiteY88" fmla="*/ 237 h 1688"/>
              <a:gd name="connsiteX89" fmla="*/ 4341 w 6056"/>
              <a:gd name="connsiteY89" fmla="*/ 241 h 1688"/>
              <a:gd name="connsiteX90" fmla="*/ 4286 w 6056"/>
              <a:gd name="connsiteY90" fmla="*/ 247 h 1688"/>
              <a:gd name="connsiteX91" fmla="*/ 4229 w 6056"/>
              <a:gd name="connsiteY91" fmla="*/ 255 h 1688"/>
              <a:gd name="connsiteX92" fmla="*/ 4172 w 6056"/>
              <a:gd name="connsiteY92" fmla="*/ 265 h 1688"/>
              <a:gd name="connsiteX93" fmla="*/ 4114 w 6056"/>
              <a:gd name="connsiteY93" fmla="*/ 277 h 1688"/>
              <a:gd name="connsiteX94" fmla="*/ 4055 w 6056"/>
              <a:gd name="connsiteY94" fmla="*/ 291 h 1688"/>
              <a:gd name="connsiteX95" fmla="*/ 3995 w 6056"/>
              <a:gd name="connsiteY95" fmla="*/ 305 h 1688"/>
              <a:gd name="connsiteX96" fmla="*/ 3936 w 6056"/>
              <a:gd name="connsiteY96" fmla="*/ 323 h 1688"/>
              <a:gd name="connsiteX97" fmla="*/ 3877 w 6056"/>
              <a:gd name="connsiteY97" fmla="*/ 342 h 1688"/>
              <a:gd name="connsiteX98" fmla="*/ 3817 w 6056"/>
              <a:gd name="connsiteY98" fmla="*/ 362 h 1688"/>
              <a:gd name="connsiteX99" fmla="*/ 3755 w 6056"/>
              <a:gd name="connsiteY99" fmla="*/ 386 h 1688"/>
              <a:gd name="connsiteX100" fmla="*/ 3755 w 6056"/>
              <a:gd name="connsiteY100" fmla="*/ 386 h 1688"/>
              <a:gd name="connsiteX101" fmla="*/ 3511 w 6056"/>
              <a:gd name="connsiteY101" fmla="*/ 485 h 1688"/>
              <a:gd name="connsiteX102" fmla="*/ 3259 w 6056"/>
              <a:gd name="connsiteY102" fmla="*/ 584 h 1688"/>
              <a:gd name="connsiteX103" fmla="*/ 3133 w 6056"/>
              <a:gd name="connsiteY103" fmla="*/ 633 h 1688"/>
              <a:gd name="connsiteX104" fmla="*/ 3005 w 6056"/>
              <a:gd name="connsiteY104" fmla="*/ 681 h 1688"/>
              <a:gd name="connsiteX105" fmla="*/ 2877 w 6056"/>
              <a:gd name="connsiteY105" fmla="*/ 728 h 1688"/>
              <a:gd name="connsiteX106" fmla="*/ 2747 w 6056"/>
              <a:gd name="connsiteY106" fmla="*/ 774 h 1688"/>
              <a:gd name="connsiteX107" fmla="*/ 2614 w 6056"/>
              <a:gd name="connsiteY107" fmla="*/ 815 h 1688"/>
              <a:gd name="connsiteX108" fmla="*/ 2484 w 6056"/>
              <a:gd name="connsiteY108" fmla="*/ 857 h 1688"/>
              <a:gd name="connsiteX109" fmla="*/ 2351 w 6056"/>
              <a:gd name="connsiteY109" fmla="*/ 894 h 1688"/>
              <a:gd name="connsiteX110" fmla="*/ 2216 w 6056"/>
              <a:gd name="connsiteY110" fmla="*/ 930 h 1688"/>
              <a:gd name="connsiteX111" fmla="*/ 2083 w 6056"/>
              <a:gd name="connsiteY111" fmla="*/ 964 h 1688"/>
              <a:gd name="connsiteX112" fmla="*/ 1946 w 6056"/>
              <a:gd name="connsiteY112" fmla="*/ 991 h 1688"/>
              <a:gd name="connsiteX113" fmla="*/ 1811 w 6056"/>
              <a:gd name="connsiteY113" fmla="*/ 1017 h 1688"/>
              <a:gd name="connsiteX114" fmla="*/ 1674 w 6056"/>
              <a:gd name="connsiteY114" fmla="*/ 1037 h 1688"/>
              <a:gd name="connsiteX115" fmla="*/ 1605 w 6056"/>
              <a:gd name="connsiteY115" fmla="*/ 1045 h 1688"/>
              <a:gd name="connsiteX116" fmla="*/ 1537 w 6056"/>
              <a:gd name="connsiteY116" fmla="*/ 1053 h 1688"/>
              <a:gd name="connsiteX117" fmla="*/ 1468 w 6056"/>
              <a:gd name="connsiteY117" fmla="*/ 1059 h 1688"/>
              <a:gd name="connsiteX118" fmla="*/ 1400 w 6056"/>
              <a:gd name="connsiteY118" fmla="*/ 1063 h 1688"/>
              <a:gd name="connsiteX119" fmla="*/ 1331 w 6056"/>
              <a:gd name="connsiteY119" fmla="*/ 1067 h 1688"/>
              <a:gd name="connsiteX120" fmla="*/ 1262 w 6056"/>
              <a:gd name="connsiteY120" fmla="*/ 1069 h 1688"/>
              <a:gd name="connsiteX121" fmla="*/ 1191 w 6056"/>
              <a:gd name="connsiteY121" fmla="*/ 1071 h 1688"/>
              <a:gd name="connsiteX122" fmla="*/ 1123 w 6056"/>
              <a:gd name="connsiteY122" fmla="*/ 1071 h 1688"/>
              <a:gd name="connsiteX123" fmla="*/ 1054 w 6056"/>
              <a:gd name="connsiteY123" fmla="*/ 1067 h 1688"/>
              <a:gd name="connsiteX124" fmla="*/ 983 w 6056"/>
              <a:gd name="connsiteY124" fmla="*/ 1065 h 1688"/>
              <a:gd name="connsiteX125" fmla="*/ 915 w 6056"/>
              <a:gd name="connsiteY125" fmla="*/ 1059 h 1688"/>
              <a:gd name="connsiteX126" fmla="*/ 844 w 6056"/>
              <a:gd name="connsiteY126" fmla="*/ 1053 h 1688"/>
              <a:gd name="connsiteX127" fmla="*/ 775 w 6056"/>
              <a:gd name="connsiteY127" fmla="*/ 1045 h 1688"/>
              <a:gd name="connsiteX128" fmla="*/ 704 w 6056"/>
              <a:gd name="connsiteY128" fmla="*/ 1033 h 1688"/>
              <a:gd name="connsiteX129" fmla="*/ 633 w 6056"/>
              <a:gd name="connsiteY129" fmla="*/ 1023 h 1688"/>
              <a:gd name="connsiteX130" fmla="*/ 565 w 6056"/>
              <a:gd name="connsiteY130" fmla="*/ 1009 h 1688"/>
              <a:gd name="connsiteX131" fmla="*/ 494 w 6056"/>
              <a:gd name="connsiteY131" fmla="*/ 993 h 1688"/>
              <a:gd name="connsiteX132" fmla="*/ 423 w 6056"/>
              <a:gd name="connsiteY132" fmla="*/ 976 h 1688"/>
              <a:gd name="connsiteX133" fmla="*/ 352 w 6056"/>
              <a:gd name="connsiteY133" fmla="*/ 958 h 1688"/>
              <a:gd name="connsiteX134" fmla="*/ 281 w 6056"/>
              <a:gd name="connsiteY134" fmla="*/ 936 h 1688"/>
              <a:gd name="connsiteX135" fmla="*/ 210 w 6056"/>
              <a:gd name="connsiteY135" fmla="*/ 914 h 1688"/>
              <a:gd name="connsiteX136" fmla="*/ 142 w 6056"/>
              <a:gd name="connsiteY136" fmla="*/ 889 h 1688"/>
              <a:gd name="connsiteX137" fmla="*/ 71 w 6056"/>
              <a:gd name="connsiteY137" fmla="*/ 861 h 1688"/>
              <a:gd name="connsiteX138" fmla="*/ 0 w 6056"/>
              <a:gd name="connsiteY138" fmla="*/ 833 h 1688"/>
              <a:gd name="connsiteX139" fmla="*/ 455 w 6056"/>
              <a:gd name="connsiteY139" fmla="*/ 1686 h 1688"/>
              <a:gd name="connsiteX0" fmla="*/ 455 w 6056"/>
              <a:gd name="connsiteY0" fmla="*/ 1686 h 1688"/>
              <a:gd name="connsiteX1" fmla="*/ 528 w 6056"/>
              <a:gd name="connsiteY1" fmla="*/ 1688 h 1688"/>
              <a:gd name="connsiteX2" fmla="*/ 599 w 6056"/>
              <a:gd name="connsiteY2" fmla="*/ 1686 h 1688"/>
              <a:gd name="connsiteX3" fmla="*/ 670 w 6056"/>
              <a:gd name="connsiteY3" fmla="*/ 1684 h 1688"/>
              <a:gd name="connsiteX4" fmla="*/ 743 w 6056"/>
              <a:gd name="connsiteY4" fmla="*/ 1680 h 1688"/>
              <a:gd name="connsiteX5" fmla="*/ 814 w 6056"/>
              <a:gd name="connsiteY5" fmla="*/ 1674 h 1688"/>
              <a:gd name="connsiteX6" fmla="*/ 883 w 6056"/>
              <a:gd name="connsiteY6" fmla="*/ 1668 h 1688"/>
              <a:gd name="connsiteX7" fmla="*/ 954 w 6056"/>
              <a:gd name="connsiteY7" fmla="*/ 1658 h 1688"/>
              <a:gd name="connsiteX8" fmla="*/ 1025 w 6056"/>
              <a:gd name="connsiteY8" fmla="*/ 1648 h 1688"/>
              <a:gd name="connsiteX9" fmla="*/ 1093 w 6056"/>
              <a:gd name="connsiteY9" fmla="*/ 1637 h 1688"/>
              <a:gd name="connsiteX10" fmla="*/ 1162 w 6056"/>
              <a:gd name="connsiteY10" fmla="*/ 1623 h 1688"/>
              <a:gd name="connsiteX11" fmla="*/ 1233 w 6056"/>
              <a:gd name="connsiteY11" fmla="*/ 1609 h 1688"/>
              <a:gd name="connsiteX12" fmla="*/ 1301 w 6056"/>
              <a:gd name="connsiteY12" fmla="*/ 1593 h 1688"/>
              <a:gd name="connsiteX13" fmla="*/ 1370 w 6056"/>
              <a:gd name="connsiteY13" fmla="*/ 1575 h 1688"/>
              <a:gd name="connsiteX14" fmla="*/ 1438 w 6056"/>
              <a:gd name="connsiteY14" fmla="*/ 1555 h 1688"/>
              <a:gd name="connsiteX15" fmla="*/ 1505 w 6056"/>
              <a:gd name="connsiteY15" fmla="*/ 1536 h 1688"/>
              <a:gd name="connsiteX16" fmla="*/ 1573 w 6056"/>
              <a:gd name="connsiteY16" fmla="*/ 1514 h 1688"/>
              <a:gd name="connsiteX17" fmla="*/ 1708 w 6056"/>
              <a:gd name="connsiteY17" fmla="*/ 1468 h 1688"/>
              <a:gd name="connsiteX18" fmla="*/ 1841 w 6056"/>
              <a:gd name="connsiteY18" fmla="*/ 1419 h 1688"/>
              <a:gd name="connsiteX19" fmla="*/ 1974 w 6056"/>
              <a:gd name="connsiteY19" fmla="*/ 1365 h 1688"/>
              <a:gd name="connsiteX20" fmla="*/ 2104 w 6056"/>
              <a:gd name="connsiteY20" fmla="*/ 1306 h 1688"/>
              <a:gd name="connsiteX21" fmla="*/ 2234 w 6056"/>
              <a:gd name="connsiteY21" fmla="*/ 1245 h 1688"/>
              <a:gd name="connsiteX22" fmla="*/ 2362 w 6056"/>
              <a:gd name="connsiteY22" fmla="*/ 1181 h 1688"/>
              <a:gd name="connsiteX23" fmla="*/ 2491 w 6056"/>
              <a:gd name="connsiteY23" fmla="*/ 1114 h 1688"/>
              <a:gd name="connsiteX24" fmla="*/ 2619 w 6056"/>
              <a:gd name="connsiteY24" fmla="*/ 1045 h 1688"/>
              <a:gd name="connsiteX25" fmla="*/ 2742 w 6056"/>
              <a:gd name="connsiteY25" fmla="*/ 974 h 1688"/>
              <a:gd name="connsiteX26" fmla="*/ 2868 w 6056"/>
              <a:gd name="connsiteY26" fmla="*/ 900 h 1688"/>
              <a:gd name="connsiteX27" fmla="*/ 2991 w 6056"/>
              <a:gd name="connsiteY27" fmla="*/ 827 h 1688"/>
              <a:gd name="connsiteX28" fmla="*/ 3113 w 6056"/>
              <a:gd name="connsiteY28" fmla="*/ 752 h 1688"/>
              <a:gd name="connsiteX29" fmla="*/ 3234 w 6056"/>
              <a:gd name="connsiteY29" fmla="*/ 677 h 1688"/>
              <a:gd name="connsiteX30" fmla="*/ 3472 w 6056"/>
              <a:gd name="connsiteY30" fmla="*/ 522 h 1688"/>
              <a:gd name="connsiteX31" fmla="*/ 3705 w 6056"/>
              <a:gd name="connsiteY31" fmla="*/ 372 h 1688"/>
              <a:gd name="connsiteX32" fmla="*/ 3705 w 6056"/>
              <a:gd name="connsiteY32" fmla="*/ 372 h 1688"/>
              <a:gd name="connsiteX33" fmla="*/ 3762 w 6056"/>
              <a:gd name="connsiteY33" fmla="*/ 336 h 1688"/>
              <a:gd name="connsiteX34" fmla="*/ 3819 w 6056"/>
              <a:gd name="connsiteY34" fmla="*/ 301 h 1688"/>
              <a:gd name="connsiteX35" fmla="*/ 3877 w 6056"/>
              <a:gd name="connsiteY35" fmla="*/ 269 h 1688"/>
              <a:gd name="connsiteX36" fmla="*/ 3934 w 6056"/>
              <a:gd name="connsiteY36" fmla="*/ 239 h 1688"/>
              <a:gd name="connsiteX37" fmla="*/ 3991 w 6056"/>
              <a:gd name="connsiteY37" fmla="*/ 212 h 1688"/>
              <a:gd name="connsiteX38" fmla="*/ 4048 w 6056"/>
              <a:gd name="connsiteY38" fmla="*/ 186 h 1688"/>
              <a:gd name="connsiteX39" fmla="*/ 4103 w 6056"/>
              <a:gd name="connsiteY39" fmla="*/ 162 h 1688"/>
              <a:gd name="connsiteX40" fmla="*/ 4160 w 6056"/>
              <a:gd name="connsiteY40" fmla="*/ 141 h 1688"/>
              <a:gd name="connsiteX41" fmla="*/ 4215 w 6056"/>
              <a:gd name="connsiteY41" fmla="*/ 119 h 1688"/>
              <a:gd name="connsiteX42" fmla="*/ 4270 w 6056"/>
              <a:gd name="connsiteY42" fmla="*/ 101 h 1688"/>
              <a:gd name="connsiteX43" fmla="*/ 4325 w 6056"/>
              <a:gd name="connsiteY43" fmla="*/ 85 h 1688"/>
              <a:gd name="connsiteX44" fmla="*/ 4380 w 6056"/>
              <a:gd name="connsiteY44" fmla="*/ 69 h 1688"/>
              <a:gd name="connsiteX45" fmla="*/ 4435 w 6056"/>
              <a:gd name="connsiteY45" fmla="*/ 55 h 1688"/>
              <a:gd name="connsiteX46" fmla="*/ 4487 w 6056"/>
              <a:gd name="connsiteY46" fmla="*/ 44 h 1688"/>
              <a:gd name="connsiteX47" fmla="*/ 4540 w 6056"/>
              <a:gd name="connsiteY47" fmla="*/ 34 h 1688"/>
              <a:gd name="connsiteX48" fmla="*/ 4592 w 6056"/>
              <a:gd name="connsiteY48" fmla="*/ 24 h 1688"/>
              <a:gd name="connsiteX49" fmla="*/ 4645 w 6056"/>
              <a:gd name="connsiteY49" fmla="*/ 18 h 1688"/>
              <a:gd name="connsiteX50" fmla="*/ 4695 w 6056"/>
              <a:gd name="connsiteY50" fmla="*/ 12 h 1688"/>
              <a:gd name="connsiteX51" fmla="*/ 4748 w 6056"/>
              <a:gd name="connsiteY51" fmla="*/ 6 h 1688"/>
              <a:gd name="connsiteX52" fmla="*/ 4798 w 6056"/>
              <a:gd name="connsiteY52" fmla="*/ 2 h 1688"/>
              <a:gd name="connsiteX53" fmla="*/ 4897 w 6056"/>
              <a:gd name="connsiteY53" fmla="*/ 0 h 1688"/>
              <a:gd name="connsiteX54" fmla="*/ 4993 w 6056"/>
              <a:gd name="connsiteY54" fmla="*/ 0 h 1688"/>
              <a:gd name="connsiteX55" fmla="*/ 5086 w 6056"/>
              <a:gd name="connsiteY55" fmla="*/ 6 h 1688"/>
              <a:gd name="connsiteX56" fmla="*/ 5176 w 6056"/>
              <a:gd name="connsiteY56" fmla="*/ 14 h 1688"/>
              <a:gd name="connsiteX57" fmla="*/ 5263 w 6056"/>
              <a:gd name="connsiteY57" fmla="*/ 26 h 1688"/>
              <a:gd name="connsiteX58" fmla="*/ 5347 w 6056"/>
              <a:gd name="connsiteY58" fmla="*/ 40 h 1688"/>
              <a:gd name="connsiteX59" fmla="*/ 5427 w 6056"/>
              <a:gd name="connsiteY59" fmla="*/ 57 h 1688"/>
              <a:gd name="connsiteX60" fmla="*/ 5503 w 6056"/>
              <a:gd name="connsiteY60" fmla="*/ 75 h 1688"/>
              <a:gd name="connsiteX61" fmla="*/ 5576 w 6056"/>
              <a:gd name="connsiteY61" fmla="*/ 95 h 1688"/>
              <a:gd name="connsiteX62" fmla="*/ 5706 w 6056"/>
              <a:gd name="connsiteY62" fmla="*/ 139 h 1688"/>
              <a:gd name="connsiteX63" fmla="*/ 5766 w 6056"/>
              <a:gd name="connsiteY63" fmla="*/ 160 h 1688"/>
              <a:gd name="connsiteX64" fmla="*/ 5821 w 6056"/>
              <a:gd name="connsiteY64" fmla="*/ 184 h 1688"/>
              <a:gd name="connsiteX65" fmla="*/ 5869 w 6056"/>
              <a:gd name="connsiteY65" fmla="*/ 204 h 1688"/>
              <a:gd name="connsiteX66" fmla="*/ 5939 w 6056"/>
              <a:gd name="connsiteY66" fmla="*/ 242 h 1688"/>
              <a:gd name="connsiteX67" fmla="*/ 6052 w 6056"/>
              <a:gd name="connsiteY67" fmla="*/ 299 h 1688"/>
              <a:gd name="connsiteX68" fmla="*/ 6050 w 6056"/>
              <a:gd name="connsiteY68" fmla="*/ 288 h 1688"/>
              <a:gd name="connsiteX69" fmla="*/ 5872 w 6056"/>
              <a:gd name="connsiteY69" fmla="*/ 647 h 1688"/>
              <a:gd name="connsiteX70" fmla="*/ 5853 w 6056"/>
              <a:gd name="connsiteY70" fmla="*/ 665 h 1688"/>
              <a:gd name="connsiteX71" fmla="*/ 5802 w 6056"/>
              <a:gd name="connsiteY71" fmla="*/ 631 h 1688"/>
              <a:gd name="connsiteX72" fmla="*/ 5745 w 6056"/>
              <a:gd name="connsiteY72" fmla="*/ 596 h 1688"/>
              <a:gd name="connsiteX73" fmla="*/ 5686 w 6056"/>
              <a:gd name="connsiteY73" fmla="*/ 560 h 1688"/>
              <a:gd name="connsiteX74" fmla="*/ 5622 w 6056"/>
              <a:gd name="connsiteY74" fmla="*/ 524 h 1688"/>
              <a:gd name="connsiteX75" fmla="*/ 5240 w 6056"/>
              <a:gd name="connsiteY75" fmla="*/ 354 h 1688"/>
              <a:gd name="connsiteX76" fmla="*/ 5153 w 6056"/>
              <a:gd name="connsiteY76" fmla="*/ 327 h 1688"/>
              <a:gd name="connsiteX77" fmla="*/ 5061 w 6056"/>
              <a:gd name="connsiteY77" fmla="*/ 301 h 1688"/>
              <a:gd name="connsiteX78" fmla="*/ 4967 w 6056"/>
              <a:gd name="connsiteY78" fmla="*/ 279 h 1688"/>
              <a:gd name="connsiteX79" fmla="*/ 4869 w 6056"/>
              <a:gd name="connsiteY79" fmla="*/ 261 h 1688"/>
              <a:gd name="connsiteX80" fmla="*/ 4821 w 6056"/>
              <a:gd name="connsiteY80" fmla="*/ 253 h 1688"/>
              <a:gd name="connsiteX81" fmla="*/ 4771 w 6056"/>
              <a:gd name="connsiteY81" fmla="*/ 245 h 1688"/>
              <a:gd name="connsiteX82" fmla="*/ 4718 w 6056"/>
              <a:gd name="connsiteY82" fmla="*/ 241 h 1688"/>
              <a:gd name="connsiteX83" fmla="*/ 4666 w 6056"/>
              <a:gd name="connsiteY83" fmla="*/ 237 h 1688"/>
              <a:gd name="connsiteX84" fmla="*/ 4613 w 6056"/>
              <a:gd name="connsiteY84" fmla="*/ 234 h 1688"/>
              <a:gd name="connsiteX85" fmla="*/ 4560 w 6056"/>
              <a:gd name="connsiteY85" fmla="*/ 234 h 1688"/>
              <a:gd name="connsiteX86" fmla="*/ 4508 w 6056"/>
              <a:gd name="connsiteY86" fmla="*/ 234 h 1688"/>
              <a:gd name="connsiteX87" fmla="*/ 4453 w 6056"/>
              <a:gd name="connsiteY87" fmla="*/ 234 h 1688"/>
              <a:gd name="connsiteX88" fmla="*/ 4398 w 6056"/>
              <a:gd name="connsiteY88" fmla="*/ 237 h 1688"/>
              <a:gd name="connsiteX89" fmla="*/ 4341 w 6056"/>
              <a:gd name="connsiteY89" fmla="*/ 241 h 1688"/>
              <a:gd name="connsiteX90" fmla="*/ 4286 w 6056"/>
              <a:gd name="connsiteY90" fmla="*/ 247 h 1688"/>
              <a:gd name="connsiteX91" fmla="*/ 4229 w 6056"/>
              <a:gd name="connsiteY91" fmla="*/ 255 h 1688"/>
              <a:gd name="connsiteX92" fmla="*/ 4172 w 6056"/>
              <a:gd name="connsiteY92" fmla="*/ 265 h 1688"/>
              <a:gd name="connsiteX93" fmla="*/ 4114 w 6056"/>
              <a:gd name="connsiteY93" fmla="*/ 277 h 1688"/>
              <a:gd name="connsiteX94" fmla="*/ 4055 w 6056"/>
              <a:gd name="connsiteY94" fmla="*/ 291 h 1688"/>
              <a:gd name="connsiteX95" fmla="*/ 3995 w 6056"/>
              <a:gd name="connsiteY95" fmla="*/ 305 h 1688"/>
              <a:gd name="connsiteX96" fmla="*/ 3936 w 6056"/>
              <a:gd name="connsiteY96" fmla="*/ 323 h 1688"/>
              <a:gd name="connsiteX97" fmla="*/ 3877 w 6056"/>
              <a:gd name="connsiteY97" fmla="*/ 342 h 1688"/>
              <a:gd name="connsiteX98" fmla="*/ 3817 w 6056"/>
              <a:gd name="connsiteY98" fmla="*/ 362 h 1688"/>
              <a:gd name="connsiteX99" fmla="*/ 3755 w 6056"/>
              <a:gd name="connsiteY99" fmla="*/ 386 h 1688"/>
              <a:gd name="connsiteX100" fmla="*/ 3755 w 6056"/>
              <a:gd name="connsiteY100" fmla="*/ 386 h 1688"/>
              <a:gd name="connsiteX101" fmla="*/ 3511 w 6056"/>
              <a:gd name="connsiteY101" fmla="*/ 485 h 1688"/>
              <a:gd name="connsiteX102" fmla="*/ 3259 w 6056"/>
              <a:gd name="connsiteY102" fmla="*/ 584 h 1688"/>
              <a:gd name="connsiteX103" fmla="*/ 3133 w 6056"/>
              <a:gd name="connsiteY103" fmla="*/ 633 h 1688"/>
              <a:gd name="connsiteX104" fmla="*/ 3005 w 6056"/>
              <a:gd name="connsiteY104" fmla="*/ 681 h 1688"/>
              <a:gd name="connsiteX105" fmla="*/ 2877 w 6056"/>
              <a:gd name="connsiteY105" fmla="*/ 728 h 1688"/>
              <a:gd name="connsiteX106" fmla="*/ 2747 w 6056"/>
              <a:gd name="connsiteY106" fmla="*/ 774 h 1688"/>
              <a:gd name="connsiteX107" fmla="*/ 2614 w 6056"/>
              <a:gd name="connsiteY107" fmla="*/ 815 h 1688"/>
              <a:gd name="connsiteX108" fmla="*/ 2484 w 6056"/>
              <a:gd name="connsiteY108" fmla="*/ 857 h 1688"/>
              <a:gd name="connsiteX109" fmla="*/ 2351 w 6056"/>
              <a:gd name="connsiteY109" fmla="*/ 894 h 1688"/>
              <a:gd name="connsiteX110" fmla="*/ 2216 w 6056"/>
              <a:gd name="connsiteY110" fmla="*/ 930 h 1688"/>
              <a:gd name="connsiteX111" fmla="*/ 2083 w 6056"/>
              <a:gd name="connsiteY111" fmla="*/ 964 h 1688"/>
              <a:gd name="connsiteX112" fmla="*/ 1946 w 6056"/>
              <a:gd name="connsiteY112" fmla="*/ 991 h 1688"/>
              <a:gd name="connsiteX113" fmla="*/ 1811 w 6056"/>
              <a:gd name="connsiteY113" fmla="*/ 1017 h 1688"/>
              <a:gd name="connsiteX114" fmla="*/ 1674 w 6056"/>
              <a:gd name="connsiteY114" fmla="*/ 1037 h 1688"/>
              <a:gd name="connsiteX115" fmla="*/ 1605 w 6056"/>
              <a:gd name="connsiteY115" fmla="*/ 1045 h 1688"/>
              <a:gd name="connsiteX116" fmla="*/ 1537 w 6056"/>
              <a:gd name="connsiteY116" fmla="*/ 1053 h 1688"/>
              <a:gd name="connsiteX117" fmla="*/ 1468 w 6056"/>
              <a:gd name="connsiteY117" fmla="*/ 1059 h 1688"/>
              <a:gd name="connsiteX118" fmla="*/ 1400 w 6056"/>
              <a:gd name="connsiteY118" fmla="*/ 1063 h 1688"/>
              <a:gd name="connsiteX119" fmla="*/ 1331 w 6056"/>
              <a:gd name="connsiteY119" fmla="*/ 1067 h 1688"/>
              <a:gd name="connsiteX120" fmla="*/ 1262 w 6056"/>
              <a:gd name="connsiteY120" fmla="*/ 1069 h 1688"/>
              <a:gd name="connsiteX121" fmla="*/ 1191 w 6056"/>
              <a:gd name="connsiteY121" fmla="*/ 1071 h 1688"/>
              <a:gd name="connsiteX122" fmla="*/ 1123 w 6056"/>
              <a:gd name="connsiteY122" fmla="*/ 1071 h 1688"/>
              <a:gd name="connsiteX123" fmla="*/ 1054 w 6056"/>
              <a:gd name="connsiteY123" fmla="*/ 1067 h 1688"/>
              <a:gd name="connsiteX124" fmla="*/ 983 w 6056"/>
              <a:gd name="connsiteY124" fmla="*/ 1065 h 1688"/>
              <a:gd name="connsiteX125" fmla="*/ 915 w 6056"/>
              <a:gd name="connsiteY125" fmla="*/ 1059 h 1688"/>
              <a:gd name="connsiteX126" fmla="*/ 844 w 6056"/>
              <a:gd name="connsiteY126" fmla="*/ 1053 h 1688"/>
              <a:gd name="connsiteX127" fmla="*/ 775 w 6056"/>
              <a:gd name="connsiteY127" fmla="*/ 1045 h 1688"/>
              <a:gd name="connsiteX128" fmla="*/ 704 w 6056"/>
              <a:gd name="connsiteY128" fmla="*/ 1033 h 1688"/>
              <a:gd name="connsiteX129" fmla="*/ 633 w 6056"/>
              <a:gd name="connsiteY129" fmla="*/ 1023 h 1688"/>
              <a:gd name="connsiteX130" fmla="*/ 565 w 6056"/>
              <a:gd name="connsiteY130" fmla="*/ 1009 h 1688"/>
              <a:gd name="connsiteX131" fmla="*/ 494 w 6056"/>
              <a:gd name="connsiteY131" fmla="*/ 993 h 1688"/>
              <a:gd name="connsiteX132" fmla="*/ 423 w 6056"/>
              <a:gd name="connsiteY132" fmla="*/ 976 h 1688"/>
              <a:gd name="connsiteX133" fmla="*/ 352 w 6056"/>
              <a:gd name="connsiteY133" fmla="*/ 958 h 1688"/>
              <a:gd name="connsiteX134" fmla="*/ 281 w 6056"/>
              <a:gd name="connsiteY134" fmla="*/ 936 h 1688"/>
              <a:gd name="connsiteX135" fmla="*/ 210 w 6056"/>
              <a:gd name="connsiteY135" fmla="*/ 914 h 1688"/>
              <a:gd name="connsiteX136" fmla="*/ 142 w 6056"/>
              <a:gd name="connsiteY136" fmla="*/ 889 h 1688"/>
              <a:gd name="connsiteX137" fmla="*/ 71 w 6056"/>
              <a:gd name="connsiteY137" fmla="*/ 861 h 1688"/>
              <a:gd name="connsiteX138" fmla="*/ 0 w 6056"/>
              <a:gd name="connsiteY138" fmla="*/ 833 h 1688"/>
              <a:gd name="connsiteX139" fmla="*/ 455 w 6056"/>
              <a:gd name="connsiteY139" fmla="*/ 1686 h 1688"/>
              <a:gd name="connsiteX0" fmla="*/ 455 w 6056"/>
              <a:gd name="connsiteY0" fmla="*/ 1686 h 1688"/>
              <a:gd name="connsiteX1" fmla="*/ 528 w 6056"/>
              <a:gd name="connsiteY1" fmla="*/ 1688 h 1688"/>
              <a:gd name="connsiteX2" fmla="*/ 599 w 6056"/>
              <a:gd name="connsiteY2" fmla="*/ 1686 h 1688"/>
              <a:gd name="connsiteX3" fmla="*/ 670 w 6056"/>
              <a:gd name="connsiteY3" fmla="*/ 1684 h 1688"/>
              <a:gd name="connsiteX4" fmla="*/ 743 w 6056"/>
              <a:gd name="connsiteY4" fmla="*/ 1680 h 1688"/>
              <a:gd name="connsiteX5" fmla="*/ 814 w 6056"/>
              <a:gd name="connsiteY5" fmla="*/ 1674 h 1688"/>
              <a:gd name="connsiteX6" fmla="*/ 883 w 6056"/>
              <a:gd name="connsiteY6" fmla="*/ 1668 h 1688"/>
              <a:gd name="connsiteX7" fmla="*/ 954 w 6056"/>
              <a:gd name="connsiteY7" fmla="*/ 1658 h 1688"/>
              <a:gd name="connsiteX8" fmla="*/ 1025 w 6056"/>
              <a:gd name="connsiteY8" fmla="*/ 1648 h 1688"/>
              <a:gd name="connsiteX9" fmla="*/ 1093 w 6056"/>
              <a:gd name="connsiteY9" fmla="*/ 1637 h 1688"/>
              <a:gd name="connsiteX10" fmla="*/ 1162 w 6056"/>
              <a:gd name="connsiteY10" fmla="*/ 1623 h 1688"/>
              <a:gd name="connsiteX11" fmla="*/ 1233 w 6056"/>
              <a:gd name="connsiteY11" fmla="*/ 1609 h 1688"/>
              <a:gd name="connsiteX12" fmla="*/ 1301 w 6056"/>
              <a:gd name="connsiteY12" fmla="*/ 1593 h 1688"/>
              <a:gd name="connsiteX13" fmla="*/ 1370 w 6056"/>
              <a:gd name="connsiteY13" fmla="*/ 1575 h 1688"/>
              <a:gd name="connsiteX14" fmla="*/ 1438 w 6056"/>
              <a:gd name="connsiteY14" fmla="*/ 1555 h 1688"/>
              <a:gd name="connsiteX15" fmla="*/ 1505 w 6056"/>
              <a:gd name="connsiteY15" fmla="*/ 1536 h 1688"/>
              <a:gd name="connsiteX16" fmla="*/ 1573 w 6056"/>
              <a:gd name="connsiteY16" fmla="*/ 1514 h 1688"/>
              <a:gd name="connsiteX17" fmla="*/ 1708 w 6056"/>
              <a:gd name="connsiteY17" fmla="*/ 1468 h 1688"/>
              <a:gd name="connsiteX18" fmla="*/ 1841 w 6056"/>
              <a:gd name="connsiteY18" fmla="*/ 1419 h 1688"/>
              <a:gd name="connsiteX19" fmla="*/ 1974 w 6056"/>
              <a:gd name="connsiteY19" fmla="*/ 1365 h 1688"/>
              <a:gd name="connsiteX20" fmla="*/ 2104 w 6056"/>
              <a:gd name="connsiteY20" fmla="*/ 1306 h 1688"/>
              <a:gd name="connsiteX21" fmla="*/ 2234 w 6056"/>
              <a:gd name="connsiteY21" fmla="*/ 1245 h 1688"/>
              <a:gd name="connsiteX22" fmla="*/ 2362 w 6056"/>
              <a:gd name="connsiteY22" fmla="*/ 1181 h 1688"/>
              <a:gd name="connsiteX23" fmla="*/ 2491 w 6056"/>
              <a:gd name="connsiteY23" fmla="*/ 1114 h 1688"/>
              <a:gd name="connsiteX24" fmla="*/ 2619 w 6056"/>
              <a:gd name="connsiteY24" fmla="*/ 1045 h 1688"/>
              <a:gd name="connsiteX25" fmla="*/ 2742 w 6056"/>
              <a:gd name="connsiteY25" fmla="*/ 974 h 1688"/>
              <a:gd name="connsiteX26" fmla="*/ 2868 w 6056"/>
              <a:gd name="connsiteY26" fmla="*/ 900 h 1688"/>
              <a:gd name="connsiteX27" fmla="*/ 2991 w 6056"/>
              <a:gd name="connsiteY27" fmla="*/ 827 h 1688"/>
              <a:gd name="connsiteX28" fmla="*/ 3113 w 6056"/>
              <a:gd name="connsiteY28" fmla="*/ 752 h 1688"/>
              <a:gd name="connsiteX29" fmla="*/ 3234 w 6056"/>
              <a:gd name="connsiteY29" fmla="*/ 677 h 1688"/>
              <a:gd name="connsiteX30" fmla="*/ 3472 w 6056"/>
              <a:gd name="connsiteY30" fmla="*/ 522 h 1688"/>
              <a:gd name="connsiteX31" fmla="*/ 3705 w 6056"/>
              <a:gd name="connsiteY31" fmla="*/ 372 h 1688"/>
              <a:gd name="connsiteX32" fmla="*/ 3705 w 6056"/>
              <a:gd name="connsiteY32" fmla="*/ 372 h 1688"/>
              <a:gd name="connsiteX33" fmla="*/ 3762 w 6056"/>
              <a:gd name="connsiteY33" fmla="*/ 336 h 1688"/>
              <a:gd name="connsiteX34" fmla="*/ 3819 w 6056"/>
              <a:gd name="connsiteY34" fmla="*/ 301 h 1688"/>
              <a:gd name="connsiteX35" fmla="*/ 3877 w 6056"/>
              <a:gd name="connsiteY35" fmla="*/ 269 h 1688"/>
              <a:gd name="connsiteX36" fmla="*/ 3934 w 6056"/>
              <a:gd name="connsiteY36" fmla="*/ 239 h 1688"/>
              <a:gd name="connsiteX37" fmla="*/ 3991 w 6056"/>
              <a:gd name="connsiteY37" fmla="*/ 212 h 1688"/>
              <a:gd name="connsiteX38" fmla="*/ 4048 w 6056"/>
              <a:gd name="connsiteY38" fmla="*/ 186 h 1688"/>
              <a:gd name="connsiteX39" fmla="*/ 4103 w 6056"/>
              <a:gd name="connsiteY39" fmla="*/ 162 h 1688"/>
              <a:gd name="connsiteX40" fmla="*/ 4160 w 6056"/>
              <a:gd name="connsiteY40" fmla="*/ 141 h 1688"/>
              <a:gd name="connsiteX41" fmla="*/ 4215 w 6056"/>
              <a:gd name="connsiteY41" fmla="*/ 119 h 1688"/>
              <a:gd name="connsiteX42" fmla="*/ 4270 w 6056"/>
              <a:gd name="connsiteY42" fmla="*/ 101 h 1688"/>
              <a:gd name="connsiteX43" fmla="*/ 4325 w 6056"/>
              <a:gd name="connsiteY43" fmla="*/ 85 h 1688"/>
              <a:gd name="connsiteX44" fmla="*/ 4380 w 6056"/>
              <a:gd name="connsiteY44" fmla="*/ 69 h 1688"/>
              <a:gd name="connsiteX45" fmla="*/ 4435 w 6056"/>
              <a:gd name="connsiteY45" fmla="*/ 55 h 1688"/>
              <a:gd name="connsiteX46" fmla="*/ 4487 w 6056"/>
              <a:gd name="connsiteY46" fmla="*/ 44 h 1688"/>
              <a:gd name="connsiteX47" fmla="*/ 4540 w 6056"/>
              <a:gd name="connsiteY47" fmla="*/ 34 h 1688"/>
              <a:gd name="connsiteX48" fmla="*/ 4592 w 6056"/>
              <a:gd name="connsiteY48" fmla="*/ 24 h 1688"/>
              <a:gd name="connsiteX49" fmla="*/ 4645 w 6056"/>
              <a:gd name="connsiteY49" fmla="*/ 18 h 1688"/>
              <a:gd name="connsiteX50" fmla="*/ 4695 w 6056"/>
              <a:gd name="connsiteY50" fmla="*/ 12 h 1688"/>
              <a:gd name="connsiteX51" fmla="*/ 4748 w 6056"/>
              <a:gd name="connsiteY51" fmla="*/ 6 h 1688"/>
              <a:gd name="connsiteX52" fmla="*/ 4798 w 6056"/>
              <a:gd name="connsiteY52" fmla="*/ 2 h 1688"/>
              <a:gd name="connsiteX53" fmla="*/ 4897 w 6056"/>
              <a:gd name="connsiteY53" fmla="*/ 0 h 1688"/>
              <a:gd name="connsiteX54" fmla="*/ 4993 w 6056"/>
              <a:gd name="connsiteY54" fmla="*/ 0 h 1688"/>
              <a:gd name="connsiteX55" fmla="*/ 5086 w 6056"/>
              <a:gd name="connsiteY55" fmla="*/ 6 h 1688"/>
              <a:gd name="connsiteX56" fmla="*/ 5176 w 6056"/>
              <a:gd name="connsiteY56" fmla="*/ 14 h 1688"/>
              <a:gd name="connsiteX57" fmla="*/ 5263 w 6056"/>
              <a:gd name="connsiteY57" fmla="*/ 26 h 1688"/>
              <a:gd name="connsiteX58" fmla="*/ 5347 w 6056"/>
              <a:gd name="connsiteY58" fmla="*/ 40 h 1688"/>
              <a:gd name="connsiteX59" fmla="*/ 5427 w 6056"/>
              <a:gd name="connsiteY59" fmla="*/ 57 h 1688"/>
              <a:gd name="connsiteX60" fmla="*/ 5503 w 6056"/>
              <a:gd name="connsiteY60" fmla="*/ 75 h 1688"/>
              <a:gd name="connsiteX61" fmla="*/ 5576 w 6056"/>
              <a:gd name="connsiteY61" fmla="*/ 95 h 1688"/>
              <a:gd name="connsiteX62" fmla="*/ 5706 w 6056"/>
              <a:gd name="connsiteY62" fmla="*/ 139 h 1688"/>
              <a:gd name="connsiteX63" fmla="*/ 5766 w 6056"/>
              <a:gd name="connsiteY63" fmla="*/ 160 h 1688"/>
              <a:gd name="connsiteX64" fmla="*/ 5821 w 6056"/>
              <a:gd name="connsiteY64" fmla="*/ 184 h 1688"/>
              <a:gd name="connsiteX65" fmla="*/ 5869 w 6056"/>
              <a:gd name="connsiteY65" fmla="*/ 204 h 1688"/>
              <a:gd name="connsiteX66" fmla="*/ 5939 w 6056"/>
              <a:gd name="connsiteY66" fmla="*/ 242 h 1688"/>
              <a:gd name="connsiteX67" fmla="*/ 6052 w 6056"/>
              <a:gd name="connsiteY67" fmla="*/ 299 h 1688"/>
              <a:gd name="connsiteX68" fmla="*/ 6050 w 6056"/>
              <a:gd name="connsiteY68" fmla="*/ 288 h 1688"/>
              <a:gd name="connsiteX69" fmla="*/ 5853 w 6056"/>
              <a:gd name="connsiteY69" fmla="*/ 665 h 1688"/>
              <a:gd name="connsiteX70" fmla="*/ 5802 w 6056"/>
              <a:gd name="connsiteY70" fmla="*/ 631 h 1688"/>
              <a:gd name="connsiteX71" fmla="*/ 5745 w 6056"/>
              <a:gd name="connsiteY71" fmla="*/ 596 h 1688"/>
              <a:gd name="connsiteX72" fmla="*/ 5686 w 6056"/>
              <a:gd name="connsiteY72" fmla="*/ 560 h 1688"/>
              <a:gd name="connsiteX73" fmla="*/ 5622 w 6056"/>
              <a:gd name="connsiteY73" fmla="*/ 524 h 1688"/>
              <a:gd name="connsiteX74" fmla="*/ 5240 w 6056"/>
              <a:gd name="connsiteY74" fmla="*/ 354 h 1688"/>
              <a:gd name="connsiteX75" fmla="*/ 5153 w 6056"/>
              <a:gd name="connsiteY75" fmla="*/ 327 h 1688"/>
              <a:gd name="connsiteX76" fmla="*/ 5061 w 6056"/>
              <a:gd name="connsiteY76" fmla="*/ 301 h 1688"/>
              <a:gd name="connsiteX77" fmla="*/ 4967 w 6056"/>
              <a:gd name="connsiteY77" fmla="*/ 279 h 1688"/>
              <a:gd name="connsiteX78" fmla="*/ 4869 w 6056"/>
              <a:gd name="connsiteY78" fmla="*/ 261 h 1688"/>
              <a:gd name="connsiteX79" fmla="*/ 4821 w 6056"/>
              <a:gd name="connsiteY79" fmla="*/ 253 h 1688"/>
              <a:gd name="connsiteX80" fmla="*/ 4771 w 6056"/>
              <a:gd name="connsiteY80" fmla="*/ 245 h 1688"/>
              <a:gd name="connsiteX81" fmla="*/ 4718 w 6056"/>
              <a:gd name="connsiteY81" fmla="*/ 241 h 1688"/>
              <a:gd name="connsiteX82" fmla="*/ 4666 w 6056"/>
              <a:gd name="connsiteY82" fmla="*/ 237 h 1688"/>
              <a:gd name="connsiteX83" fmla="*/ 4613 w 6056"/>
              <a:gd name="connsiteY83" fmla="*/ 234 h 1688"/>
              <a:gd name="connsiteX84" fmla="*/ 4560 w 6056"/>
              <a:gd name="connsiteY84" fmla="*/ 234 h 1688"/>
              <a:gd name="connsiteX85" fmla="*/ 4508 w 6056"/>
              <a:gd name="connsiteY85" fmla="*/ 234 h 1688"/>
              <a:gd name="connsiteX86" fmla="*/ 4453 w 6056"/>
              <a:gd name="connsiteY86" fmla="*/ 234 h 1688"/>
              <a:gd name="connsiteX87" fmla="*/ 4398 w 6056"/>
              <a:gd name="connsiteY87" fmla="*/ 237 h 1688"/>
              <a:gd name="connsiteX88" fmla="*/ 4341 w 6056"/>
              <a:gd name="connsiteY88" fmla="*/ 241 h 1688"/>
              <a:gd name="connsiteX89" fmla="*/ 4286 w 6056"/>
              <a:gd name="connsiteY89" fmla="*/ 247 h 1688"/>
              <a:gd name="connsiteX90" fmla="*/ 4229 w 6056"/>
              <a:gd name="connsiteY90" fmla="*/ 255 h 1688"/>
              <a:gd name="connsiteX91" fmla="*/ 4172 w 6056"/>
              <a:gd name="connsiteY91" fmla="*/ 265 h 1688"/>
              <a:gd name="connsiteX92" fmla="*/ 4114 w 6056"/>
              <a:gd name="connsiteY92" fmla="*/ 277 h 1688"/>
              <a:gd name="connsiteX93" fmla="*/ 4055 w 6056"/>
              <a:gd name="connsiteY93" fmla="*/ 291 h 1688"/>
              <a:gd name="connsiteX94" fmla="*/ 3995 w 6056"/>
              <a:gd name="connsiteY94" fmla="*/ 305 h 1688"/>
              <a:gd name="connsiteX95" fmla="*/ 3936 w 6056"/>
              <a:gd name="connsiteY95" fmla="*/ 323 h 1688"/>
              <a:gd name="connsiteX96" fmla="*/ 3877 w 6056"/>
              <a:gd name="connsiteY96" fmla="*/ 342 h 1688"/>
              <a:gd name="connsiteX97" fmla="*/ 3817 w 6056"/>
              <a:gd name="connsiteY97" fmla="*/ 362 h 1688"/>
              <a:gd name="connsiteX98" fmla="*/ 3755 w 6056"/>
              <a:gd name="connsiteY98" fmla="*/ 386 h 1688"/>
              <a:gd name="connsiteX99" fmla="*/ 3755 w 6056"/>
              <a:gd name="connsiteY99" fmla="*/ 386 h 1688"/>
              <a:gd name="connsiteX100" fmla="*/ 3511 w 6056"/>
              <a:gd name="connsiteY100" fmla="*/ 485 h 1688"/>
              <a:gd name="connsiteX101" fmla="*/ 3259 w 6056"/>
              <a:gd name="connsiteY101" fmla="*/ 584 h 1688"/>
              <a:gd name="connsiteX102" fmla="*/ 3133 w 6056"/>
              <a:gd name="connsiteY102" fmla="*/ 633 h 1688"/>
              <a:gd name="connsiteX103" fmla="*/ 3005 w 6056"/>
              <a:gd name="connsiteY103" fmla="*/ 681 h 1688"/>
              <a:gd name="connsiteX104" fmla="*/ 2877 w 6056"/>
              <a:gd name="connsiteY104" fmla="*/ 728 h 1688"/>
              <a:gd name="connsiteX105" fmla="*/ 2747 w 6056"/>
              <a:gd name="connsiteY105" fmla="*/ 774 h 1688"/>
              <a:gd name="connsiteX106" fmla="*/ 2614 w 6056"/>
              <a:gd name="connsiteY106" fmla="*/ 815 h 1688"/>
              <a:gd name="connsiteX107" fmla="*/ 2484 w 6056"/>
              <a:gd name="connsiteY107" fmla="*/ 857 h 1688"/>
              <a:gd name="connsiteX108" fmla="*/ 2351 w 6056"/>
              <a:gd name="connsiteY108" fmla="*/ 894 h 1688"/>
              <a:gd name="connsiteX109" fmla="*/ 2216 w 6056"/>
              <a:gd name="connsiteY109" fmla="*/ 930 h 1688"/>
              <a:gd name="connsiteX110" fmla="*/ 2083 w 6056"/>
              <a:gd name="connsiteY110" fmla="*/ 964 h 1688"/>
              <a:gd name="connsiteX111" fmla="*/ 1946 w 6056"/>
              <a:gd name="connsiteY111" fmla="*/ 991 h 1688"/>
              <a:gd name="connsiteX112" fmla="*/ 1811 w 6056"/>
              <a:gd name="connsiteY112" fmla="*/ 1017 h 1688"/>
              <a:gd name="connsiteX113" fmla="*/ 1674 w 6056"/>
              <a:gd name="connsiteY113" fmla="*/ 1037 h 1688"/>
              <a:gd name="connsiteX114" fmla="*/ 1605 w 6056"/>
              <a:gd name="connsiteY114" fmla="*/ 1045 h 1688"/>
              <a:gd name="connsiteX115" fmla="*/ 1537 w 6056"/>
              <a:gd name="connsiteY115" fmla="*/ 1053 h 1688"/>
              <a:gd name="connsiteX116" fmla="*/ 1468 w 6056"/>
              <a:gd name="connsiteY116" fmla="*/ 1059 h 1688"/>
              <a:gd name="connsiteX117" fmla="*/ 1400 w 6056"/>
              <a:gd name="connsiteY117" fmla="*/ 1063 h 1688"/>
              <a:gd name="connsiteX118" fmla="*/ 1331 w 6056"/>
              <a:gd name="connsiteY118" fmla="*/ 1067 h 1688"/>
              <a:gd name="connsiteX119" fmla="*/ 1262 w 6056"/>
              <a:gd name="connsiteY119" fmla="*/ 1069 h 1688"/>
              <a:gd name="connsiteX120" fmla="*/ 1191 w 6056"/>
              <a:gd name="connsiteY120" fmla="*/ 1071 h 1688"/>
              <a:gd name="connsiteX121" fmla="*/ 1123 w 6056"/>
              <a:gd name="connsiteY121" fmla="*/ 1071 h 1688"/>
              <a:gd name="connsiteX122" fmla="*/ 1054 w 6056"/>
              <a:gd name="connsiteY122" fmla="*/ 1067 h 1688"/>
              <a:gd name="connsiteX123" fmla="*/ 983 w 6056"/>
              <a:gd name="connsiteY123" fmla="*/ 1065 h 1688"/>
              <a:gd name="connsiteX124" fmla="*/ 915 w 6056"/>
              <a:gd name="connsiteY124" fmla="*/ 1059 h 1688"/>
              <a:gd name="connsiteX125" fmla="*/ 844 w 6056"/>
              <a:gd name="connsiteY125" fmla="*/ 1053 h 1688"/>
              <a:gd name="connsiteX126" fmla="*/ 775 w 6056"/>
              <a:gd name="connsiteY126" fmla="*/ 1045 h 1688"/>
              <a:gd name="connsiteX127" fmla="*/ 704 w 6056"/>
              <a:gd name="connsiteY127" fmla="*/ 1033 h 1688"/>
              <a:gd name="connsiteX128" fmla="*/ 633 w 6056"/>
              <a:gd name="connsiteY128" fmla="*/ 1023 h 1688"/>
              <a:gd name="connsiteX129" fmla="*/ 565 w 6056"/>
              <a:gd name="connsiteY129" fmla="*/ 1009 h 1688"/>
              <a:gd name="connsiteX130" fmla="*/ 494 w 6056"/>
              <a:gd name="connsiteY130" fmla="*/ 993 h 1688"/>
              <a:gd name="connsiteX131" fmla="*/ 423 w 6056"/>
              <a:gd name="connsiteY131" fmla="*/ 976 h 1688"/>
              <a:gd name="connsiteX132" fmla="*/ 352 w 6056"/>
              <a:gd name="connsiteY132" fmla="*/ 958 h 1688"/>
              <a:gd name="connsiteX133" fmla="*/ 281 w 6056"/>
              <a:gd name="connsiteY133" fmla="*/ 936 h 1688"/>
              <a:gd name="connsiteX134" fmla="*/ 210 w 6056"/>
              <a:gd name="connsiteY134" fmla="*/ 914 h 1688"/>
              <a:gd name="connsiteX135" fmla="*/ 142 w 6056"/>
              <a:gd name="connsiteY135" fmla="*/ 889 h 1688"/>
              <a:gd name="connsiteX136" fmla="*/ 71 w 6056"/>
              <a:gd name="connsiteY136" fmla="*/ 861 h 1688"/>
              <a:gd name="connsiteX137" fmla="*/ 0 w 6056"/>
              <a:gd name="connsiteY137" fmla="*/ 833 h 1688"/>
              <a:gd name="connsiteX138" fmla="*/ 455 w 6056"/>
              <a:gd name="connsiteY138" fmla="*/ 1686 h 1688"/>
              <a:gd name="connsiteX0" fmla="*/ 455 w 6056"/>
              <a:gd name="connsiteY0" fmla="*/ 1686 h 1688"/>
              <a:gd name="connsiteX1" fmla="*/ 528 w 6056"/>
              <a:gd name="connsiteY1" fmla="*/ 1688 h 1688"/>
              <a:gd name="connsiteX2" fmla="*/ 599 w 6056"/>
              <a:gd name="connsiteY2" fmla="*/ 1686 h 1688"/>
              <a:gd name="connsiteX3" fmla="*/ 670 w 6056"/>
              <a:gd name="connsiteY3" fmla="*/ 1684 h 1688"/>
              <a:gd name="connsiteX4" fmla="*/ 743 w 6056"/>
              <a:gd name="connsiteY4" fmla="*/ 1680 h 1688"/>
              <a:gd name="connsiteX5" fmla="*/ 814 w 6056"/>
              <a:gd name="connsiteY5" fmla="*/ 1674 h 1688"/>
              <a:gd name="connsiteX6" fmla="*/ 883 w 6056"/>
              <a:gd name="connsiteY6" fmla="*/ 1668 h 1688"/>
              <a:gd name="connsiteX7" fmla="*/ 954 w 6056"/>
              <a:gd name="connsiteY7" fmla="*/ 1658 h 1688"/>
              <a:gd name="connsiteX8" fmla="*/ 1025 w 6056"/>
              <a:gd name="connsiteY8" fmla="*/ 1648 h 1688"/>
              <a:gd name="connsiteX9" fmla="*/ 1093 w 6056"/>
              <a:gd name="connsiteY9" fmla="*/ 1637 h 1688"/>
              <a:gd name="connsiteX10" fmla="*/ 1162 w 6056"/>
              <a:gd name="connsiteY10" fmla="*/ 1623 h 1688"/>
              <a:gd name="connsiteX11" fmla="*/ 1233 w 6056"/>
              <a:gd name="connsiteY11" fmla="*/ 1609 h 1688"/>
              <a:gd name="connsiteX12" fmla="*/ 1301 w 6056"/>
              <a:gd name="connsiteY12" fmla="*/ 1593 h 1688"/>
              <a:gd name="connsiteX13" fmla="*/ 1370 w 6056"/>
              <a:gd name="connsiteY13" fmla="*/ 1575 h 1688"/>
              <a:gd name="connsiteX14" fmla="*/ 1438 w 6056"/>
              <a:gd name="connsiteY14" fmla="*/ 1555 h 1688"/>
              <a:gd name="connsiteX15" fmla="*/ 1505 w 6056"/>
              <a:gd name="connsiteY15" fmla="*/ 1536 h 1688"/>
              <a:gd name="connsiteX16" fmla="*/ 1573 w 6056"/>
              <a:gd name="connsiteY16" fmla="*/ 1514 h 1688"/>
              <a:gd name="connsiteX17" fmla="*/ 1708 w 6056"/>
              <a:gd name="connsiteY17" fmla="*/ 1468 h 1688"/>
              <a:gd name="connsiteX18" fmla="*/ 1841 w 6056"/>
              <a:gd name="connsiteY18" fmla="*/ 1419 h 1688"/>
              <a:gd name="connsiteX19" fmla="*/ 1974 w 6056"/>
              <a:gd name="connsiteY19" fmla="*/ 1365 h 1688"/>
              <a:gd name="connsiteX20" fmla="*/ 2104 w 6056"/>
              <a:gd name="connsiteY20" fmla="*/ 1306 h 1688"/>
              <a:gd name="connsiteX21" fmla="*/ 2234 w 6056"/>
              <a:gd name="connsiteY21" fmla="*/ 1245 h 1688"/>
              <a:gd name="connsiteX22" fmla="*/ 2362 w 6056"/>
              <a:gd name="connsiteY22" fmla="*/ 1181 h 1688"/>
              <a:gd name="connsiteX23" fmla="*/ 2491 w 6056"/>
              <a:gd name="connsiteY23" fmla="*/ 1114 h 1688"/>
              <a:gd name="connsiteX24" fmla="*/ 2619 w 6056"/>
              <a:gd name="connsiteY24" fmla="*/ 1045 h 1688"/>
              <a:gd name="connsiteX25" fmla="*/ 2742 w 6056"/>
              <a:gd name="connsiteY25" fmla="*/ 974 h 1688"/>
              <a:gd name="connsiteX26" fmla="*/ 2868 w 6056"/>
              <a:gd name="connsiteY26" fmla="*/ 900 h 1688"/>
              <a:gd name="connsiteX27" fmla="*/ 2991 w 6056"/>
              <a:gd name="connsiteY27" fmla="*/ 827 h 1688"/>
              <a:gd name="connsiteX28" fmla="*/ 3113 w 6056"/>
              <a:gd name="connsiteY28" fmla="*/ 752 h 1688"/>
              <a:gd name="connsiteX29" fmla="*/ 3234 w 6056"/>
              <a:gd name="connsiteY29" fmla="*/ 677 h 1688"/>
              <a:gd name="connsiteX30" fmla="*/ 3472 w 6056"/>
              <a:gd name="connsiteY30" fmla="*/ 522 h 1688"/>
              <a:gd name="connsiteX31" fmla="*/ 3705 w 6056"/>
              <a:gd name="connsiteY31" fmla="*/ 372 h 1688"/>
              <a:gd name="connsiteX32" fmla="*/ 3705 w 6056"/>
              <a:gd name="connsiteY32" fmla="*/ 372 h 1688"/>
              <a:gd name="connsiteX33" fmla="*/ 3762 w 6056"/>
              <a:gd name="connsiteY33" fmla="*/ 336 h 1688"/>
              <a:gd name="connsiteX34" fmla="*/ 3819 w 6056"/>
              <a:gd name="connsiteY34" fmla="*/ 301 h 1688"/>
              <a:gd name="connsiteX35" fmla="*/ 3877 w 6056"/>
              <a:gd name="connsiteY35" fmla="*/ 269 h 1688"/>
              <a:gd name="connsiteX36" fmla="*/ 3934 w 6056"/>
              <a:gd name="connsiteY36" fmla="*/ 239 h 1688"/>
              <a:gd name="connsiteX37" fmla="*/ 3991 w 6056"/>
              <a:gd name="connsiteY37" fmla="*/ 212 h 1688"/>
              <a:gd name="connsiteX38" fmla="*/ 4048 w 6056"/>
              <a:gd name="connsiteY38" fmla="*/ 186 h 1688"/>
              <a:gd name="connsiteX39" fmla="*/ 4103 w 6056"/>
              <a:gd name="connsiteY39" fmla="*/ 162 h 1688"/>
              <a:gd name="connsiteX40" fmla="*/ 4160 w 6056"/>
              <a:gd name="connsiteY40" fmla="*/ 141 h 1688"/>
              <a:gd name="connsiteX41" fmla="*/ 4215 w 6056"/>
              <a:gd name="connsiteY41" fmla="*/ 119 h 1688"/>
              <a:gd name="connsiteX42" fmla="*/ 4270 w 6056"/>
              <a:gd name="connsiteY42" fmla="*/ 101 h 1688"/>
              <a:gd name="connsiteX43" fmla="*/ 4325 w 6056"/>
              <a:gd name="connsiteY43" fmla="*/ 85 h 1688"/>
              <a:gd name="connsiteX44" fmla="*/ 4380 w 6056"/>
              <a:gd name="connsiteY44" fmla="*/ 69 h 1688"/>
              <a:gd name="connsiteX45" fmla="*/ 4435 w 6056"/>
              <a:gd name="connsiteY45" fmla="*/ 55 h 1688"/>
              <a:gd name="connsiteX46" fmla="*/ 4487 w 6056"/>
              <a:gd name="connsiteY46" fmla="*/ 44 h 1688"/>
              <a:gd name="connsiteX47" fmla="*/ 4540 w 6056"/>
              <a:gd name="connsiteY47" fmla="*/ 34 h 1688"/>
              <a:gd name="connsiteX48" fmla="*/ 4592 w 6056"/>
              <a:gd name="connsiteY48" fmla="*/ 24 h 1688"/>
              <a:gd name="connsiteX49" fmla="*/ 4645 w 6056"/>
              <a:gd name="connsiteY49" fmla="*/ 18 h 1688"/>
              <a:gd name="connsiteX50" fmla="*/ 4695 w 6056"/>
              <a:gd name="connsiteY50" fmla="*/ 12 h 1688"/>
              <a:gd name="connsiteX51" fmla="*/ 4748 w 6056"/>
              <a:gd name="connsiteY51" fmla="*/ 6 h 1688"/>
              <a:gd name="connsiteX52" fmla="*/ 4798 w 6056"/>
              <a:gd name="connsiteY52" fmla="*/ 2 h 1688"/>
              <a:gd name="connsiteX53" fmla="*/ 4897 w 6056"/>
              <a:gd name="connsiteY53" fmla="*/ 0 h 1688"/>
              <a:gd name="connsiteX54" fmla="*/ 4993 w 6056"/>
              <a:gd name="connsiteY54" fmla="*/ 0 h 1688"/>
              <a:gd name="connsiteX55" fmla="*/ 5086 w 6056"/>
              <a:gd name="connsiteY55" fmla="*/ 6 h 1688"/>
              <a:gd name="connsiteX56" fmla="*/ 5176 w 6056"/>
              <a:gd name="connsiteY56" fmla="*/ 14 h 1688"/>
              <a:gd name="connsiteX57" fmla="*/ 5263 w 6056"/>
              <a:gd name="connsiteY57" fmla="*/ 26 h 1688"/>
              <a:gd name="connsiteX58" fmla="*/ 5347 w 6056"/>
              <a:gd name="connsiteY58" fmla="*/ 40 h 1688"/>
              <a:gd name="connsiteX59" fmla="*/ 5427 w 6056"/>
              <a:gd name="connsiteY59" fmla="*/ 57 h 1688"/>
              <a:gd name="connsiteX60" fmla="*/ 5503 w 6056"/>
              <a:gd name="connsiteY60" fmla="*/ 75 h 1688"/>
              <a:gd name="connsiteX61" fmla="*/ 5576 w 6056"/>
              <a:gd name="connsiteY61" fmla="*/ 95 h 1688"/>
              <a:gd name="connsiteX62" fmla="*/ 5706 w 6056"/>
              <a:gd name="connsiteY62" fmla="*/ 139 h 1688"/>
              <a:gd name="connsiteX63" fmla="*/ 5766 w 6056"/>
              <a:gd name="connsiteY63" fmla="*/ 160 h 1688"/>
              <a:gd name="connsiteX64" fmla="*/ 5821 w 6056"/>
              <a:gd name="connsiteY64" fmla="*/ 184 h 1688"/>
              <a:gd name="connsiteX65" fmla="*/ 5869 w 6056"/>
              <a:gd name="connsiteY65" fmla="*/ 204 h 1688"/>
              <a:gd name="connsiteX66" fmla="*/ 5939 w 6056"/>
              <a:gd name="connsiteY66" fmla="*/ 242 h 1688"/>
              <a:gd name="connsiteX67" fmla="*/ 6052 w 6056"/>
              <a:gd name="connsiteY67" fmla="*/ 299 h 1688"/>
              <a:gd name="connsiteX68" fmla="*/ 6050 w 6056"/>
              <a:gd name="connsiteY68" fmla="*/ 288 h 1688"/>
              <a:gd name="connsiteX69" fmla="*/ 5853 w 6056"/>
              <a:gd name="connsiteY69" fmla="*/ 665 h 1688"/>
              <a:gd name="connsiteX70" fmla="*/ 5853 w 6056"/>
              <a:gd name="connsiteY70" fmla="*/ 674 h 1688"/>
              <a:gd name="connsiteX71" fmla="*/ 5802 w 6056"/>
              <a:gd name="connsiteY71" fmla="*/ 631 h 1688"/>
              <a:gd name="connsiteX72" fmla="*/ 5745 w 6056"/>
              <a:gd name="connsiteY72" fmla="*/ 596 h 1688"/>
              <a:gd name="connsiteX73" fmla="*/ 5686 w 6056"/>
              <a:gd name="connsiteY73" fmla="*/ 560 h 1688"/>
              <a:gd name="connsiteX74" fmla="*/ 5622 w 6056"/>
              <a:gd name="connsiteY74" fmla="*/ 524 h 1688"/>
              <a:gd name="connsiteX75" fmla="*/ 5240 w 6056"/>
              <a:gd name="connsiteY75" fmla="*/ 354 h 1688"/>
              <a:gd name="connsiteX76" fmla="*/ 5153 w 6056"/>
              <a:gd name="connsiteY76" fmla="*/ 327 h 1688"/>
              <a:gd name="connsiteX77" fmla="*/ 5061 w 6056"/>
              <a:gd name="connsiteY77" fmla="*/ 301 h 1688"/>
              <a:gd name="connsiteX78" fmla="*/ 4967 w 6056"/>
              <a:gd name="connsiteY78" fmla="*/ 279 h 1688"/>
              <a:gd name="connsiteX79" fmla="*/ 4869 w 6056"/>
              <a:gd name="connsiteY79" fmla="*/ 261 h 1688"/>
              <a:gd name="connsiteX80" fmla="*/ 4821 w 6056"/>
              <a:gd name="connsiteY80" fmla="*/ 253 h 1688"/>
              <a:gd name="connsiteX81" fmla="*/ 4771 w 6056"/>
              <a:gd name="connsiteY81" fmla="*/ 245 h 1688"/>
              <a:gd name="connsiteX82" fmla="*/ 4718 w 6056"/>
              <a:gd name="connsiteY82" fmla="*/ 241 h 1688"/>
              <a:gd name="connsiteX83" fmla="*/ 4666 w 6056"/>
              <a:gd name="connsiteY83" fmla="*/ 237 h 1688"/>
              <a:gd name="connsiteX84" fmla="*/ 4613 w 6056"/>
              <a:gd name="connsiteY84" fmla="*/ 234 h 1688"/>
              <a:gd name="connsiteX85" fmla="*/ 4560 w 6056"/>
              <a:gd name="connsiteY85" fmla="*/ 234 h 1688"/>
              <a:gd name="connsiteX86" fmla="*/ 4508 w 6056"/>
              <a:gd name="connsiteY86" fmla="*/ 234 h 1688"/>
              <a:gd name="connsiteX87" fmla="*/ 4453 w 6056"/>
              <a:gd name="connsiteY87" fmla="*/ 234 h 1688"/>
              <a:gd name="connsiteX88" fmla="*/ 4398 w 6056"/>
              <a:gd name="connsiteY88" fmla="*/ 237 h 1688"/>
              <a:gd name="connsiteX89" fmla="*/ 4341 w 6056"/>
              <a:gd name="connsiteY89" fmla="*/ 241 h 1688"/>
              <a:gd name="connsiteX90" fmla="*/ 4286 w 6056"/>
              <a:gd name="connsiteY90" fmla="*/ 247 h 1688"/>
              <a:gd name="connsiteX91" fmla="*/ 4229 w 6056"/>
              <a:gd name="connsiteY91" fmla="*/ 255 h 1688"/>
              <a:gd name="connsiteX92" fmla="*/ 4172 w 6056"/>
              <a:gd name="connsiteY92" fmla="*/ 265 h 1688"/>
              <a:gd name="connsiteX93" fmla="*/ 4114 w 6056"/>
              <a:gd name="connsiteY93" fmla="*/ 277 h 1688"/>
              <a:gd name="connsiteX94" fmla="*/ 4055 w 6056"/>
              <a:gd name="connsiteY94" fmla="*/ 291 h 1688"/>
              <a:gd name="connsiteX95" fmla="*/ 3995 w 6056"/>
              <a:gd name="connsiteY95" fmla="*/ 305 h 1688"/>
              <a:gd name="connsiteX96" fmla="*/ 3936 w 6056"/>
              <a:gd name="connsiteY96" fmla="*/ 323 h 1688"/>
              <a:gd name="connsiteX97" fmla="*/ 3877 w 6056"/>
              <a:gd name="connsiteY97" fmla="*/ 342 h 1688"/>
              <a:gd name="connsiteX98" fmla="*/ 3817 w 6056"/>
              <a:gd name="connsiteY98" fmla="*/ 362 h 1688"/>
              <a:gd name="connsiteX99" fmla="*/ 3755 w 6056"/>
              <a:gd name="connsiteY99" fmla="*/ 386 h 1688"/>
              <a:gd name="connsiteX100" fmla="*/ 3755 w 6056"/>
              <a:gd name="connsiteY100" fmla="*/ 386 h 1688"/>
              <a:gd name="connsiteX101" fmla="*/ 3511 w 6056"/>
              <a:gd name="connsiteY101" fmla="*/ 485 h 1688"/>
              <a:gd name="connsiteX102" fmla="*/ 3259 w 6056"/>
              <a:gd name="connsiteY102" fmla="*/ 584 h 1688"/>
              <a:gd name="connsiteX103" fmla="*/ 3133 w 6056"/>
              <a:gd name="connsiteY103" fmla="*/ 633 h 1688"/>
              <a:gd name="connsiteX104" fmla="*/ 3005 w 6056"/>
              <a:gd name="connsiteY104" fmla="*/ 681 h 1688"/>
              <a:gd name="connsiteX105" fmla="*/ 2877 w 6056"/>
              <a:gd name="connsiteY105" fmla="*/ 728 h 1688"/>
              <a:gd name="connsiteX106" fmla="*/ 2747 w 6056"/>
              <a:gd name="connsiteY106" fmla="*/ 774 h 1688"/>
              <a:gd name="connsiteX107" fmla="*/ 2614 w 6056"/>
              <a:gd name="connsiteY107" fmla="*/ 815 h 1688"/>
              <a:gd name="connsiteX108" fmla="*/ 2484 w 6056"/>
              <a:gd name="connsiteY108" fmla="*/ 857 h 1688"/>
              <a:gd name="connsiteX109" fmla="*/ 2351 w 6056"/>
              <a:gd name="connsiteY109" fmla="*/ 894 h 1688"/>
              <a:gd name="connsiteX110" fmla="*/ 2216 w 6056"/>
              <a:gd name="connsiteY110" fmla="*/ 930 h 1688"/>
              <a:gd name="connsiteX111" fmla="*/ 2083 w 6056"/>
              <a:gd name="connsiteY111" fmla="*/ 964 h 1688"/>
              <a:gd name="connsiteX112" fmla="*/ 1946 w 6056"/>
              <a:gd name="connsiteY112" fmla="*/ 991 h 1688"/>
              <a:gd name="connsiteX113" fmla="*/ 1811 w 6056"/>
              <a:gd name="connsiteY113" fmla="*/ 1017 h 1688"/>
              <a:gd name="connsiteX114" fmla="*/ 1674 w 6056"/>
              <a:gd name="connsiteY114" fmla="*/ 1037 h 1688"/>
              <a:gd name="connsiteX115" fmla="*/ 1605 w 6056"/>
              <a:gd name="connsiteY115" fmla="*/ 1045 h 1688"/>
              <a:gd name="connsiteX116" fmla="*/ 1537 w 6056"/>
              <a:gd name="connsiteY116" fmla="*/ 1053 h 1688"/>
              <a:gd name="connsiteX117" fmla="*/ 1468 w 6056"/>
              <a:gd name="connsiteY117" fmla="*/ 1059 h 1688"/>
              <a:gd name="connsiteX118" fmla="*/ 1400 w 6056"/>
              <a:gd name="connsiteY118" fmla="*/ 1063 h 1688"/>
              <a:gd name="connsiteX119" fmla="*/ 1331 w 6056"/>
              <a:gd name="connsiteY119" fmla="*/ 1067 h 1688"/>
              <a:gd name="connsiteX120" fmla="*/ 1262 w 6056"/>
              <a:gd name="connsiteY120" fmla="*/ 1069 h 1688"/>
              <a:gd name="connsiteX121" fmla="*/ 1191 w 6056"/>
              <a:gd name="connsiteY121" fmla="*/ 1071 h 1688"/>
              <a:gd name="connsiteX122" fmla="*/ 1123 w 6056"/>
              <a:gd name="connsiteY122" fmla="*/ 1071 h 1688"/>
              <a:gd name="connsiteX123" fmla="*/ 1054 w 6056"/>
              <a:gd name="connsiteY123" fmla="*/ 1067 h 1688"/>
              <a:gd name="connsiteX124" fmla="*/ 983 w 6056"/>
              <a:gd name="connsiteY124" fmla="*/ 1065 h 1688"/>
              <a:gd name="connsiteX125" fmla="*/ 915 w 6056"/>
              <a:gd name="connsiteY125" fmla="*/ 1059 h 1688"/>
              <a:gd name="connsiteX126" fmla="*/ 844 w 6056"/>
              <a:gd name="connsiteY126" fmla="*/ 1053 h 1688"/>
              <a:gd name="connsiteX127" fmla="*/ 775 w 6056"/>
              <a:gd name="connsiteY127" fmla="*/ 1045 h 1688"/>
              <a:gd name="connsiteX128" fmla="*/ 704 w 6056"/>
              <a:gd name="connsiteY128" fmla="*/ 1033 h 1688"/>
              <a:gd name="connsiteX129" fmla="*/ 633 w 6056"/>
              <a:gd name="connsiteY129" fmla="*/ 1023 h 1688"/>
              <a:gd name="connsiteX130" fmla="*/ 565 w 6056"/>
              <a:gd name="connsiteY130" fmla="*/ 1009 h 1688"/>
              <a:gd name="connsiteX131" fmla="*/ 494 w 6056"/>
              <a:gd name="connsiteY131" fmla="*/ 993 h 1688"/>
              <a:gd name="connsiteX132" fmla="*/ 423 w 6056"/>
              <a:gd name="connsiteY132" fmla="*/ 976 h 1688"/>
              <a:gd name="connsiteX133" fmla="*/ 352 w 6056"/>
              <a:gd name="connsiteY133" fmla="*/ 958 h 1688"/>
              <a:gd name="connsiteX134" fmla="*/ 281 w 6056"/>
              <a:gd name="connsiteY134" fmla="*/ 936 h 1688"/>
              <a:gd name="connsiteX135" fmla="*/ 210 w 6056"/>
              <a:gd name="connsiteY135" fmla="*/ 914 h 1688"/>
              <a:gd name="connsiteX136" fmla="*/ 142 w 6056"/>
              <a:gd name="connsiteY136" fmla="*/ 889 h 1688"/>
              <a:gd name="connsiteX137" fmla="*/ 71 w 6056"/>
              <a:gd name="connsiteY137" fmla="*/ 861 h 1688"/>
              <a:gd name="connsiteX138" fmla="*/ 0 w 6056"/>
              <a:gd name="connsiteY138" fmla="*/ 833 h 1688"/>
              <a:gd name="connsiteX139" fmla="*/ 455 w 6056"/>
              <a:gd name="connsiteY139" fmla="*/ 1686 h 1688"/>
              <a:gd name="connsiteX0" fmla="*/ 455 w 6056"/>
              <a:gd name="connsiteY0" fmla="*/ 1686 h 1688"/>
              <a:gd name="connsiteX1" fmla="*/ 528 w 6056"/>
              <a:gd name="connsiteY1" fmla="*/ 1688 h 1688"/>
              <a:gd name="connsiteX2" fmla="*/ 599 w 6056"/>
              <a:gd name="connsiteY2" fmla="*/ 1686 h 1688"/>
              <a:gd name="connsiteX3" fmla="*/ 670 w 6056"/>
              <a:gd name="connsiteY3" fmla="*/ 1684 h 1688"/>
              <a:gd name="connsiteX4" fmla="*/ 743 w 6056"/>
              <a:gd name="connsiteY4" fmla="*/ 1680 h 1688"/>
              <a:gd name="connsiteX5" fmla="*/ 814 w 6056"/>
              <a:gd name="connsiteY5" fmla="*/ 1674 h 1688"/>
              <a:gd name="connsiteX6" fmla="*/ 883 w 6056"/>
              <a:gd name="connsiteY6" fmla="*/ 1668 h 1688"/>
              <a:gd name="connsiteX7" fmla="*/ 954 w 6056"/>
              <a:gd name="connsiteY7" fmla="*/ 1658 h 1688"/>
              <a:gd name="connsiteX8" fmla="*/ 1025 w 6056"/>
              <a:gd name="connsiteY8" fmla="*/ 1648 h 1688"/>
              <a:gd name="connsiteX9" fmla="*/ 1093 w 6056"/>
              <a:gd name="connsiteY9" fmla="*/ 1637 h 1688"/>
              <a:gd name="connsiteX10" fmla="*/ 1162 w 6056"/>
              <a:gd name="connsiteY10" fmla="*/ 1623 h 1688"/>
              <a:gd name="connsiteX11" fmla="*/ 1233 w 6056"/>
              <a:gd name="connsiteY11" fmla="*/ 1609 h 1688"/>
              <a:gd name="connsiteX12" fmla="*/ 1301 w 6056"/>
              <a:gd name="connsiteY12" fmla="*/ 1593 h 1688"/>
              <a:gd name="connsiteX13" fmla="*/ 1370 w 6056"/>
              <a:gd name="connsiteY13" fmla="*/ 1575 h 1688"/>
              <a:gd name="connsiteX14" fmla="*/ 1438 w 6056"/>
              <a:gd name="connsiteY14" fmla="*/ 1555 h 1688"/>
              <a:gd name="connsiteX15" fmla="*/ 1505 w 6056"/>
              <a:gd name="connsiteY15" fmla="*/ 1536 h 1688"/>
              <a:gd name="connsiteX16" fmla="*/ 1573 w 6056"/>
              <a:gd name="connsiteY16" fmla="*/ 1514 h 1688"/>
              <a:gd name="connsiteX17" fmla="*/ 1708 w 6056"/>
              <a:gd name="connsiteY17" fmla="*/ 1468 h 1688"/>
              <a:gd name="connsiteX18" fmla="*/ 1841 w 6056"/>
              <a:gd name="connsiteY18" fmla="*/ 1419 h 1688"/>
              <a:gd name="connsiteX19" fmla="*/ 1974 w 6056"/>
              <a:gd name="connsiteY19" fmla="*/ 1365 h 1688"/>
              <a:gd name="connsiteX20" fmla="*/ 2104 w 6056"/>
              <a:gd name="connsiteY20" fmla="*/ 1306 h 1688"/>
              <a:gd name="connsiteX21" fmla="*/ 2234 w 6056"/>
              <a:gd name="connsiteY21" fmla="*/ 1245 h 1688"/>
              <a:gd name="connsiteX22" fmla="*/ 2362 w 6056"/>
              <a:gd name="connsiteY22" fmla="*/ 1181 h 1688"/>
              <a:gd name="connsiteX23" fmla="*/ 2491 w 6056"/>
              <a:gd name="connsiteY23" fmla="*/ 1114 h 1688"/>
              <a:gd name="connsiteX24" fmla="*/ 2619 w 6056"/>
              <a:gd name="connsiteY24" fmla="*/ 1045 h 1688"/>
              <a:gd name="connsiteX25" fmla="*/ 2742 w 6056"/>
              <a:gd name="connsiteY25" fmla="*/ 974 h 1688"/>
              <a:gd name="connsiteX26" fmla="*/ 2868 w 6056"/>
              <a:gd name="connsiteY26" fmla="*/ 900 h 1688"/>
              <a:gd name="connsiteX27" fmla="*/ 2991 w 6056"/>
              <a:gd name="connsiteY27" fmla="*/ 827 h 1688"/>
              <a:gd name="connsiteX28" fmla="*/ 3113 w 6056"/>
              <a:gd name="connsiteY28" fmla="*/ 752 h 1688"/>
              <a:gd name="connsiteX29" fmla="*/ 3234 w 6056"/>
              <a:gd name="connsiteY29" fmla="*/ 677 h 1688"/>
              <a:gd name="connsiteX30" fmla="*/ 3472 w 6056"/>
              <a:gd name="connsiteY30" fmla="*/ 522 h 1688"/>
              <a:gd name="connsiteX31" fmla="*/ 3705 w 6056"/>
              <a:gd name="connsiteY31" fmla="*/ 372 h 1688"/>
              <a:gd name="connsiteX32" fmla="*/ 3705 w 6056"/>
              <a:gd name="connsiteY32" fmla="*/ 372 h 1688"/>
              <a:gd name="connsiteX33" fmla="*/ 3762 w 6056"/>
              <a:gd name="connsiteY33" fmla="*/ 336 h 1688"/>
              <a:gd name="connsiteX34" fmla="*/ 3819 w 6056"/>
              <a:gd name="connsiteY34" fmla="*/ 301 h 1688"/>
              <a:gd name="connsiteX35" fmla="*/ 3877 w 6056"/>
              <a:gd name="connsiteY35" fmla="*/ 269 h 1688"/>
              <a:gd name="connsiteX36" fmla="*/ 3934 w 6056"/>
              <a:gd name="connsiteY36" fmla="*/ 239 h 1688"/>
              <a:gd name="connsiteX37" fmla="*/ 3991 w 6056"/>
              <a:gd name="connsiteY37" fmla="*/ 212 h 1688"/>
              <a:gd name="connsiteX38" fmla="*/ 4048 w 6056"/>
              <a:gd name="connsiteY38" fmla="*/ 186 h 1688"/>
              <a:gd name="connsiteX39" fmla="*/ 4103 w 6056"/>
              <a:gd name="connsiteY39" fmla="*/ 162 h 1688"/>
              <a:gd name="connsiteX40" fmla="*/ 4160 w 6056"/>
              <a:gd name="connsiteY40" fmla="*/ 141 h 1688"/>
              <a:gd name="connsiteX41" fmla="*/ 4215 w 6056"/>
              <a:gd name="connsiteY41" fmla="*/ 119 h 1688"/>
              <a:gd name="connsiteX42" fmla="*/ 4270 w 6056"/>
              <a:gd name="connsiteY42" fmla="*/ 101 h 1688"/>
              <a:gd name="connsiteX43" fmla="*/ 4325 w 6056"/>
              <a:gd name="connsiteY43" fmla="*/ 85 h 1688"/>
              <a:gd name="connsiteX44" fmla="*/ 4380 w 6056"/>
              <a:gd name="connsiteY44" fmla="*/ 69 h 1688"/>
              <a:gd name="connsiteX45" fmla="*/ 4435 w 6056"/>
              <a:gd name="connsiteY45" fmla="*/ 55 h 1688"/>
              <a:gd name="connsiteX46" fmla="*/ 4487 w 6056"/>
              <a:gd name="connsiteY46" fmla="*/ 44 h 1688"/>
              <a:gd name="connsiteX47" fmla="*/ 4540 w 6056"/>
              <a:gd name="connsiteY47" fmla="*/ 34 h 1688"/>
              <a:gd name="connsiteX48" fmla="*/ 4592 w 6056"/>
              <a:gd name="connsiteY48" fmla="*/ 24 h 1688"/>
              <a:gd name="connsiteX49" fmla="*/ 4645 w 6056"/>
              <a:gd name="connsiteY49" fmla="*/ 18 h 1688"/>
              <a:gd name="connsiteX50" fmla="*/ 4695 w 6056"/>
              <a:gd name="connsiteY50" fmla="*/ 12 h 1688"/>
              <a:gd name="connsiteX51" fmla="*/ 4748 w 6056"/>
              <a:gd name="connsiteY51" fmla="*/ 6 h 1688"/>
              <a:gd name="connsiteX52" fmla="*/ 4798 w 6056"/>
              <a:gd name="connsiteY52" fmla="*/ 2 h 1688"/>
              <a:gd name="connsiteX53" fmla="*/ 4897 w 6056"/>
              <a:gd name="connsiteY53" fmla="*/ 0 h 1688"/>
              <a:gd name="connsiteX54" fmla="*/ 4993 w 6056"/>
              <a:gd name="connsiteY54" fmla="*/ 0 h 1688"/>
              <a:gd name="connsiteX55" fmla="*/ 5086 w 6056"/>
              <a:gd name="connsiteY55" fmla="*/ 6 h 1688"/>
              <a:gd name="connsiteX56" fmla="*/ 5176 w 6056"/>
              <a:gd name="connsiteY56" fmla="*/ 14 h 1688"/>
              <a:gd name="connsiteX57" fmla="*/ 5263 w 6056"/>
              <a:gd name="connsiteY57" fmla="*/ 26 h 1688"/>
              <a:gd name="connsiteX58" fmla="*/ 5347 w 6056"/>
              <a:gd name="connsiteY58" fmla="*/ 40 h 1688"/>
              <a:gd name="connsiteX59" fmla="*/ 5427 w 6056"/>
              <a:gd name="connsiteY59" fmla="*/ 57 h 1688"/>
              <a:gd name="connsiteX60" fmla="*/ 5503 w 6056"/>
              <a:gd name="connsiteY60" fmla="*/ 75 h 1688"/>
              <a:gd name="connsiteX61" fmla="*/ 5576 w 6056"/>
              <a:gd name="connsiteY61" fmla="*/ 95 h 1688"/>
              <a:gd name="connsiteX62" fmla="*/ 5706 w 6056"/>
              <a:gd name="connsiteY62" fmla="*/ 139 h 1688"/>
              <a:gd name="connsiteX63" fmla="*/ 5766 w 6056"/>
              <a:gd name="connsiteY63" fmla="*/ 160 h 1688"/>
              <a:gd name="connsiteX64" fmla="*/ 5821 w 6056"/>
              <a:gd name="connsiteY64" fmla="*/ 184 h 1688"/>
              <a:gd name="connsiteX65" fmla="*/ 5869 w 6056"/>
              <a:gd name="connsiteY65" fmla="*/ 204 h 1688"/>
              <a:gd name="connsiteX66" fmla="*/ 5939 w 6056"/>
              <a:gd name="connsiteY66" fmla="*/ 242 h 1688"/>
              <a:gd name="connsiteX67" fmla="*/ 6052 w 6056"/>
              <a:gd name="connsiteY67" fmla="*/ 299 h 1688"/>
              <a:gd name="connsiteX68" fmla="*/ 6050 w 6056"/>
              <a:gd name="connsiteY68" fmla="*/ 288 h 1688"/>
              <a:gd name="connsiteX69" fmla="*/ 5853 w 6056"/>
              <a:gd name="connsiteY69" fmla="*/ 665 h 1688"/>
              <a:gd name="connsiteX70" fmla="*/ 5802 w 6056"/>
              <a:gd name="connsiteY70" fmla="*/ 631 h 1688"/>
              <a:gd name="connsiteX71" fmla="*/ 5745 w 6056"/>
              <a:gd name="connsiteY71" fmla="*/ 596 h 1688"/>
              <a:gd name="connsiteX72" fmla="*/ 5686 w 6056"/>
              <a:gd name="connsiteY72" fmla="*/ 560 h 1688"/>
              <a:gd name="connsiteX73" fmla="*/ 5622 w 6056"/>
              <a:gd name="connsiteY73" fmla="*/ 524 h 1688"/>
              <a:gd name="connsiteX74" fmla="*/ 5240 w 6056"/>
              <a:gd name="connsiteY74" fmla="*/ 354 h 1688"/>
              <a:gd name="connsiteX75" fmla="*/ 5153 w 6056"/>
              <a:gd name="connsiteY75" fmla="*/ 327 h 1688"/>
              <a:gd name="connsiteX76" fmla="*/ 5061 w 6056"/>
              <a:gd name="connsiteY76" fmla="*/ 301 h 1688"/>
              <a:gd name="connsiteX77" fmla="*/ 4967 w 6056"/>
              <a:gd name="connsiteY77" fmla="*/ 279 h 1688"/>
              <a:gd name="connsiteX78" fmla="*/ 4869 w 6056"/>
              <a:gd name="connsiteY78" fmla="*/ 261 h 1688"/>
              <a:gd name="connsiteX79" fmla="*/ 4821 w 6056"/>
              <a:gd name="connsiteY79" fmla="*/ 253 h 1688"/>
              <a:gd name="connsiteX80" fmla="*/ 4771 w 6056"/>
              <a:gd name="connsiteY80" fmla="*/ 245 h 1688"/>
              <a:gd name="connsiteX81" fmla="*/ 4718 w 6056"/>
              <a:gd name="connsiteY81" fmla="*/ 241 h 1688"/>
              <a:gd name="connsiteX82" fmla="*/ 4666 w 6056"/>
              <a:gd name="connsiteY82" fmla="*/ 237 h 1688"/>
              <a:gd name="connsiteX83" fmla="*/ 4613 w 6056"/>
              <a:gd name="connsiteY83" fmla="*/ 234 h 1688"/>
              <a:gd name="connsiteX84" fmla="*/ 4560 w 6056"/>
              <a:gd name="connsiteY84" fmla="*/ 234 h 1688"/>
              <a:gd name="connsiteX85" fmla="*/ 4508 w 6056"/>
              <a:gd name="connsiteY85" fmla="*/ 234 h 1688"/>
              <a:gd name="connsiteX86" fmla="*/ 4453 w 6056"/>
              <a:gd name="connsiteY86" fmla="*/ 234 h 1688"/>
              <a:gd name="connsiteX87" fmla="*/ 4398 w 6056"/>
              <a:gd name="connsiteY87" fmla="*/ 237 h 1688"/>
              <a:gd name="connsiteX88" fmla="*/ 4341 w 6056"/>
              <a:gd name="connsiteY88" fmla="*/ 241 h 1688"/>
              <a:gd name="connsiteX89" fmla="*/ 4286 w 6056"/>
              <a:gd name="connsiteY89" fmla="*/ 247 h 1688"/>
              <a:gd name="connsiteX90" fmla="*/ 4229 w 6056"/>
              <a:gd name="connsiteY90" fmla="*/ 255 h 1688"/>
              <a:gd name="connsiteX91" fmla="*/ 4172 w 6056"/>
              <a:gd name="connsiteY91" fmla="*/ 265 h 1688"/>
              <a:gd name="connsiteX92" fmla="*/ 4114 w 6056"/>
              <a:gd name="connsiteY92" fmla="*/ 277 h 1688"/>
              <a:gd name="connsiteX93" fmla="*/ 4055 w 6056"/>
              <a:gd name="connsiteY93" fmla="*/ 291 h 1688"/>
              <a:gd name="connsiteX94" fmla="*/ 3995 w 6056"/>
              <a:gd name="connsiteY94" fmla="*/ 305 h 1688"/>
              <a:gd name="connsiteX95" fmla="*/ 3936 w 6056"/>
              <a:gd name="connsiteY95" fmla="*/ 323 h 1688"/>
              <a:gd name="connsiteX96" fmla="*/ 3877 w 6056"/>
              <a:gd name="connsiteY96" fmla="*/ 342 h 1688"/>
              <a:gd name="connsiteX97" fmla="*/ 3817 w 6056"/>
              <a:gd name="connsiteY97" fmla="*/ 362 h 1688"/>
              <a:gd name="connsiteX98" fmla="*/ 3755 w 6056"/>
              <a:gd name="connsiteY98" fmla="*/ 386 h 1688"/>
              <a:gd name="connsiteX99" fmla="*/ 3755 w 6056"/>
              <a:gd name="connsiteY99" fmla="*/ 386 h 1688"/>
              <a:gd name="connsiteX100" fmla="*/ 3511 w 6056"/>
              <a:gd name="connsiteY100" fmla="*/ 485 h 1688"/>
              <a:gd name="connsiteX101" fmla="*/ 3259 w 6056"/>
              <a:gd name="connsiteY101" fmla="*/ 584 h 1688"/>
              <a:gd name="connsiteX102" fmla="*/ 3133 w 6056"/>
              <a:gd name="connsiteY102" fmla="*/ 633 h 1688"/>
              <a:gd name="connsiteX103" fmla="*/ 3005 w 6056"/>
              <a:gd name="connsiteY103" fmla="*/ 681 h 1688"/>
              <a:gd name="connsiteX104" fmla="*/ 2877 w 6056"/>
              <a:gd name="connsiteY104" fmla="*/ 728 h 1688"/>
              <a:gd name="connsiteX105" fmla="*/ 2747 w 6056"/>
              <a:gd name="connsiteY105" fmla="*/ 774 h 1688"/>
              <a:gd name="connsiteX106" fmla="*/ 2614 w 6056"/>
              <a:gd name="connsiteY106" fmla="*/ 815 h 1688"/>
              <a:gd name="connsiteX107" fmla="*/ 2484 w 6056"/>
              <a:gd name="connsiteY107" fmla="*/ 857 h 1688"/>
              <a:gd name="connsiteX108" fmla="*/ 2351 w 6056"/>
              <a:gd name="connsiteY108" fmla="*/ 894 h 1688"/>
              <a:gd name="connsiteX109" fmla="*/ 2216 w 6056"/>
              <a:gd name="connsiteY109" fmla="*/ 930 h 1688"/>
              <a:gd name="connsiteX110" fmla="*/ 2083 w 6056"/>
              <a:gd name="connsiteY110" fmla="*/ 964 h 1688"/>
              <a:gd name="connsiteX111" fmla="*/ 1946 w 6056"/>
              <a:gd name="connsiteY111" fmla="*/ 991 h 1688"/>
              <a:gd name="connsiteX112" fmla="*/ 1811 w 6056"/>
              <a:gd name="connsiteY112" fmla="*/ 1017 h 1688"/>
              <a:gd name="connsiteX113" fmla="*/ 1674 w 6056"/>
              <a:gd name="connsiteY113" fmla="*/ 1037 h 1688"/>
              <a:gd name="connsiteX114" fmla="*/ 1605 w 6056"/>
              <a:gd name="connsiteY114" fmla="*/ 1045 h 1688"/>
              <a:gd name="connsiteX115" fmla="*/ 1537 w 6056"/>
              <a:gd name="connsiteY115" fmla="*/ 1053 h 1688"/>
              <a:gd name="connsiteX116" fmla="*/ 1468 w 6056"/>
              <a:gd name="connsiteY116" fmla="*/ 1059 h 1688"/>
              <a:gd name="connsiteX117" fmla="*/ 1400 w 6056"/>
              <a:gd name="connsiteY117" fmla="*/ 1063 h 1688"/>
              <a:gd name="connsiteX118" fmla="*/ 1331 w 6056"/>
              <a:gd name="connsiteY118" fmla="*/ 1067 h 1688"/>
              <a:gd name="connsiteX119" fmla="*/ 1262 w 6056"/>
              <a:gd name="connsiteY119" fmla="*/ 1069 h 1688"/>
              <a:gd name="connsiteX120" fmla="*/ 1191 w 6056"/>
              <a:gd name="connsiteY120" fmla="*/ 1071 h 1688"/>
              <a:gd name="connsiteX121" fmla="*/ 1123 w 6056"/>
              <a:gd name="connsiteY121" fmla="*/ 1071 h 1688"/>
              <a:gd name="connsiteX122" fmla="*/ 1054 w 6056"/>
              <a:gd name="connsiteY122" fmla="*/ 1067 h 1688"/>
              <a:gd name="connsiteX123" fmla="*/ 983 w 6056"/>
              <a:gd name="connsiteY123" fmla="*/ 1065 h 1688"/>
              <a:gd name="connsiteX124" fmla="*/ 915 w 6056"/>
              <a:gd name="connsiteY124" fmla="*/ 1059 h 1688"/>
              <a:gd name="connsiteX125" fmla="*/ 844 w 6056"/>
              <a:gd name="connsiteY125" fmla="*/ 1053 h 1688"/>
              <a:gd name="connsiteX126" fmla="*/ 775 w 6056"/>
              <a:gd name="connsiteY126" fmla="*/ 1045 h 1688"/>
              <a:gd name="connsiteX127" fmla="*/ 704 w 6056"/>
              <a:gd name="connsiteY127" fmla="*/ 1033 h 1688"/>
              <a:gd name="connsiteX128" fmla="*/ 633 w 6056"/>
              <a:gd name="connsiteY128" fmla="*/ 1023 h 1688"/>
              <a:gd name="connsiteX129" fmla="*/ 565 w 6056"/>
              <a:gd name="connsiteY129" fmla="*/ 1009 h 1688"/>
              <a:gd name="connsiteX130" fmla="*/ 494 w 6056"/>
              <a:gd name="connsiteY130" fmla="*/ 993 h 1688"/>
              <a:gd name="connsiteX131" fmla="*/ 423 w 6056"/>
              <a:gd name="connsiteY131" fmla="*/ 976 h 1688"/>
              <a:gd name="connsiteX132" fmla="*/ 352 w 6056"/>
              <a:gd name="connsiteY132" fmla="*/ 958 h 1688"/>
              <a:gd name="connsiteX133" fmla="*/ 281 w 6056"/>
              <a:gd name="connsiteY133" fmla="*/ 936 h 1688"/>
              <a:gd name="connsiteX134" fmla="*/ 210 w 6056"/>
              <a:gd name="connsiteY134" fmla="*/ 914 h 1688"/>
              <a:gd name="connsiteX135" fmla="*/ 142 w 6056"/>
              <a:gd name="connsiteY135" fmla="*/ 889 h 1688"/>
              <a:gd name="connsiteX136" fmla="*/ 71 w 6056"/>
              <a:gd name="connsiteY136" fmla="*/ 861 h 1688"/>
              <a:gd name="connsiteX137" fmla="*/ 0 w 6056"/>
              <a:gd name="connsiteY137" fmla="*/ 833 h 1688"/>
              <a:gd name="connsiteX138" fmla="*/ 455 w 6056"/>
              <a:gd name="connsiteY138" fmla="*/ 1686 h 1688"/>
              <a:gd name="connsiteX0" fmla="*/ 455 w 6056"/>
              <a:gd name="connsiteY0" fmla="*/ 1686 h 1688"/>
              <a:gd name="connsiteX1" fmla="*/ 528 w 6056"/>
              <a:gd name="connsiteY1" fmla="*/ 1688 h 1688"/>
              <a:gd name="connsiteX2" fmla="*/ 599 w 6056"/>
              <a:gd name="connsiteY2" fmla="*/ 1686 h 1688"/>
              <a:gd name="connsiteX3" fmla="*/ 670 w 6056"/>
              <a:gd name="connsiteY3" fmla="*/ 1684 h 1688"/>
              <a:gd name="connsiteX4" fmla="*/ 743 w 6056"/>
              <a:gd name="connsiteY4" fmla="*/ 1680 h 1688"/>
              <a:gd name="connsiteX5" fmla="*/ 814 w 6056"/>
              <a:gd name="connsiteY5" fmla="*/ 1674 h 1688"/>
              <a:gd name="connsiteX6" fmla="*/ 883 w 6056"/>
              <a:gd name="connsiteY6" fmla="*/ 1668 h 1688"/>
              <a:gd name="connsiteX7" fmla="*/ 954 w 6056"/>
              <a:gd name="connsiteY7" fmla="*/ 1658 h 1688"/>
              <a:gd name="connsiteX8" fmla="*/ 1025 w 6056"/>
              <a:gd name="connsiteY8" fmla="*/ 1648 h 1688"/>
              <a:gd name="connsiteX9" fmla="*/ 1093 w 6056"/>
              <a:gd name="connsiteY9" fmla="*/ 1637 h 1688"/>
              <a:gd name="connsiteX10" fmla="*/ 1162 w 6056"/>
              <a:gd name="connsiteY10" fmla="*/ 1623 h 1688"/>
              <a:gd name="connsiteX11" fmla="*/ 1233 w 6056"/>
              <a:gd name="connsiteY11" fmla="*/ 1609 h 1688"/>
              <a:gd name="connsiteX12" fmla="*/ 1301 w 6056"/>
              <a:gd name="connsiteY12" fmla="*/ 1593 h 1688"/>
              <a:gd name="connsiteX13" fmla="*/ 1370 w 6056"/>
              <a:gd name="connsiteY13" fmla="*/ 1575 h 1688"/>
              <a:gd name="connsiteX14" fmla="*/ 1438 w 6056"/>
              <a:gd name="connsiteY14" fmla="*/ 1555 h 1688"/>
              <a:gd name="connsiteX15" fmla="*/ 1505 w 6056"/>
              <a:gd name="connsiteY15" fmla="*/ 1536 h 1688"/>
              <a:gd name="connsiteX16" fmla="*/ 1573 w 6056"/>
              <a:gd name="connsiteY16" fmla="*/ 1514 h 1688"/>
              <a:gd name="connsiteX17" fmla="*/ 1708 w 6056"/>
              <a:gd name="connsiteY17" fmla="*/ 1468 h 1688"/>
              <a:gd name="connsiteX18" fmla="*/ 1841 w 6056"/>
              <a:gd name="connsiteY18" fmla="*/ 1419 h 1688"/>
              <a:gd name="connsiteX19" fmla="*/ 1974 w 6056"/>
              <a:gd name="connsiteY19" fmla="*/ 1365 h 1688"/>
              <a:gd name="connsiteX20" fmla="*/ 2104 w 6056"/>
              <a:gd name="connsiteY20" fmla="*/ 1306 h 1688"/>
              <a:gd name="connsiteX21" fmla="*/ 2234 w 6056"/>
              <a:gd name="connsiteY21" fmla="*/ 1245 h 1688"/>
              <a:gd name="connsiteX22" fmla="*/ 2362 w 6056"/>
              <a:gd name="connsiteY22" fmla="*/ 1181 h 1688"/>
              <a:gd name="connsiteX23" fmla="*/ 2491 w 6056"/>
              <a:gd name="connsiteY23" fmla="*/ 1114 h 1688"/>
              <a:gd name="connsiteX24" fmla="*/ 2619 w 6056"/>
              <a:gd name="connsiteY24" fmla="*/ 1045 h 1688"/>
              <a:gd name="connsiteX25" fmla="*/ 2742 w 6056"/>
              <a:gd name="connsiteY25" fmla="*/ 974 h 1688"/>
              <a:gd name="connsiteX26" fmla="*/ 2868 w 6056"/>
              <a:gd name="connsiteY26" fmla="*/ 900 h 1688"/>
              <a:gd name="connsiteX27" fmla="*/ 2991 w 6056"/>
              <a:gd name="connsiteY27" fmla="*/ 827 h 1688"/>
              <a:gd name="connsiteX28" fmla="*/ 3113 w 6056"/>
              <a:gd name="connsiteY28" fmla="*/ 752 h 1688"/>
              <a:gd name="connsiteX29" fmla="*/ 3234 w 6056"/>
              <a:gd name="connsiteY29" fmla="*/ 677 h 1688"/>
              <a:gd name="connsiteX30" fmla="*/ 3472 w 6056"/>
              <a:gd name="connsiteY30" fmla="*/ 522 h 1688"/>
              <a:gd name="connsiteX31" fmla="*/ 3705 w 6056"/>
              <a:gd name="connsiteY31" fmla="*/ 372 h 1688"/>
              <a:gd name="connsiteX32" fmla="*/ 3705 w 6056"/>
              <a:gd name="connsiteY32" fmla="*/ 372 h 1688"/>
              <a:gd name="connsiteX33" fmla="*/ 3762 w 6056"/>
              <a:gd name="connsiteY33" fmla="*/ 336 h 1688"/>
              <a:gd name="connsiteX34" fmla="*/ 3819 w 6056"/>
              <a:gd name="connsiteY34" fmla="*/ 301 h 1688"/>
              <a:gd name="connsiteX35" fmla="*/ 3877 w 6056"/>
              <a:gd name="connsiteY35" fmla="*/ 269 h 1688"/>
              <a:gd name="connsiteX36" fmla="*/ 3934 w 6056"/>
              <a:gd name="connsiteY36" fmla="*/ 239 h 1688"/>
              <a:gd name="connsiteX37" fmla="*/ 3991 w 6056"/>
              <a:gd name="connsiteY37" fmla="*/ 212 h 1688"/>
              <a:gd name="connsiteX38" fmla="*/ 4048 w 6056"/>
              <a:gd name="connsiteY38" fmla="*/ 186 h 1688"/>
              <a:gd name="connsiteX39" fmla="*/ 4103 w 6056"/>
              <a:gd name="connsiteY39" fmla="*/ 162 h 1688"/>
              <a:gd name="connsiteX40" fmla="*/ 4160 w 6056"/>
              <a:gd name="connsiteY40" fmla="*/ 141 h 1688"/>
              <a:gd name="connsiteX41" fmla="*/ 4215 w 6056"/>
              <a:gd name="connsiteY41" fmla="*/ 119 h 1688"/>
              <a:gd name="connsiteX42" fmla="*/ 4270 w 6056"/>
              <a:gd name="connsiteY42" fmla="*/ 101 h 1688"/>
              <a:gd name="connsiteX43" fmla="*/ 4325 w 6056"/>
              <a:gd name="connsiteY43" fmla="*/ 85 h 1688"/>
              <a:gd name="connsiteX44" fmla="*/ 4380 w 6056"/>
              <a:gd name="connsiteY44" fmla="*/ 69 h 1688"/>
              <a:gd name="connsiteX45" fmla="*/ 4435 w 6056"/>
              <a:gd name="connsiteY45" fmla="*/ 55 h 1688"/>
              <a:gd name="connsiteX46" fmla="*/ 4487 w 6056"/>
              <a:gd name="connsiteY46" fmla="*/ 44 h 1688"/>
              <a:gd name="connsiteX47" fmla="*/ 4540 w 6056"/>
              <a:gd name="connsiteY47" fmla="*/ 34 h 1688"/>
              <a:gd name="connsiteX48" fmla="*/ 4592 w 6056"/>
              <a:gd name="connsiteY48" fmla="*/ 24 h 1688"/>
              <a:gd name="connsiteX49" fmla="*/ 4645 w 6056"/>
              <a:gd name="connsiteY49" fmla="*/ 18 h 1688"/>
              <a:gd name="connsiteX50" fmla="*/ 4695 w 6056"/>
              <a:gd name="connsiteY50" fmla="*/ 12 h 1688"/>
              <a:gd name="connsiteX51" fmla="*/ 4748 w 6056"/>
              <a:gd name="connsiteY51" fmla="*/ 6 h 1688"/>
              <a:gd name="connsiteX52" fmla="*/ 4798 w 6056"/>
              <a:gd name="connsiteY52" fmla="*/ 2 h 1688"/>
              <a:gd name="connsiteX53" fmla="*/ 4897 w 6056"/>
              <a:gd name="connsiteY53" fmla="*/ 0 h 1688"/>
              <a:gd name="connsiteX54" fmla="*/ 4993 w 6056"/>
              <a:gd name="connsiteY54" fmla="*/ 0 h 1688"/>
              <a:gd name="connsiteX55" fmla="*/ 5086 w 6056"/>
              <a:gd name="connsiteY55" fmla="*/ 6 h 1688"/>
              <a:gd name="connsiteX56" fmla="*/ 5176 w 6056"/>
              <a:gd name="connsiteY56" fmla="*/ 14 h 1688"/>
              <a:gd name="connsiteX57" fmla="*/ 5263 w 6056"/>
              <a:gd name="connsiteY57" fmla="*/ 26 h 1688"/>
              <a:gd name="connsiteX58" fmla="*/ 5347 w 6056"/>
              <a:gd name="connsiteY58" fmla="*/ 40 h 1688"/>
              <a:gd name="connsiteX59" fmla="*/ 5427 w 6056"/>
              <a:gd name="connsiteY59" fmla="*/ 57 h 1688"/>
              <a:gd name="connsiteX60" fmla="*/ 5503 w 6056"/>
              <a:gd name="connsiteY60" fmla="*/ 75 h 1688"/>
              <a:gd name="connsiteX61" fmla="*/ 5576 w 6056"/>
              <a:gd name="connsiteY61" fmla="*/ 95 h 1688"/>
              <a:gd name="connsiteX62" fmla="*/ 5706 w 6056"/>
              <a:gd name="connsiteY62" fmla="*/ 139 h 1688"/>
              <a:gd name="connsiteX63" fmla="*/ 5766 w 6056"/>
              <a:gd name="connsiteY63" fmla="*/ 160 h 1688"/>
              <a:gd name="connsiteX64" fmla="*/ 5821 w 6056"/>
              <a:gd name="connsiteY64" fmla="*/ 184 h 1688"/>
              <a:gd name="connsiteX65" fmla="*/ 5869 w 6056"/>
              <a:gd name="connsiteY65" fmla="*/ 204 h 1688"/>
              <a:gd name="connsiteX66" fmla="*/ 5939 w 6056"/>
              <a:gd name="connsiteY66" fmla="*/ 242 h 1688"/>
              <a:gd name="connsiteX67" fmla="*/ 6052 w 6056"/>
              <a:gd name="connsiteY67" fmla="*/ 299 h 1688"/>
              <a:gd name="connsiteX68" fmla="*/ 6050 w 6056"/>
              <a:gd name="connsiteY68" fmla="*/ 288 h 1688"/>
              <a:gd name="connsiteX69" fmla="*/ 5802 w 6056"/>
              <a:gd name="connsiteY69" fmla="*/ 631 h 1688"/>
              <a:gd name="connsiteX70" fmla="*/ 5745 w 6056"/>
              <a:gd name="connsiteY70" fmla="*/ 596 h 1688"/>
              <a:gd name="connsiteX71" fmla="*/ 5686 w 6056"/>
              <a:gd name="connsiteY71" fmla="*/ 560 h 1688"/>
              <a:gd name="connsiteX72" fmla="*/ 5622 w 6056"/>
              <a:gd name="connsiteY72" fmla="*/ 524 h 1688"/>
              <a:gd name="connsiteX73" fmla="*/ 5240 w 6056"/>
              <a:gd name="connsiteY73" fmla="*/ 354 h 1688"/>
              <a:gd name="connsiteX74" fmla="*/ 5153 w 6056"/>
              <a:gd name="connsiteY74" fmla="*/ 327 h 1688"/>
              <a:gd name="connsiteX75" fmla="*/ 5061 w 6056"/>
              <a:gd name="connsiteY75" fmla="*/ 301 h 1688"/>
              <a:gd name="connsiteX76" fmla="*/ 4967 w 6056"/>
              <a:gd name="connsiteY76" fmla="*/ 279 h 1688"/>
              <a:gd name="connsiteX77" fmla="*/ 4869 w 6056"/>
              <a:gd name="connsiteY77" fmla="*/ 261 h 1688"/>
              <a:gd name="connsiteX78" fmla="*/ 4821 w 6056"/>
              <a:gd name="connsiteY78" fmla="*/ 253 h 1688"/>
              <a:gd name="connsiteX79" fmla="*/ 4771 w 6056"/>
              <a:gd name="connsiteY79" fmla="*/ 245 h 1688"/>
              <a:gd name="connsiteX80" fmla="*/ 4718 w 6056"/>
              <a:gd name="connsiteY80" fmla="*/ 241 h 1688"/>
              <a:gd name="connsiteX81" fmla="*/ 4666 w 6056"/>
              <a:gd name="connsiteY81" fmla="*/ 237 h 1688"/>
              <a:gd name="connsiteX82" fmla="*/ 4613 w 6056"/>
              <a:gd name="connsiteY82" fmla="*/ 234 h 1688"/>
              <a:gd name="connsiteX83" fmla="*/ 4560 w 6056"/>
              <a:gd name="connsiteY83" fmla="*/ 234 h 1688"/>
              <a:gd name="connsiteX84" fmla="*/ 4508 w 6056"/>
              <a:gd name="connsiteY84" fmla="*/ 234 h 1688"/>
              <a:gd name="connsiteX85" fmla="*/ 4453 w 6056"/>
              <a:gd name="connsiteY85" fmla="*/ 234 h 1688"/>
              <a:gd name="connsiteX86" fmla="*/ 4398 w 6056"/>
              <a:gd name="connsiteY86" fmla="*/ 237 h 1688"/>
              <a:gd name="connsiteX87" fmla="*/ 4341 w 6056"/>
              <a:gd name="connsiteY87" fmla="*/ 241 h 1688"/>
              <a:gd name="connsiteX88" fmla="*/ 4286 w 6056"/>
              <a:gd name="connsiteY88" fmla="*/ 247 h 1688"/>
              <a:gd name="connsiteX89" fmla="*/ 4229 w 6056"/>
              <a:gd name="connsiteY89" fmla="*/ 255 h 1688"/>
              <a:gd name="connsiteX90" fmla="*/ 4172 w 6056"/>
              <a:gd name="connsiteY90" fmla="*/ 265 h 1688"/>
              <a:gd name="connsiteX91" fmla="*/ 4114 w 6056"/>
              <a:gd name="connsiteY91" fmla="*/ 277 h 1688"/>
              <a:gd name="connsiteX92" fmla="*/ 4055 w 6056"/>
              <a:gd name="connsiteY92" fmla="*/ 291 h 1688"/>
              <a:gd name="connsiteX93" fmla="*/ 3995 w 6056"/>
              <a:gd name="connsiteY93" fmla="*/ 305 h 1688"/>
              <a:gd name="connsiteX94" fmla="*/ 3936 w 6056"/>
              <a:gd name="connsiteY94" fmla="*/ 323 h 1688"/>
              <a:gd name="connsiteX95" fmla="*/ 3877 w 6056"/>
              <a:gd name="connsiteY95" fmla="*/ 342 h 1688"/>
              <a:gd name="connsiteX96" fmla="*/ 3817 w 6056"/>
              <a:gd name="connsiteY96" fmla="*/ 362 h 1688"/>
              <a:gd name="connsiteX97" fmla="*/ 3755 w 6056"/>
              <a:gd name="connsiteY97" fmla="*/ 386 h 1688"/>
              <a:gd name="connsiteX98" fmla="*/ 3755 w 6056"/>
              <a:gd name="connsiteY98" fmla="*/ 386 h 1688"/>
              <a:gd name="connsiteX99" fmla="*/ 3511 w 6056"/>
              <a:gd name="connsiteY99" fmla="*/ 485 h 1688"/>
              <a:gd name="connsiteX100" fmla="*/ 3259 w 6056"/>
              <a:gd name="connsiteY100" fmla="*/ 584 h 1688"/>
              <a:gd name="connsiteX101" fmla="*/ 3133 w 6056"/>
              <a:gd name="connsiteY101" fmla="*/ 633 h 1688"/>
              <a:gd name="connsiteX102" fmla="*/ 3005 w 6056"/>
              <a:gd name="connsiteY102" fmla="*/ 681 h 1688"/>
              <a:gd name="connsiteX103" fmla="*/ 2877 w 6056"/>
              <a:gd name="connsiteY103" fmla="*/ 728 h 1688"/>
              <a:gd name="connsiteX104" fmla="*/ 2747 w 6056"/>
              <a:gd name="connsiteY104" fmla="*/ 774 h 1688"/>
              <a:gd name="connsiteX105" fmla="*/ 2614 w 6056"/>
              <a:gd name="connsiteY105" fmla="*/ 815 h 1688"/>
              <a:gd name="connsiteX106" fmla="*/ 2484 w 6056"/>
              <a:gd name="connsiteY106" fmla="*/ 857 h 1688"/>
              <a:gd name="connsiteX107" fmla="*/ 2351 w 6056"/>
              <a:gd name="connsiteY107" fmla="*/ 894 h 1688"/>
              <a:gd name="connsiteX108" fmla="*/ 2216 w 6056"/>
              <a:gd name="connsiteY108" fmla="*/ 930 h 1688"/>
              <a:gd name="connsiteX109" fmla="*/ 2083 w 6056"/>
              <a:gd name="connsiteY109" fmla="*/ 964 h 1688"/>
              <a:gd name="connsiteX110" fmla="*/ 1946 w 6056"/>
              <a:gd name="connsiteY110" fmla="*/ 991 h 1688"/>
              <a:gd name="connsiteX111" fmla="*/ 1811 w 6056"/>
              <a:gd name="connsiteY111" fmla="*/ 1017 h 1688"/>
              <a:gd name="connsiteX112" fmla="*/ 1674 w 6056"/>
              <a:gd name="connsiteY112" fmla="*/ 1037 h 1688"/>
              <a:gd name="connsiteX113" fmla="*/ 1605 w 6056"/>
              <a:gd name="connsiteY113" fmla="*/ 1045 h 1688"/>
              <a:gd name="connsiteX114" fmla="*/ 1537 w 6056"/>
              <a:gd name="connsiteY114" fmla="*/ 1053 h 1688"/>
              <a:gd name="connsiteX115" fmla="*/ 1468 w 6056"/>
              <a:gd name="connsiteY115" fmla="*/ 1059 h 1688"/>
              <a:gd name="connsiteX116" fmla="*/ 1400 w 6056"/>
              <a:gd name="connsiteY116" fmla="*/ 1063 h 1688"/>
              <a:gd name="connsiteX117" fmla="*/ 1331 w 6056"/>
              <a:gd name="connsiteY117" fmla="*/ 1067 h 1688"/>
              <a:gd name="connsiteX118" fmla="*/ 1262 w 6056"/>
              <a:gd name="connsiteY118" fmla="*/ 1069 h 1688"/>
              <a:gd name="connsiteX119" fmla="*/ 1191 w 6056"/>
              <a:gd name="connsiteY119" fmla="*/ 1071 h 1688"/>
              <a:gd name="connsiteX120" fmla="*/ 1123 w 6056"/>
              <a:gd name="connsiteY120" fmla="*/ 1071 h 1688"/>
              <a:gd name="connsiteX121" fmla="*/ 1054 w 6056"/>
              <a:gd name="connsiteY121" fmla="*/ 1067 h 1688"/>
              <a:gd name="connsiteX122" fmla="*/ 983 w 6056"/>
              <a:gd name="connsiteY122" fmla="*/ 1065 h 1688"/>
              <a:gd name="connsiteX123" fmla="*/ 915 w 6056"/>
              <a:gd name="connsiteY123" fmla="*/ 1059 h 1688"/>
              <a:gd name="connsiteX124" fmla="*/ 844 w 6056"/>
              <a:gd name="connsiteY124" fmla="*/ 1053 h 1688"/>
              <a:gd name="connsiteX125" fmla="*/ 775 w 6056"/>
              <a:gd name="connsiteY125" fmla="*/ 1045 h 1688"/>
              <a:gd name="connsiteX126" fmla="*/ 704 w 6056"/>
              <a:gd name="connsiteY126" fmla="*/ 1033 h 1688"/>
              <a:gd name="connsiteX127" fmla="*/ 633 w 6056"/>
              <a:gd name="connsiteY127" fmla="*/ 1023 h 1688"/>
              <a:gd name="connsiteX128" fmla="*/ 565 w 6056"/>
              <a:gd name="connsiteY128" fmla="*/ 1009 h 1688"/>
              <a:gd name="connsiteX129" fmla="*/ 494 w 6056"/>
              <a:gd name="connsiteY129" fmla="*/ 993 h 1688"/>
              <a:gd name="connsiteX130" fmla="*/ 423 w 6056"/>
              <a:gd name="connsiteY130" fmla="*/ 976 h 1688"/>
              <a:gd name="connsiteX131" fmla="*/ 352 w 6056"/>
              <a:gd name="connsiteY131" fmla="*/ 958 h 1688"/>
              <a:gd name="connsiteX132" fmla="*/ 281 w 6056"/>
              <a:gd name="connsiteY132" fmla="*/ 936 h 1688"/>
              <a:gd name="connsiteX133" fmla="*/ 210 w 6056"/>
              <a:gd name="connsiteY133" fmla="*/ 914 h 1688"/>
              <a:gd name="connsiteX134" fmla="*/ 142 w 6056"/>
              <a:gd name="connsiteY134" fmla="*/ 889 h 1688"/>
              <a:gd name="connsiteX135" fmla="*/ 71 w 6056"/>
              <a:gd name="connsiteY135" fmla="*/ 861 h 1688"/>
              <a:gd name="connsiteX136" fmla="*/ 0 w 6056"/>
              <a:gd name="connsiteY136" fmla="*/ 833 h 1688"/>
              <a:gd name="connsiteX137" fmla="*/ 455 w 6056"/>
              <a:gd name="connsiteY137" fmla="*/ 1686 h 1688"/>
              <a:gd name="connsiteX0" fmla="*/ 455 w 6056"/>
              <a:gd name="connsiteY0" fmla="*/ 1686 h 1688"/>
              <a:gd name="connsiteX1" fmla="*/ 528 w 6056"/>
              <a:gd name="connsiteY1" fmla="*/ 1688 h 1688"/>
              <a:gd name="connsiteX2" fmla="*/ 599 w 6056"/>
              <a:gd name="connsiteY2" fmla="*/ 1686 h 1688"/>
              <a:gd name="connsiteX3" fmla="*/ 670 w 6056"/>
              <a:gd name="connsiteY3" fmla="*/ 1684 h 1688"/>
              <a:gd name="connsiteX4" fmla="*/ 743 w 6056"/>
              <a:gd name="connsiteY4" fmla="*/ 1680 h 1688"/>
              <a:gd name="connsiteX5" fmla="*/ 814 w 6056"/>
              <a:gd name="connsiteY5" fmla="*/ 1674 h 1688"/>
              <a:gd name="connsiteX6" fmla="*/ 883 w 6056"/>
              <a:gd name="connsiteY6" fmla="*/ 1668 h 1688"/>
              <a:gd name="connsiteX7" fmla="*/ 954 w 6056"/>
              <a:gd name="connsiteY7" fmla="*/ 1658 h 1688"/>
              <a:gd name="connsiteX8" fmla="*/ 1025 w 6056"/>
              <a:gd name="connsiteY8" fmla="*/ 1648 h 1688"/>
              <a:gd name="connsiteX9" fmla="*/ 1093 w 6056"/>
              <a:gd name="connsiteY9" fmla="*/ 1637 h 1688"/>
              <a:gd name="connsiteX10" fmla="*/ 1162 w 6056"/>
              <a:gd name="connsiteY10" fmla="*/ 1623 h 1688"/>
              <a:gd name="connsiteX11" fmla="*/ 1233 w 6056"/>
              <a:gd name="connsiteY11" fmla="*/ 1609 h 1688"/>
              <a:gd name="connsiteX12" fmla="*/ 1301 w 6056"/>
              <a:gd name="connsiteY12" fmla="*/ 1593 h 1688"/>
              <a:gd name="connsiteX13" fmla="*/ 1370 w 6056"/>
              <a:gd name="connsiteY13" fmla="*/ 1575 h 1688"/>
              <a:gd name="connsiteX14" fmla="*/ 1438 w 6056"/>
              <a:gd name="connsiteY14" fmla="*/ 1555 h 1688"/>
              <a:gd name="connsiteX15" fmla="*/ 1505 w 6056"/>
              <a:gd name="connsiteY15" fmla="*/ 1536 h 1688"/>
              <a:gd name="connsiteX16" fmla="*/ 1573 w 6056"/>
              <a:gd name="connsiteY16" fmla="*/ 1514 h 1688"/>
              <a:gd name="connsiteX17" fmla="*/ 1708 w 6056"/>
              <a:gd name="connsiteY17" fmla="*/ 1468 h 1688"/>
              <a:gd name="connsiteX18" fmla="*/ 1841 w 6056"/>
              <a:gd name="connsiteY18" fmla="*/ 1419 h 1688"/>
              <a:gd name="connsiteX19" fmla="*/ 1974 w 6056"/>
              <a:gd name="connsiteY19" fmla="*/ 1365 h 1688"/>
              <a:gd name="connsiteX20" fmla="*/ 2104 w 6056"/>
              <a:gd name="connsiteY20" fmla="*/ 1306 h 1688"/>
              <a:gd name="connsiteX21" fmla="*/ 2234 w 6056"/>
              <a:gd name="connsiteY21" fmla="*/ 1245 h 1688"/>
              <a:gd name="connsiteX22" fmla="*/ 2362 w 6056"/>
              <a:gd name="connsiteY22" fmla="*/ 1181 h 1688"/>
              <a:gd name="connsiteX23" fmla="*/ 2491 w 6056"/>
              <a:gd name="connsiteY23" fmla="*/ 1114 h 1688"/>
              <a:gd name="connsiteX24" fmla="*/ 2619 w 6056"/>
              <a:gd name="connsiteY24" fmla="*/ 1045 h 1688"/>
              <a:gd name="connsiteX25" fmla="*/ 2742 w 6056"/>
              <a:gd name="connsiteY25" fmla="*/ 974 h 1688"/>
              <a:gd name="connsiteX26" fmla="*/ 2868 w 6056"/>
              <a:gd name="connsiteY26" fmla="*/ 900 h 1688"/>
              <a:gd name="connsiteX27" fmla="*/ 2991 w 6056"/>
              <a:gd name="connsiteY27" fmla="*/ 827 h 1688"/>
              <a:gd name="connsiteX28" fmla="*/ 3113 w 6056"/>
              <a:gd name="connsiteY28" fmla="*/ 752 h 1688"/>
              <a:gd name="connsiteX29" fmla="*/ 3234 w 6056"/>
              <a:gd name="connsiteY29" fmla="*/ 677 h 1688"/>
              <a:gd name="connsiteX30" fmla="*/ 3472 w 6056"/>
              <a:gd name="connsiteY30" fmla="*/ 522 h 1688"/>
              <a:gd name="connsiteX31" fmla="*/ 3705 w 6056"/>
              <a:gd name="connsiteY31" fmla="*/ 372 h 1688"/>
              <a:gd name="connsiteX32" fmla="*/ 3705 w 6056"/>
              <a:gd name="connsiteY32" fmla="*/ 372 h 1688"/>
              <a:gd name="connsiteX33" fmla="*/ 3762 w 6056"/>
              <a:gd name="connsiteY33" fmla="*/ 336 h 1688"/>
              <a:gd name="connsiteX34" fmla="*/ 3819 w 6056"/>
              <a:gd name="connsiteY34" fmla="*/ 301 h 1688"/>
              <a:gd name="connsiteX35" fmla="*/ 3877 w 6056"/>
              <a:gd name="connsiteY35" fmla="*/ 269 h 1688"/>
              <a:gd name="connsiteX36" fmla="*/ 3934 w 6056"/>
              <a:gd name="connsiteY36" fmla="*/ 239 h 1688"/>
              <a:gd name="connsiteX37" fmla="*/ 3991 w 6056"/>
              <a:gd name="connsiteY37" fmla="*/ 212 h 1688"/>
              <a:gd name="connsiteX38" fmla="*/ 4048 w 6056"/>
              <a:gd name="connsiteY38" fmla="*/ 186 h 1688"/>
              <a:gd name="connsiteX39" fmla="*/ 4103 w 6056"/>
              <a:gd name="connsiteY39" fmla="*/ 162 h 1688"/>
              <a:gd name="connsiteX40" fmla="*/ 4160 w 6056"/>
              <a:gd name="connsiteY40" fmla="*/ 141 h 1688"/>
              <a:gd name="connsiteX41" fmla="*/ 4215 w 6056"/>
              <a:gd name="connsiteY41" fmla="*/ 119 h 1688"/>
              <a:gd name="connsiteX42" fmla="*/ 4270 w 6056"/>
              <a:gd name="connsiteY42" fmla="*/ 101 h 1688"/>
              <a:gd name="connsiteX43" fmla="*/ 4325 w 6056"/>
              <a:gd name="connsiteY43" fmla="*/ 85 h 1688"/>
              <a:gd name="connsiteX44" fmla="*/ 4380 w 6056"/>
              <a:gd name="connsiteY44" fmla="*/ 69 h 1688"/>
              <a:gd name="connsiteX45" fmla="*/ 4435 w 6056"/>
              <a:gd name="connsiteY45" fmla="*/ 55 h 1688"/>
              <a:gd name="connsiteX46" fmla="*/ 4487 w 6056"/>
              <a:gd name="connsiteY46" fmla="*/ 44 h 1688"/>
              <a:gd name="connsiteX47" fmla="*/ 4540 w 6056"/>
              <a:gd name="connsiteY47" fmla="*/ 34 h 1688"/>
              <a:gd name="connsiteX48" fmla="*/ 4592 w 6056"/>
              <a:gd name="connsiteY48" fmla="*/ 24 h 1688"/>
              <a:gd name="connsiteX49" fmla="*/ 4645 w 6056"/>
              <a:gd name="connsiteY49" fmla="*/ 18 h 1688"/>
              <a:gd name="connsiteX50" fmla="*/ 4695 w 6056"/>
              <a:gd name="connsiteY50" fmla="*/ 12 h 1688"/>
              <a:gd name="connsiteX51" fmla="*/ 4748 w 6056"/>
              <a:gd name="connsiteY51" fmla="*/ 6 h 1688"/>
              <a:gd name="connsiteX52" fmla="*/ 4798 w 6056"/>
              <a:gd name="connsiteY52" fmla="*/ 2 h 1688"/>
              <a:gd name="connsiteX53" fmla="*/ 4897 w 6056"/>
              <a:gd name="connsiteY53" fmla="*/ 0 h 1688"/>
              <a:gd name="connsiteX54" fmla="*/ 4993 w 6056"/>
              <a:gd name="connsiteY54" fmla="*/ 0 h 1688"/>
              <a:gd name="connsiteX55" fmla="*/ 5086 w 6056"/>
              <a:gd name="connsiteY55" fmla="*/ 6 h 1688"/>
              <a:gd name="connsiteX56" fmla="*/ 5176 w 6056"/>
              <a:gd name="connsiteY56" fmla="*/ 14 h 1688"/>
              <a:gd name="connsiteX57" fmla="*/ 5263 w 6056"/>
              <a:gd name="connsiteY57" fmla="*/ 26 h 1688"/>
              <a:gd name="connsiteX58" fmla="*/ 5347 w 6056"/>
              <a:gd name="connsiteY58" fmla="*/ 40 h 1688"/>
              <a:gd name="connsiteX59" fmla="*/ 5427 w 6056"/>
              <a:gd name="connsiteY59" fmla="*/ 57 h 1688"/>
              <a:gd name="connsiteX60" fmla="*/ 5503 w 6056"/>
              <a:gd name="connsiteY60" fmla="*/ 75 h 1688"/>
              <a:gd name="connsiteX61" fmla="*/ 5576 w 6056"/>
              <a:gd name="connsiteY61" fmla="*/ 95 h 1688"/>
              <a:gd name="connsiteX62" fmla="*/ 5706 w 6056"/>
              <a:gd name="connsiteY62" fmla="*/ 139 h 1688"/>
              <a:gd name="connsiteX63" fmla="*/ 5766 w 6056"/>
              <a:gd name="connsiteY63" fmla="*/ 160 h 1688"/>
              <a:gd name="connsiteX64" fmla="*/ 5821 w 6056"/>
              <a:gd name="connsiteY64" fmla="*/ 184 h 1688"/>
              <a:gd name="connsiteX65" fmla="*/ 5869 w 6056"/>
              <a:gd name="connsiteY65" fmla="*/ 204 h 1688"/>
              <a:gd name="connsiteX66" fmla="*/ 5939 w 6056"/>
              <a:gd name="connsiteY66" fmla="*/ 242 h 1688"/>
              <a:gd name="connsiteX67" fmla="*/ 6052 w 6056"/>
              <a:gd name="connsiteY67" fmla="*/ 299 h 1688"/>
              <a:gd name="connsiteX68" fmla="*/ 6050 w 6056"/>
              <a:gd name="connsiteY68" fmla="*/ 288 h 1688"/>
              <a:gd name="connsiteX69" fmla="*/ 5745 w 6056"/>
              <a:gd name="connsiteY69" fmla="*/ 596 h 1688"/>
              <a:gd name="connsiteX70" fmla="*/ 5686 w 6056"/>
              <a:gd name="connsiteY70" fmla="*/ 560 h 1688"/>
              <a:gd name="connsiteX71" fmla="*/ 5622 w 6056"/>
              <a:gd name="connsiteY71" fmla="*/ 524 h 1688"/>
              <a:gd name="connsiteX72" fmla="*/ 5240 w 6056"/>
              <a:gd name="connsiteY72" fmla="*/ 354 h 1688"/>
              <a:gd name="connsiteX73" fmla="*/ 5153 w 6056"/>
              <a:gd name="connsiteY73" fmla="*/ 327 h 1688"/>
              <a:gd name="connsiteX74" fmla="*/ 5061 w 6056"/>
              <a:gd name="connsiteY74" fmla="*/ 301 h 1688"/>
              <a:gd name="connsiteX75" fmla="*/ 4967 w 6056"/>
              <a:gd name="connsiteY75" fmla="*/ 279 h 1688"/>
              <a:gd name="connsiteX76" fmla="*/ 4869 w 6056"/>
              <a:gd name="connsiteY76" fmla="*/ 261 h 1688"/>
              <a:gd name="connsiteX77" fmla="*/ 4821 w 6056"/>
              <a:gd name="connsiteY77" fmla="*/ 253 h 1688"/>
              <a:gd name="connsiteX78" fmla="*/ 4771 w 6056"/>
              <a:gd name="connsiteY78" fmla="*/ 245 h 1688"/>
              <a:gd name="connsiteX79" fmla="*/ 4718 w 6056"/>
              <a:gd name="connsiteY79" fmla="*/ 241 h 1688"/>
              <a:gd name="connsiteX80" fmla="*/ 4666 w 6056"/>
              <a:gd name="connsiteY80" fmla="*/ 237 h 1688"/>
              <a:gd name="connsiteX81" fmla="*/ 4613 w 6056"/>
              <a:gd name="connsiteY81" fmla="*/ 234 h 1688"/>
              <a:gd name="connsiteX82" fmla="*/ 4560 w 6056"/>
              <a:gd name="connsiteY82" fmla="*/ 234 h 1688"/>
              <a:gd name="connsiteX83" fmla="*/ 4508 w 6056"/>
              <a:gd name="connsiteY83" fmla="*/ 234 h 1688"/>
              <a:gd name="connsiteX84" fmla="*/ 4453 w 6056"/>
              <a:gd name="connsiteY84" fmla="*/ 234 h 1688"/>
              <a:gd name="connsiteX85" fmla="*/ 4398 w 6056"/>
              <a:gd name="connsiteY85" fmla="*/ 237 h 1688"/>
              <a:gd name="connsiteX86" fmla="*/ 4341 w 6056"/>
              <a:gd name="connsiteY86" fmla="*/ 241 h 1688"/>
              <a:gd name="connsiteX87" fmla="*/ 4286 w 6056"/>
              <a:gd name="connsiteY87" fmla="*/ 247 h 1688"/>
              <a:gd name="connsiteX88" fmla="*/ 4229 w 6056"/>
              <a:gd name="connsiteY88" fmla="*/ 255 h 1688"/>
              <a:gd name="connsiteX89" fmla="*/ 4172 w 6056"/>
              <a:gd name="connsiteY89" fmla="*/ 265 h 1688"/>
              <a:gd name="connsiteX90" fmla="*/ 4114 w 6056"/>
              <a:gd name="connsiteY90" fmla="*/ 277 h 1688"/>
              <a:gd name="connsiteX91" fmla="*/ 4055 w 6056"/>
              <a:gd name="connsiteY91" fmla="*/ 291 h 1688"/>
              <a:gd name="connsiteX92" fmla="*/ 3995 w 6056"/>
              <a:gd name="connsiteY92" fmla="*/ 305 h 1688"/>
              <a:gd name="connsiteX93" fmla="*/ 3936 w 6056"/>
              <a:gd name="connsiteY93" fmla="*/ 323 h 1688"/>
              <a:gd name="connsiteX94" fmla="*/ 3877 w 6056"/>
              <a:gd name="connsiteY94" fmla="*/ 342 h 1688"/>
              <a:gd name="connsiteX95" fmla="*/ 3817 w 6056"/>
              <a:gd name="connsiteY95" fmla="*/ 362 h 1688"/>
              <a:gd name="connsiteX96" fmla="*/ 3755 w 6056"/>
              <a:gd name="connsiteY96" fmla="*/ 386 h 1688"/>
              <a:gd name="connsiteX97" fmla="*/ 3755 w 6056"/>
              <a:gd name="connsiteY97" fmla="*/ 386 h 1688"/>
              <a:gd name="connsiteX98" fmla="*/ 3511 w 6056"/>
              <a:gd name="connsiteY98" fmla="*/ 485 h 1688"/>
              <a:gd name="connsiteX99" fmla="*/ 3259 w 6056"/>
              <a:gd name="connsiteY99" fmla="*/ 584 h 1688"/>
              <a:gd name="connsiteX100" fmla="*/ 3133 w 6056"/>
              <a:gd name="connsiteY100" fmla="*/ 633 h 1688"/>
              <a:gd name="connsiteX101" fmla="*/ 3005 w 6056"/>
              <a:gd name="connsiteY101" fmla="*/ 681 h 1688"/>
              <a:gd name="connsiteX102" fmla="*/ 2877 w 6056"/>
              <a:gd name="connsiteY102" fmla="*/ 728 h 1688"/>
              <a:gd name="connsiteX103" fmla="*/ 2747 w 6056"/>
              <a:gd name="connsiteY103" fmla="*/ 774 h 1688"/>
              <a:gd name="connsiteX104" fmla="*/ 2614 w 6056"/>
              <a:gd name="connsiteY104" fmla="*/ 815 h 1688"/>
              <a:gd name="connsiteX105" fmla="*/ 2484 w 6056"/>
              <a:gd name="connsiteY105" fmla="*/ 857 h 1688"/>
              <a:gd name="connsiteX106" fmla="*/ 2351 w 6056"/>
              <a:gd name="connsiteY106" fmla="*/ 894 h 1688"/>
              <a:gd name="connsiteX107" fmla="*/ 2216 w 6056"/>
              <a:gd name="connsiteY107" fmla="*/ 930 h 1688"/>
              <a:gd name="connsiteX108" fmla="*/ 2083 w 6056"/>
              <a:gd name="connsiteY108" fmla="*/ 964 h 1688"/>
              <a:gd name="connsiteX109" fmla="*/ 1946 w 6056"/>
              <a:gd name="connsiteY109" fmla="*/ 991 h 1688"/>
              <a:gd name="connsiteX110" fmla="*/ 1811 w 6056"/>
              <a:gd name="connsiteY110" fmla="*/ 1017 h 1688"/>
              <a:gd name="connsiteX111" fmla="*/ 1674 w 6056"/>
              <a:gd name="connsiteY111" fmla="*/ 1037 h 1688"/>
              <a:gd name="connsiteX112" fmla="*/ 1605 w 6056"/>
              <a:gd name="connsiteY112" fmla="*/ 1045 h 1688"/>
              <a:gd name="connsiteX113" fmla="*/ 1537 w 6056"/>
              <a:gd name="connsiteY113" fmla="*/ 1053 h 1688"/>
              <a:gd name="connsiteX114" fmla="*/ 1468 w 6056"/>
              <a:gd name="connsiteY114" fmla="*/ 1059 h 1688"/>
              <a:gd name="connsiteX115" fmla="*/ 1400 w 6056"/>
              <a:gd name="connsiteY115" fmla="*/ 1063 h 1688"/>
              <a:gd name="connsiteX116" fmla="*/ 1331 w 6056"/>
              <a:gd name="connsiteY116" fmla="*/ 1067 h 1688"/>
              <a:gd name="connsiteX117" fmla="*/ 1262 w 6056"/>
              <a:gd name="connsiteY117" fmla="*/ 1069 h 1688"/>
              <a:gd name="connsiteX118" fmla="*/ 1191 w 6056"/>
              <a:gd name="connsiteY118" fmla="*/ 1071 h 1688"/>
              <a:gd name="connsiteX119" fmla="*/ 1123 w 6056"/>
              <a:gd name="connsiteY119" fmla="*/ 1071 h 1688"/>
              <a:gd name="connsiteX120" fmla="*/ 1054 w 6056"/>
              <a:gd name="connsiteY120" fmla="*/ 1067 h 1688"/>
              <a:gd name="connsiteX121" fmla="*/ 983 w 6056"/>
              <a:gd name="connsiteY121" fmla="*/ 1065 h 1688"/>
              <a:gd name="connsiteX122" fmla="*/ 915 w 6056"/>
              <a:gd name="connsiteY122" fmla="*/ 1059 h 1688"/>
              <a:gd name="connsiteX123" fmla="*/ 844 w 6056"/>
              <a:gd name="connsiteY123" fmla="*/ 1053 h 1688"/>
              <a:gd name="connsiteX124" fmla="*/ 775 w 6056"/>
              <a:gd name="connsiteY124" fmla="*/ 1045 h 1688"/>
              <a:gd name="connsiteX125" fmla="*/ 704 w 6056"/>
              <a:gd name="connsiteY125" fmla="*/ 1033 h 1688"/>
              <a:gd name="connsiteX126" fmla="*/ 633 w 6056"/>
              <a:gd name="connsiteY126" fmla="*/ 1023 h 1688"/>
              <a:gd name="connsiteX127" fmla="*/ 565 w 6056"/>
              <a:gd name="connsiteY127" fmla="*/ 1009 h 1688"/>
              <a:gd name="connsiteX128" fmla="*/ 494 w 6056"/>
              <a:gd name="connsiteY128" fmla="*/ 993 h 1688"/>
              <a:gd name="connsiteX129" fmla="*/ 423 w 6056"/>
              <a:gd name="connsiteY129" fmla="*/ 976 h 1688"/>
              <a:gd name="connsiteX130" fmla="*/ 352 w 6056"/>
              <a:gd name="connsiteY130" fmla="*/ 958 h 1688"/>
              <a:gd name="connsiteX131" fmla="*/ 281 w 6056"/>
              <a:gd name="connsiteY131" fmla="*/ 936 h 1688"/>
              <a:gd name="connsiteX132" fmla="*/ 210 w 6056"/>
              <a:gd name="connsiteY132" fmla="*/ 914 h 1688"/>
              <a:gd name="connsiteX133" fmla="*/ 142 w 6056"/>
              <a:gd name="connsiteY133" fmla="*/ 889 h 1688"/>
              <a:gd name="connsiteX134" fmla="*/ 71 w 6056"/>
              <a:gd name="connsiteY134" fmla="*/ 861 h 1688"/>
              <a:gd name="connsiteX135" fmla="*/ 0 w 6056"/>
              <a:gd name="connsiteY135" fmla="*/ 833 h 1688"/>
              <a:gd name="connsiteX136" fmla="*/ 455 w 6056"/>
              <a:gd name="connsiteY136" fmla="*/ 1686 h 1688"/>
              <a:gd name="connsiteX0" fmla="*/ 455 w 6056"/>
              <a:gd name="connsiteY0" fmla="*/ 1686 h 1688"/>
              <a:gd name="connsiteX1" fmla="*/ 528 w 6056"/>
              <a:gd name="connsiteY1" fmla="*/ 1688 h 1688"/>
              <a:gd name="connsiteX2" fmla="*/ 599 w 6056"/>
              <a:gd name="connsiteY2" fmla="*/ 1686 h 1688"/>
              <a:gd name="connsiteX3" fmla="*/ 670 w 6056"/>
              <a:gd name="connsiteY3" fmla="*/ 1684 h 1688"/>
              <a:gd name="connsiteX4" fmla="*/ 743 w 6056"/>
              <a:gd name="connsiteY4" fmla="*/ 1680 h 1688"/>
              <a:gd name="connsiteX5" fmla="*/ 814 w 6056"/>
              <a:gd name="connsiteY5" fmla="*/ 1674 h 1688"/>
              <a:gd name="connsiteX6" fmla="*/ 883 w 6056"/>
              <a:gd name="connsiteY6" fmla="*/ 1668 h 1688"/>
              <a:gd name="connsiteX7" fmla="*/ 954 w 6056"/>
              <a:gd name="connsiteY7" fmla="*/ 1658 h 1688"/>
              <a:gd name="connsiteX8" fmla="*/ 1025 w 6056"/>
              <a:gd name="connsiteY8" fmla="*/ 1648 h 1688"/>
              <a:gd name="connsiteX9" fmla="*/ 1093 w 6056"/>
              <a:gd name="connsiteY9" fmla="*/ 1637 h 1688"/>
              <a:gd name="connsiteX10" fmla="*/ 1162 w 6056"/>
              <a:gd name="connsiteY10" fmla="*/ 1623 h 1688"/>
              <a:gd name="connsiteX11" fmla="*/ 1233 w 6056"/>
              <a:gd name="connsiteY11" fmla="*/ 1609 h 1688"/>
              <a:gd name="connsiteX12" fmla="*/ 1301 w 6056"/>
              <a:gd name="connsiteY12" fmla="*/ 1593 h 1688"/>
              <a:gd name="connsiteX13" fmla="*/ 1370 w 6056"/>
              <a:gd name="connsiteY13" fmla="*/ 1575 h 1688"/>
              <a:gd name="connsiteX14" fmla="*/ 1438 w 6056"/>
              <a:gd name="connsiteY14" fmla="*/ 1555 h 1688"/>
              <a:gd name="connsiteX15" fmla="*/ 1505 w 6056"/>
              <a:gd name="connsiteY15" fmla="*/ 1536 h 1688"/>
              <a:gd name="connsiteX16" fmla="*/ 1573 w 6056"/>
              <a:gd name="connsiteY16" fmla="*/ 1514 h 1688"/>
              <a:gd name="connsiteX17" fmla="*/ 1708 w 6056"/>
              <a:gd name="connsiteY17" fmla="*/ 1468 h 1688"/>
              <a:gd name="connsiteX18" fmla="*/ 1841 w 6056"/>
              <a:gd name="connsiteY18" fmla="*/ 1419 h 1688"/>
              <a:gd name="connsiteX19" fmla="*/ 1974 w 6056"/>
              <a:gd name="connsiteY19" fmla="*/ 1365 h 1688"/>
              <a:gd name="connsiteX20" fmla="*/ 2104 w 6056"/>
              <a:gd name="connsiteY20" fmla="*/ 1306 h 1688"/>
              <a:gd name="connsiteX21" fmla="*/ 2234 w 6056"/>
              <a:gd name="connsiteY21" fmla="*/ 1245 h 1688"/>
              <a:gd name="connsiteX22" fmla="*/ 2362 w 6056"/>
              <a:gd name="connsiteY22" fmla="*/ 1181 h 1688"/>
              <a:gd name="connsiteX23" fmla="*/ 2491 w 6056"/>
              <a:gd name="connsiteY23" fmla="*/ 1114 h 1688"/>
              <a:gd name="connsiteX24" fmla="*/ 2619 w 6056"/>
              <a:gd name="connsiteY24" fmla="*/ 1045 h 1688"/>
              <a:gd name="connsiteX25" fmla="*/ 2742 w 6056"/>
              <a:gd name="connsiteY25" fmla="*/ 974 h 1688"/>
              <a:gd name="connsiteX26" fmla="*/ 2868 w 6056"/>
              <a:gd name="connsiteY26" fmla="*/ 900 h 1688"/>
              <a:gd name="connsiteX27" fmla="*/ 2991 w 6056"/>
              <a:gd name="connsiteY27" fmla="*/ 827 h 1688"/>
              <a:gd name="connsiteX28" fmla="*/ 3113 w 6056"/>
              <a:gd name="connsiteY28" fmla="*/ 752 h 1688"/>
              <a:gd name="connsiteX29" fmla="*/ 3234 w 6056"/>
              <a:gd name="connsiteY29" fmla="*/ 677 h 1688"/>
              <a:gd name="connsiteX30" fmla="*/ 3472 w 6056"/>
              <a:gd name="connsiteY30" fmla="*/ 522 h 1688"/>
              <a:gd name="connsiteX31" fmla="*/ 3705 w 6056"/>
              <a:gd name="connsiteY31" fmla="*/ 372 h 1688"/>
              <a:gd name="connsiteX32" fmla="*/ 3705 w 6056"/>
              <a:gd name="connsiteY32" fmla="*/ 372 h 1688"/>
              <a:gd name="connsiteX33" fmla="*/ 3762 w 6056"/>
              <a:gd name="connsiteY33" fmla="*/ 336 h 1688"/>
              <a:gd name="connsiteX34" fmla="*/ 3819 w 6056"/>
              <a:gd name="connsiteY34" fmla="*/ 301 h 1688"/>
              <a:gd name="connsiteX35" fmla="*/ 3877 w 6056"/>
              <a:gd name="connsiteY35" fmla="*/ 269 h 1688"/>
              <a:gd name="connsiteX36" fmla="*/ 3934 w 6056"/>
              <a:gd name="connsiteY36" fmla="*/ 239 h 1688"/>
              <a:gd name="connsiteX37" fmla="*/ 3991 w 6056"/>
              <a:gd name="connsiteY37" fmla="*/ 212 h 1688"/>
              <a:gd name="connsiteX38" fmla="*/ 4048 w 6056"/>
              <a:gd name="connsiteY38" fmla="*/ 186 h 1688"/>
              <a:gd name="connsiteX39" fmla="*/ 4103 w 6056"/>
              <a:gd name="connsiteY39" fmla="*/ 162 h 1688"/>
              <a:gd name="connsiteX40" fmla="*/ 4160 w 6056"/>
              <a:gd name="connsiteY40" fmla="*/ 141 h 1688"/>
              <a:gd name="connsiteX41" fmla="*/ 4215 w 6056"/>
              <a:gd name="connsiteY41" fmla="*/ 119 h 1688"/>
              <a:gd name="connsiteX42" fmla="*/ 4270 w 6056"/>
              <a:gd name="connsiteY42" fmla="*/ 101 h 1688"/>
              <a:gd name="connsiteX43" fmla="*/ 4325 w 6056"/>
              <a:gd name="connsiteY43" fmla="*/ 85 h 1688"/>
              <a:gd name="connsiteX44" fmla="*/ 4380 w 6056"/>
              <a:gd name="connsiteY44" fmla="*/ 69 h 1688"/>
              <a:gd name="connsiteX45" fmla="*/ 4435 w 6056"/>
              <a:gd name="connsiteY45" fmla="*/ 55 h 1688"/>
              <a:gd name="connsiteX46" fmla="*/ 4487 w 6056"/>
              <a:gd name="connsiteY46" fmla="*/ 44 h 1688"/>
              <a:gd name="connsiteX47" fmla="*/ 4540 w 6056"/>
              <a:gd name="connsiteY47" fmla="*/ 34 h 1688"/>
              <a:gd name="connsiteX48" fmla="*/ 4592 w 6056"/>
              <a:gd name="connsiteY48" fmla="*/ 24 h 1688"/>
              <a:gd name="connsiteX49" fmla="*/ 4645 w 6056"/>
              <a:gd name="connsiteY49" fmla="*/ 18 h 1688"/>
              <a:gd name="connsiteX50" fmla="*/ 4695 w 6056"/>
              <a:gd name="connsiteY50" fmla="*/ 12 h 1688"/>
              <a:gd name="connsiteX51" fmla="*/ 4748 w 6056"/>
              <a:gd name="connsiteY51" fmla="*/ 6 h 1688"/>
              <a:gd name="connsiteX52" fmla="*/ 4798 w 6056"/>
              <a:gd name="connsiteY52" fmla="*/ 2 h 1688"/>
              <a:gd name="connsiteX53" fmla="*/ 4897 w 6056"/>
              <a:gd name="connsiteY53" fmla="*/ 0 h 1688"/>
              <a:gd name="connsiteX54" fmla="*/ 4993 w 6056"/>
              <a:gd name="connsiteY54" fmla="*/ 0 h 1688"/>
              <a:gd name="connsiteX55" fmla="*/ 5086 w 6056"/>
              <a:gd name="connsiteY55" fmla="*/ 6 h 1688"/>
              <a:gd name="connsiteX56" fmla="*/ 5176 w 6056"/>
              <a:gd name="connsiteY56" fmla="*/ 14 h 1688"/>
              <a:gd name="connsiteX57" fmla="*/ 5263 w 6056"/>
              <a:gd name="connsiteY57" fmla="*/ 26 h 1688"/>
              <a:gd name="connsiteX58" fmla="*/ 5347 w 6056"/>
              <a:gd name="connsiteY58" fmla="*/ 40 h 1688"/>
              <a:gd name="connsiteX59" fmla="*/ 5427 w 6056"/>
              <a:gd name="connsiteY59" fmla="*/ 57 h 1688"/>
              <a:gd name="connsiteX60" fmla="*/ 5503 w 6056"/>
              <a:gd name="connsiteY60" fmla="*/ 75 h 1688"/>
              <a:gd name="connsiteX61" fmla="*/ 5576 w 6056"/>
              <a:gd name="connsiteY61" fmla="*/ 95 h 1688"/>
              <a:gd name="connsiteX62" fmla="*/ 5706 w 6056"/>
              <a:gd name="connsiteY62" fmla="*/ 139 h 1688"/>
              <a:gd name="connsiteX63" fmla="*/ 5766 w 6056"/>
              <a:gd name="connsiteY63" fmla="*/ 160 h 1688"/>
              <a:gd name="connsiteX64" fmla="*/ 5821 w 6056"/>
              <a:gd name="connsiteY64" fmla="*/ 184 h 1688"/>
              <a:gd name="connsiteX65" fmla="*/ 5869 w 6056"/>
              <a:gd name="connsiteY65" fmla="*/ 204 h 1688"/>
              <a:gd name="connsiteX66" fmla="*/ 5939 w 6056"/>
              <a:gd name="connsiteY66" fmla="*/ 242 h 1688"/>
              <a:gd name="connsiteX67" fmla="*/ 6052 w 6056"/>
              <a:gd name="connsiteY67" fmla="*/ 299 h 1688"/>
              <a:gd name="connsiteX68" fmla="*/ 6050 w 6056"/>
              <a:gd name="connsiteY68" fmla="*/ 288 h 1688"/>
              <a:gd name="connsiteX69" fmla="*/ 5686 w 6056"/>
              <a:gd name="connsiteY69" fmla="*/ 560 h 1688"/>
              <a:gd name="connsiteX70" fmla="*/ 5622 w 6056"/>
              <a:gd name="connsiteY70" fmla="*/ 524 h 1688"/>
              <a:gd name="connsiteX71" fmla="*/ 5240 w 6056"/>
              <a:gd name="connsiteY71" fmla="*/ 354 h 1688"/>
              <a:gd name="connsiteX72" fmla="*/ 5153 w 6056"/>
              <a:gd name="connsiteY72" fmla="*/ 327 h 1688"/>
              <a:gd name="connsiteX73" fmla="*/ 5061 w 6056"/>
              <a:gd name="connsiteY73" fmla="*/ 301 h 1688"/>
              <a:gd name="connsiteX74" fmla="*/ 4967 w 6056"/>
              <a:gd name="connsiteY74" fmla="*/ 279 h 1688"/>
              <a:gd name="connsiteX75" fmla="*/ 4869 w 6056"/>
              <a:gd name="connsiteY75" fmla="*/ 261 h 1688"/>
              <a:gd name="connsiteX76" fmla="*/ 4821 w 6056"/>
              <a:gd name="connsiteY76" fmla="*/ 253 h 1688"/>
              <a:gd name="connsiteX77" fmla="*/ 4771 w 6056"/>
              <a:gd name="connsiteY77" fmla="*/ 245 h 1688"/>
              <a:gd name="connsiteX78" fmla="*/ 4718 w 6056"/>
              <a:gd name="connsiteY78" fmla="*/ 241 h 1688"/>
              <a:gd name="connsiteX79" fmla="*/ 4666 w 6056"/>
              <a:gd name="connsiteY79" fmla="*/ 237 h 1688"/>
              <a:gd name="connsiteX80" fmla="*/ 4613 w 6056"/>
              <a:gd name="connsiteY80" fmla="*/ 234 h 1688"/>
              <a:gd name="connsiteX81" fmla="*/ 4560 w 6056"/>
              <a:gd name="connsiteY81" fmla="*/ 234 h 1688"/>
              <a:gd name="connsiteX82" fmla="*/ 4508 w 6056"/>
              <a:gd name="connsiteY82" fmla="*/ 234 h 1688"/>
              <a:gd name="connsiteX83" fmla="*/ 4453 w 6056"/>
              <a:gd name="connsiteY83" fmla="*/ 234 h 1688"/>
              <a:gd name="connsiteX84" fmla="*/ 4398 w 6056"/>
              <a:gd name="connsiteY84" fmla="*/ 237 h 1688"/>
              <a:gd name="connsiteX85" fmla="*/ 4341 w 6056"/>
              <a:gd name="connsiteY85" fmla="*/ 241 h 1688"/>
              <a:gd name="connsiteX86" fmla="*/ 4286 w 6056"/>
              <a:gd name="connsiteY86" fmla="*/ 247 h 1688"/>
              <a:gd name="connsiteX87" fmla="*/ 4229 w 6056"/>
              <a:gd name="connsiteY87" fmla="*/ 255 h 1688"/>
              <a:gd name="connsiteX88" fmla="*/ 4172 w 6056"/>
              <a:gd name="connsiteY88" fmla="*/ 265 h 1688"/>
              <a:gd name="connsiteX89" fmla="*/ 4114 w 6056"/>
              <a:gd name="connsiteY89" fmla="*/ 277 h 1688"/>
              <a:gd name="connsiteX90" fmla="*/ 4055 w 6056"/>
              <a:gd name="connsiteY90" fmla="*/ 291 h 1688"/>
              <a:gd name="connsiteX91" fmla="*/ 3995 w 6056"/>
              <a:gd name="connsiteY91" fmla="*/ 305 h 1688"/>
              <a:gd name="connsiteX92" fmla="*/ 3936 w 6056"/>
              <a:gd name="connsiteY92" fmla="*/ 323 h 1688"/>
              <a:gd name="connsiteX93" fmla="*/ 3877 w 6056"/>
              <a:gd name="connsiteY93" fmla="*/ 342 h 1688"/>
              <a:gd name="connsiteX94" fmla="*/ 3817 w 6056"/>
              <a:gd name="connsiteY94" fmla="*/ 362 h 1688"/>
              <a:gd name="connsiteX95" fmla="*/ 3755 w 6056"/>
              <a:gd name="connsiteY95" fmla="*/ 386 h 1688"/>
              <a:gd name="connsiteX96" fmla="*/ 3755 w 6056"/>
              <a:gd name="connsiteY96" fmla="*/ 386 h 1688"/>
              <a:gd name="connsiteX97" fmla="*/ 3511 w 6056"/>
              <a:gd name="connsiteY97" fmla="*/ 485 h 1688"/>
              <a:gd name="connsiteX98" fmla="*/ 3259 w 6056"/>
              <a:gd name="connsiteY98" fmla="*/ 584 h 1688"/>
              <a:gd name="connsiteX99" fmla="*/ 3133 w 6056"/>
              <a:gd name="connsiteY99" fmla="*/ 633 h 1688"/>
              <a:gd name="connsiteX100" fmla="*/ 3005 w 6056"/>
              <a:gd name="connsiteY100" fmla="*/ 681 h 1688"/>
              <a:gd name="connsiteX101" fmla="*/ 2877 w 6056"/>
              <a:gd name="connsiteY101" fmla="*/ 728 h 1688"/>
              <a:gd name="connsiteX102" fmla="*/ 2747 w 6056"/>
              <a:gd name="connsiteY102" fmla="*/ 774 h 1688"/>
              <a:gd name="connsiteX103" fmla="*/ 2614 w 6056"/>
              <a:gd name="connsiteY103" fmla="*/ 815 h 1688"/>
              <a:gd name="connsiteX104" fmla="*/ 2484 w 6056"/>
              <a:gd name="connsiteY104" fmla="*/ 857 h 1688"/>
              <a:gd name="connsiteX105" fmla="*/ 2351 w 6056"/>
              <a:gd name="connsiteY105" fmla="*/ 894 h 1688"/>
              <a:gd name="connsiteX106" fmla="*/ 2216 w 6056"/>
              <a:gd name="connsiteY106" fmla="*/ 930 h 1688"/>
              <a:gd name="connsiteX107" fmla="*/ 2083 w 6056"/>
              <a:gd name="connsiteY107" fmla="*/ 964 h 1688"/>
              <a:gd name="connsiteX108" fmla="*/ 1946 w 6056"/>
              <a:gd name="connsiteY108" fmla="*/ 991 h 1688"/>
              <a:gd name="connsiteX109" fmla="*/ 1811 w 6056"/>
              <a:gd name="connsiteY109" fmla="*/ 1017 h 1688"/>
              <a:gd name="connsiteX110" fmla="*/ 1674 w 6056"/>
              <a:gd name="connsiteY110" fmla="*/ 1037 h 1688"/>
              <a:gd name="connsiteX111" fmla="*/ 1605 w 6056"/>
              <a:gd name="connsiteY111" fmla="*/ 1045 h 1688"/>
              <a:gd name="connsiteX112" fmla="*/ 1537 w 6056"/>
              <a:gd name="connsiteY112" fmla="*/ 1053 h 1688"/>
              <a:gd name="connsiteX113" fmla="*/ 1468 w 6056"/>
              <a:gd name="connsiteY113" fmla="*/ 1059 h 1688"/>
              <a:gd name="connsiteX114" fmla="*/ 1400 w 6056"/>
              <a:gd name="connsiteY114" fmla="*/ 1063 h 1688"/>
              <a:gd name="connsiteX115" fmla="*/ 1331 w 6056"/>
              <a:gd name="connsiteY115" fmla="*/ 1067 h 1688"/>
              <a:gd name="connsiteX116" fmla="*/ 1262 w 6056"/>
              <a:gd name="connsiteY116" fmla="*/ 1069 h 1688"/>
              <a:gd name="connsiteX117" fmla="*/ 1191 w 6056"/>
              <a:gd name="connsiteY117" fmla="*/ 1071 h 1688"/>
              <a:gd name="connsiteX118" fmla="*/ 1123 w 6056"/>
              <a:gd name="connsiteY118" fmla="*/ 1071 h 1688"/>
              <a:gd name="connsiteX119" fmla="*/ 1054 w 6056"/>
              <a:gd name="connsiteY119" fmla="*/ 1067 h 1688"/>
              <a:gd name="connsiteX120" fmla="*/ 983 w 6056"/>
              <a:gd name="connsiteY120" fmla="*/ 1065 h 1688"/>
              <a:gd name="connsiteX121" fmla="*/ 915 w 6056"/>
              <a:gd name="connsiteY121" fmla="*/ 1059 h 1688"/>
              <a:gd name="connsiteX122" fmla="*/ 844 w 6056"/>
              <a:gd name="connsiteY122" fmla="*/ 1053 h 1688"/>
              <a:gd name="connsiteX123" fmla="*/ 775 w 6056"/>
              <a:gd name="connsiteY123" fmla="*/ 1045 h 1688"/>
              <a:gd name="connsiteX124" fmla="*/ 704 w 6056"/>
              <a:gd name="connsiteY124" fmla="*/ 1033 h 1688"/>
              <a:gd name="connsiteX125" fmla="*/ 633 w 6056"/>
              <a:gd name="connsiteY125" fmla="*/ 1023 h 1688"/>
              <a:gd name="connsiteX126" fmla="*/ 565 w 6056"/>
              <a:gd name="connsiteY126" fmla="*/ 1009 h 1688"/>
              <a:gd name="connsiteX127" fmla="*/ 494 w 6056"/>
              <a:gd name="connsiteY127" fmla="*/ 993 h 1688"/>
              <a:gd name="connsiteX128" fmla="*/ 423 w 6056"/>
              <a:gd name="connsiteY128" fmla="*/ 976 h 1688"/>
              <a:gd name="connsiteX129" fmla="*/ 352 w 6056"/>
              <a:gd name="connsiteY129" fmla="*/ 958 h 1688"/>
              <a:gd name="connsiteX130" fmla="*/ 281 w 6056"/>
              <a:gd name="connsiteY130" fmla="*/ 936 h 1688"/>
              <a:gd name="connsiteX131" fmla="*/ 210 w 6056"/>
              <a:gd name="connsiteY131" fmla="*/ 914 h 1688"/>
              <a:gd name="connsiteX132" fmla="*/ 142 w 6056"/>
              <a:gd name="connsiteY132" fmla="*/ 889 h 1688"/>
              <a:gd name="connsiteX133" fmla="*/ 71 w 6056"/>
              <a:gd name="connsiteY133" fmla="*/ 861 h 1688"/>
              <a:gd name="connsiteX134" fmla="*/ 0 w 6056"/>
              <a:gd name="connsiteY134" fmla="*/ 833 h 1688"/>
              <a:gd name="connsiteX135" fmla="*/ 455 w 6056"/>
              <a:gd name="connsiteY135" fmla="*/ 1686 h 1688"/>
              <a:gd name="connsiteX0" fmla="*/ 455 w 6052"/>
              <a:gd name="connsiteY0" fmla="*/ 1686 h 1688"/>
              <a:gd name="connsiteX1" fmla="*/ 528 w 6052"/>
              <a:gd name="connsiteY1" fmla="*/ 1688 h 1688"/>
              <a:gd name="connsiteX2" fmla="*/ 599 w 6052"/>
              <a:gd name="connsiteY2" fmla="*/ 1686 h 1688"/>
              <a:gd name="connsiteX3" fmla="*/ 670 w 6052"/>
              <a:gd name="connsiteY3" fmla="*/ 1684 h 1688"/>
              <a:gd name="connsiteX4" fmla="*/ 743 w 6052"/>
              <a:gd name="connsiteY4" fmla="*/ 1680 h 1688"/>
              <a:gd name="connsiteX5" fmla="*/ 814 w 6052"/>
              <a:gd name="connsiteY5" fmla="*/ 1674 h 1688"/>
              <a:gd name="connsiteX6" fmla="*/ 883 w 6052"/>
              <a:gd name="connsiteY6" fmla="*/ 1668 h 1688"/>
              <a:gd name="connsiteX7" fmla="*/ 954 w 6052"/>
              <a:gd name="connsiteY7" fmla="*/ 1658 h 1688"/>
              <a:gd name="connsiteX8" fmla="*/ 1025 w 6052"/>
              <a:gd name="connsiteY8" fmla="*/ 1648 h 1688"/>
              <a:gd name="connsiteX9" fmla="*/ 1093 w 6052"/>
              <a:gd name="connsiteY9" fmla="*/ 1637 h 1688"/>
              <a:gd name="connsiteX10" fmla="*/ 1162 w 6052"/>
              <a:gd name="connsiteY10" fmla="*/ 1623 h 1688"/>
              <a:gd name="connsiteX11" fmla="*/ 1233 w 6052"/>
              <a:gd name="connsiteY11" fmla="*/ 1609 h 1688"/>
              <a:gd name="connsiteX12" fmla="*/ 1301 w 6052"/>
              <a:gd name="connsiteY12" fmla="*/ 1593 h 1688"/>
              <a:gd name="connsiteX13" fmla="*/ 1370 w 6052"/>
              <a:gd name="connsiteY13" fmla="*/ 1575 h 1688"/>
              <a:gd name="connsiteX14" fmla="*/ 1438 w 6052"/>
              <a:gd name="connsiteY14" fmla="*/ 1555 h 1688"/>
              <a:gd name="connsiteX15" fmla="*/ 1505 w 6052"/>
              <a:gd name="connsiteY15" fmla="*/ 1536 h 1688"/>
              <a:gd name="connsiteX16" fmla="*/ 1573 w 6052"/>
              <a:gd name="connsiteY16" fmla="*/ 1514 h 1688"/>
              <a:gd name="connsiteX17" fmla="*/ 1708 w 6052"/>
              <a:gd name="connsiteY17" fmla="*/ 1468 h 1688"/>
              <a:gd name="connsiteX18" fmla="*/ 1841 w 6052"/>
              <a:gd name="connsiteY18" fmla="*/ 1419 h 1688"/>
              <a:gd name="connsiteX19" fmla="*/ 1974 w 6052"/>
              <a:gd name="connsiteY19" fmla="*/ 1365 h 1688"/>
              <a:gd name="connsiteX20" fmla="*/ 2104 w 6052"/>
              <a:gd name="connsiteY20" fmla="*/ 1306 h 1688"/>
              <a:gd name="connsiteX21" fmla="*/ 2234 w 6052"/>
              <a:gd name="connsiteY21" fmla="*/ 1245 h 1688"/>
              <a:gd name="connsiteX22" fmla="*/ 2362 w 6052"/>
              <a:gd name="connsiteY22" fmla="*/ 1181 h 1688"/>
              <a:gd name="connsiteX23" fmla="*/ 2491 w 6052"/>
              <a:gd name="connsiteY23" fmla="*/ 1114 h 1688"/>
              <a:gd name="connsiteX24" fmla="*/ 2619 w 6052"/>
              <a:gd name="connsiteY24" fmla="*/ 1045 h 1688"/>
              <a:gd name="connsiteX25" fmla="*/ 2742 w 6052"/>
              <a:gd name="connsiteY25" fmla="*/ 974 h 1688"/>
              <a:gd name="connsiteX26" fmla="*/ 2868 w 6052"/>
              <a:gd name="connsiteY26" fmla="*/ 900 h 1688"/>
              <a:gd name="connsiteX27" fmla="*/ 2991 w 6052"/>
              <a:gd name="connsiteY27" fmla="*/ 827 h 1688"/>
              <a:gd name="connsiteX28" fmla="*/ 3113 w 6052"/>
              <a:gd name="connsiteY28" fmla="*/ 752 h 1688"/>
              <a:gd name="connsiteX29" fmla="*/ 3234 w 6052"/>
              <a:gd name="connsiteY29" fmla="*/ 677 h 1688"/>
              <a:gd name="connsiteX30" fmla="*/ 3472 w 6052"/>
              <a:gd name="connsiteY30" fmla="*/ 522 h 1688"/>
              <a:gd name="connsiteX31" fmla="*/ 3705 w 6052"/>
              <a:gd name="connsiteY31" fmla="*/ 372 h 1688"/>
              <a:gd name="connsiteX32" fmla="*/ 3705 w 6052"/>
              <a:gd name="connsiteY32" fmla="*/ 372 h 1688"/>
              <a:gd name="connsiteX33" fmla="*/ 3762 w 6052"/>
              <a:gd name="connsiteY33" fmla="*/ 336 h 1688"/>
              <a:gd name="connsiteX34" fmla="*/ 3819 w 6052"/>
              <a:gd name="connsiteY34" fmla="*/ 301 h 1688"/>
              <a:gd name="connsiteX35" fmla="*/ 3877 w 6052"/>
              <a:gd name="connsiteY35" fmla="*/ 269 h 1688"/>
              <a:gd name="connsiteX36" fmla="*/ 3934 w 6052"/>
              <a:gd name="connsiteY36" fmla="*/ 239 h 1688"/>
              <a:gd name="connsiteX37" fmla="*/ 3991 w 6052"/>
              <a:gd name="connsiteY37" fmla="*/ 212 h 1688"/>
              <a:gd name="connsiteX38" fmla="*/ 4048 w 6052"/>
              <a:gd name="connsiteY38" fmla="*/ 186 h 1688"/>
              <a:gd name="connsiteX39" fmla="*/ 4103 w 6052"/>
              <a:gd name="connsiteY39" fmla="*/ 162 h 1688"/>
              <a:gd name="connsiteX40" fmla="*/ 4160 w 6052"/>
              <a:gd name="connsiteY40" fmla="*/ 141 h 1688"/>
              <a:gd name="connsiteX41" fmla="*/ 4215 w 6052"/>
              <a:gd name="connsiteY41" fmla="*/ 119 h 1688"/>
              <a:gd name="connsiteX42" fmla="*/ 4270 w 6052"/>
              <a:gd name="connsiteY42" fmla="*/ 101 h 1688"/>
              <a:gd name="connsiteX43" fmla="*/ 4325 w 6052"/>
              <a:gd name="connsiteY43" fmla="*/ 85 h 1688"/>
              <a:gd name="connsiteX44" fmla="*/ 4380 w 6052"/>
              <a:gd name="connsiteY44" fmla="*/ 69 h 1688"/>
              <a:gd name="connsiteX45" fmla="*/ 4435 w 6052"/>
              <a:gd name="connsiteY45" fmla="*/ 55 h 1688"/>
              <a:gd name="connsiteX46" fmla="*/ 4487 w 6052"/>
              <a:gd name="connsiteY46" fmla="*/ 44 h 1688"/>
              <a:gd name="connsiteX47" fmla="*/ 4540 w 6052"/>
              <a:gd name="connsiteY47" fmla="*/ 34 h 1688"/>
              <a:gd name="connsiteX48" fmla="*/ 4592 w 6052"/>
              <a:gd name="connsiteY48" fmla="*/ 24 h 1688"/>
              <a:gd name="connsiteX49" fmla="*/ 4645 w 6052"/>
              <a:gd name="connsiteY49" fmla="*/ 18 h 1688"/>
              <a:gd name="connsiteX50" fmla="*/ 4695 w 6052"/>
              <a:gd name="connsiteY50" fmla="*/ 12 h 1688"/>
              <a:gd name="connsiteX51" fmla="*/ 4748 w 6052"/>
              <a:gd name="connsiteY51" fmla="*/ 6 h 1688"/>
              <a:gd name="connsiteX52" fmla="*/ 4798 w 6052"/>
              <a:gd name="connsiteY52" fmla="*/ 2 h 1688"/>
              <a:gd name="connsiteX53" fmla="*/ 4897 w 6052"/>
              <a:gd name="connsiteY53" fmla="*/ 0 h 1688"/>
              <a:gd name="connsiteX54" fmla="*/ 4993 w 6052"/>
              <a:gd name="connsiteY54" fmla="*/ 0 h 1688"/>
              <a:gd name="connsiteX55" fmla="*/ 5086 w 6052"/>
              <a:gd name="connsiteY55" fmla="*/ 6 h 1688"/>
              <a:gd name="connsiteX56" fmla="*/ 5176 w 6052"/>
              <a:gd name="connsiteY56" fmla="*/ 14 h 1688"/>
              <a:gd name="connsiteX57" fmla="*/ 5263 w 6052"/>
              <a:gd name="connsiteY57" fmla="*/ 26 h 1688"/>
              <a:gd name="connsiteX58" fmla="*/ 5347 w 6052"/>
              <a:gd name="connsiteY58" fmla="*/ 40 h 1688"/>
              <a:gd name="connsiteX59" fmla="*/ 5427 w 6052"/>
              <a:gd name="connsiteY59" fmla="*/ 57 h 1688"/>
              <a:gd name="connsiteX60" fmla="*/ 5503 w 6052"/>
              <a:gd name="connsiteY60" fmla="*/ 75 h 1688"/>
              <a:gd name="connsiteX61" fmla="*/ 5576 w 6052"/>
              <a:gd name="connsiteY61" fmla="*/ 95 h 1688"/>
              <a:gd name="connsiteX62" fmla="*/ 5706 w 6052"/>
              <a:gd name="connsiteY62" fmla="*/ 139 h 1688"/>
              <a:gd name="connsiteX63" fmla="*/ 5766 w 6052"/>
              <a:gd name="connsiteY63" fmla="*/ 160 h 1688"/>
              <a:gd name="connsiteX64" fmla="*/ 5821 w 6052"/>
              <a:gd name="connsiteY64" fmla="*/ 184 h 1688"/>
              <a:gd name="connsiteX65" fmla="*/ 5869 w 6052"/>
              <a:gd name="connsiteY65" fmla="*/ 204 h 1688"/>
              <a:gd name="connsiteX66" fmla="*/ 5939 w 6052"/>
              <a:gd name="connsiteY66" fmla="*/ 242 h 1688"/>
              <a:gd name="connsiteX67" fmla="*/ 6052 w 6052"/>
              <a:gd name="connsiteY67" fmla="*/ 299 h 1688"/>
              <a:gd name="connsiteX68" fmla="*/ 5686 w 6052"/>
              <a:gd name="connsiteY68" fmla="*/ 560 h 1688"/>
              <a:gd name="connsiteX69" fmla="*/ 5622 w 6052"/>
              <a:gd name="connsiteY69" fmla="*/ 524 h 1688"/>
              <a:gd name="connsiteX70" fmla="*/ 5240 w 6052"/>
              <a:gd name="connsiteY70" fmla="*/ 354 h 1688"/>
              <a:gd name="connsiteX71" fmla="*/ 5153 w 6052"/>
              <a:gd name="connsiteY71" fmla="*/ 327 h 1688"/>
              <a:gd name="connsiteX72" fmla="*/ 5061 w 6052"/>
              <a:gd name="connsiteY72" fmla="*/ 301 h 1688"/>
              <a:gd name="connsiteX73" fmla="*/ 4967 w 6052"/>
              <a:gd name="connsiteY73" fmla="*/ 279 h 1688"/>
              <a:gd name="connsiteX74" fmla="*/ 4869 w 6052"/>
              <a:gd name="connsiteY74" fmla="*/ 261 h 1688"/>
              <a:gd name="connsiteX75" fmla="*/ 4821 w 6052"/>
              <a:gd name="connsiteY75" fmla="*/ 253 h 1688"/>
              <a:gd name="connsiteX76" fmla="*/ 4771 w 6052"/>
              <a:gd name="connsiteY76" fmla="*/ 245 h 1688"/>
              <a:gd name="connsiteX77" fmla="*/ 4718 w 6052"/>
              <a:gd name="connsiteY77" fmla="*/ 241 h 1688"/>
              <a:gd name="connsiteX78" fmla="*/ 4666 w 6052"/>
              <a:gd name="connsiteY78" fmla="*/ 237 h 1688"/>
              <a:gd name="connsiteX79" fmla="*/ 4613 w 6052"/>
              <a:gd name="connsiteY79" fmla="*/ 234 h 1688"/>
              <a:gd name="connsiteX80" fmla="*/ 4560 w 6052"/>
              <a:gd name="connsiteY80" fmla="*/ 234 h 1688"/>
              <a:gd name="connsiteX81" fmla="*/ 4508 w 6052"/>
              <a:gd name="connsiteY81" fmla="*/ 234 h 1688"/>
              <a:gd name="connsiteX82" fmla="*/ 4453 w 6052"/>
              <a:gd name="connsiteY82" fmla="*/ 234 h 1688"/>
              <a:gd name="connsiteX83" fmla="*/ 4398 w 6052"/>
              <a:gd name="connsiteY83" fmla="*/ 237 h 1688"/>
              <a:gd name="connsiteX84" fmla="*/ 4341 w 6052"/>
              <a:gd name="connsiteY84" fmla="*/ 241 h 1688"/>
              <a:gd name="connsiteX85" fmla="*/ 4286 w 6052"/>
              <a:gd name="connsiteY85" fmla="*/ 247 h 1688"/>
              <a:gd name="connsiteX86" fmla="*/ 4229 w 6052"/>
              <a:gd name="connsiteY86" fmla="*/ 255 h 1688"/>
              <a:gd name="connsiteX87" fmla="*/ 4172 w 6052"/>
              <a:gd name="connsiteY87" fmla="*/ 265 h 1688"/>
              <a:gd name="connsiteX88" fmla="*/ 4114 w 6052"/>
              <a:gd name="connsiteY88" fmla="*/ 277 h 1688"/>
              <a:gd name="connsiteX89" fmla="*/ 4055 w 6052"/>
              <a:gd name="connsiteY89" fmla="*/ 291 h 1688"/>
              <a:gd name="connsiteX90" fmla="*/ 3995 w 6052"/>
              <a:gd name="connsiteY90" fmla="*/ 305 h 1688"/>
              <a:gd name="connsiteX91" fmla="*/ 3936 w 6052"/>
              <a:gd name="connsiteY91" fmla="*/ 323 h 1688"/>
              <a:gd name="connsiteX92" fmla="*/ 3877 w 6052"/>
              <a:gd name="connsiteY92" fmla="*/ 342 h 1688"/>
              <a:gd name="connsiteX93" fmla="*/ 3817 w 6052"/>
              <a:gd name="connsiteY93" fmla="*/ 362 h 1688"/>
              <a:gd name="connsiteX94" fmla="*/ 3755 w 6052"/>
              <a:gd name="connsiteY94" fmla="*/ 386 h 1688"/>
              <a:gd name="connsiteX95" fmla="*/ 3755 w 6052"/>
              <a:gd name="connsiteY95" fmla="*/ 386 h 1688"/>
              <a:gd name="connsiteX96" fmla="*/ 3511 w 6052"/>
              <a:gd name="connsiteY96" fmla="*/ 485 h 1688"/>
              <a:gd name="connsiteX97" fmla="*/ 3259 w 6052"/>
              <a:gd name="connsiteY97" fmla="*/ 584 h 1688"/>
              <a:gd name="connsiteX98" fmla="*/ 3133 w 6052"/>
              <a:gd name="connsiteY98" fmla="*/ 633 h 1688"/>
              <a:gd name="connsiteX99" fmla="*/ 3005 w 6052"/>
              <a:gd name="connsiteY99" fmla="*/ 681 h 1688"/>
              <a:gd name="connsiteX100" fmla="*/ 2877 w 6052"/>
              <a:gd name="connsiteY100" fmla="*/ 728 h 1688"/>
              <a:gd name="connsiteX101" fmla="*/ 2747 w 6052"/>
              <a:gd name="connsiteY101" fmla="*/ 774 h 1688"/>
              <a:gd name="connsiteX102" fmla="*/ 2614 w 6052"/>
              <a:gd name="connsiteY102" fmla="*/ 815 h 1688"/>
              <a:gd name="connsiteX103" fmla="*/ 2484 w 6052"/>
              <a:gd name="connsiteY103" fmla="*/ 857 h 1688"/>
              <a:gd name="connsiteX104" fmla="*/ 2351 w 6052"/>
              <a:gd name="connsiteY104" fmla="*/ 894 h 1688"/>
              <a:gd name="connsiteX105" fmla="*/ 2216 w 6052"/>
              <a:gd name="connsiteY105" fmla="*/ 930 h 1688"/>
              <a:gd name="connsiteX106" fmla="*/ 2083 w 6052"/>
              <a:gd name="connsiteY106" fmla="*/ 964 h 1688"/>
              <a:gd name="connsiteX107" fmla="*/ 1946 w 6052"/>
              <a:gd name="connsiteY107" fmla="*/ 991 h 1688"/>
              <a:gd name="connsiteX108" fmla="*/ 1811 w 6052"/>
              <a:gd name="connsiteY108" fmla="*/ 1017 h 1688"/>
              <a:gd name="connsiteX109" fmla="*/ 1674 w 6052"/>
              <a:gd name="connsiteY109" fmla="*/ 1037 h 1688"/>
              <a:gd name="connsiteX110" fmla="*/ 1605 w 6052"/>
              <a:gd name="connsiteY110" fmla="*/ 1045 h 1688"/>
              <a:gd name="connsiteX111" fmla="*/ 1537 w 6052"/>
              <a:gd name="connsiteY111" fmla="*/ 1053 h 1688"/>
              <a:gd name="connsiteX112" fmla="*/ 1468 w 6052"/>
              <a:gd name="connsiteY112" fmla="*/ 1059 h 1688"/>
              <a:gd name="connsiteX113" fmla="*/ 1400 w 6052"/>
              <a:gd name="connsiteY113" fmla="*/ 1063 h 1688"/>
              <a:gd name="connsiteX114" fmla="*/ 1331 w 6052"/>
              <a:gd name="connsiteY114" fmla="*/ 1067 h 1688"/>
              <a:gd name="connsiteX115" fmla="*/ 1262 w 6052"/>
              <a:gd name="connsiteY115" fmla="*/ 1069 h 1688"/>
              <a:gd name="connsiteX116" fmla="*/ 1191 w 6052"/>
              <a:gd name="connsiteY116" fmla="*/ 1071 h 1688"/>
              <a:gd name="connsiteX117" fmla="*/ 1123 w 6052"/>
              <a:gd name="connsiteY117" fmla="*/ 1071 h 1688"/>
              <a:gd name="connsiteX118" fmla="*/ 1054 w 6052"/>
              <a:gd name="connsiteY118" fmla="*/ 1067 h 1688"/>
              <a:gd name="connsiteX119" fmla="*/ 983 w 6052"/>
              <a:gd name="connsiteY119" fmla="*/ 1065 h 1688"/>
              <a:gd name="connsiteX120" fmla="*/ 915 w 6052"/>
              <a:gd name="connsiteY120" fmla="*/ 1059 h 1688"/>
              <a:gd name="connsiteX121" fmla="*/ 844 w 6052"/>
              <a:gd name="connsiteY121" fmla="*/ 1053 h 1688"/>
              <a:gd name="connsiteX122" fmla="*/ 775 w 6052"/>
              <a:gd name="connsiteY122" fmla="*/ 1045 h 1688"/>
              <a:gd name="connsiteX123" fmla="*/ 704 w 6052"/>
              <a:gd name="connsiteY123" fmla="*/ 1033 h 1688"/>
              <a:gd name="connsiteX124" fmla="*/ 633 w 6052"/>
              <a:gd name="connsiteY124" fmla="*/ 1023 h 1688"/>
              <a:gd name="connsiteX125" fmla="*/ 565 w 6052"/>
              <a:gd name="connsiteY125" fmla="*/ 1009 h 1688"/>
              <a:gd name="connsiteX126" fmla="*/ 494 w 6052"/>
              <a:gd name="connsiteY126" fmla="*/ 993 h 1688"/>
              <a:gd name="connsiteX127" fmla="*/ 423 w 6052"/>
              <a:gd name="connsiteY127" fmla="*/ 976 h 1688"/>
              <a:gd name="connsiteX128" fmla="*/ 352 w 6052"/>
              <a:gd name="connsiteY128" fmla="*/ 958 h 1688"/>
              <a:gd name="connsiteX129" fmla="*/ 281 w 6052"/>
              <a:gd name="connsiteY129" fmla="*/ 936 h 1688"/>
              <a:gd name="connsiteX130" fmla="*/ 210 w 6052"/>
              <a:gd name="connsiteY130" fmla="*/ 914 h 1688"/>
              <a:gd name="connsiteX131" fmla="*/ 142 w 6052"/>
              <a:gd name="connsiteY131" fmla="*/ 889 h 1688"/>
              <a:gd name="connsiteX132" fmla="*/ 71 w 6052"/>
              <a:gd name="connsiteY132" fmla="*/ 861 h 1688"/>
              <a:gd name="connsiteX133" fmla="*/ 0 w 6052"/>
              <a:gd name="connsiteY133" fmla="*/ 833 h 1688"/>
              <a:gd name="connsiteX134" fmla="*/ 455 w 6052"/>
              <a:gd name="connsiteY134" fmla="*/ 1686 h 1688"/>
              <a:gd name="connsiteX0" fmla="*/ 455 w 5969"/>
              <a:gd name="connsiteY0" fmla="*/ 1686 h 1688"/>
              <a:gd name="connsiteX1" fmla="*/ 528 w 5969"/>
              <a:gd name="connsiteY1" fmla="*/ 1688 h 1688"/>
              <a:gd name="connsiteX2" fmla="*/ 599 w 5969"/>
              <a:gd name="connsiteY2" fmla="*/ 1686 h 1688"/>
              <a:gd name="connsiteX3" fmla="*/ 670 w 5969"/>
              <a:gd name="connsiteY3" fmla="*/ 1684 h 1688"/>
              <a:gd name="connsiteX4" fmla="*/ 743 w 5969"/>
              <a:gd name="connsiteY4" fmla="*/ 1680 h 1688"/>
              <a:gd name="connsiteX5" fmla="*/ 814 w 5969"/>
              <a:gd name="connsiteY5" fmla="*/ 1674 h 1688"/>
              <a:gd name="connsiteX6" fmla="*/ 883 w 5969"/>
              <a:gd name="connsiteY6" fmla="*/ 1668 h 1688"/>
              <a:gd name="connsiteX7" fmla="*/ 954 w 5969"/>
              <a:gd name="connsiteY7" fmla="*/ 1658 h 1688"/>
              <a:gd name="connsiteX8" fmla="*/ 1025 w 5969"/>
              <a:gd name="connsiteY8" fmla="*/ 1648 h 1688"/>
              <a:gd name="connsiteX9" fmla="*/ 1093 w 5969"/>
              <a:gd name="connsiteY9" fmla="*/ 1637 h 1688"/>
              <a:gd name="connsiteX10" fmla="*/ 1162 w 5969"/>
              <a:gd name="connsiteY10" fmla="*/ 1623 h 1688"/>
              <a:gd name="connsiteX11" fmla="*/ 1233 w 5969"/>
              <a:gd name="connsiteY11" fmla="*/ 1609 h 1688"/>
              <a:gd name="connsiteX12" fmla="*/ 1301 w 5969"/>
              <a:gd name="connsiteY12" fmla="*/ 1593 h 1688"/>
              <a:gd name="connsiteX13" fmla="*/ 1370 w 5969"/>
              <a:gd name="connsiteY13" fmla="*/ 1575 h 1688"/>
              <a:gd name="connsiteX14" fmla="*/ 1438 w 5969"/>
              <a:gd name="connsiteY14" fmla="*/ 1555 h 1688"/>
              <a:gd name="connsiteX15" fmla="*/ 1505 w 5969"/>
              <a:gd name="connsiteY15" fmla="*/ 1536 h 1688"/>
              <a:gd name="connsiteX16" fmla="*/ 1573 w 5969"/>
              <a:gd name="connsiteY16" fmla="*/ 1514 h 1688"/>
              <a:gd name="connsiteX17" fmla="*/ 1708 w 5969"/>
              <a:gd name="connsiteY17" fmla="*/ 1468 h 1688"/>
              <a:gd name="connsiteX18" fmla="*/ 1841 w 5969"/>
              <a:gd name="connsiteY18" fmla="*/ 1419 h 1688"/>
              <a:gd name="connsiteX19" fmla="*/ 1974 w 5969"/>
              <a:gd name="connsiteY19" fmla="*/ 1365 h 1688"/>
              <a:gd name="connsiteX20" fmla="*/ 2104 w 5969"/>
              <a:gd name="connsiteY20" fmla="*/ 1306 h 1688"/>
              <a:gd name="connsiteX21" fmla="*/ 2234 w 5969"/>
              <a:gd name="connsiteY21" fmla="*/ 1245 h 1688"/>
              <a:gd name="connsiteX22" fmla="*/ 2362 w 5969"/>
              <a:gd name="connsiteY22" fmla="*/ 1181 h 1688"/>
              <a:gd name="connsiteX23" fmla="*/ 2491 w 5969"/>
              <a:gd name="connsiteY23" fmla="*/ 1114 h 1688"/>
              <a:gd name="connsiteX24" fmla="*/ 2619 w 5969"/>
              <a:gd name="connsiteY24" fmla="*/ 1045 h 1688"/>
              <a:gd name="connsiteX25" fmla="*/ 2742 w 5969"/>
              <a:gd name="connsiteY25" fmla="*/ 974 h 1688"/>
              <a:gd name="connsiteX26" fmla="*/ 2868 w 5969"/>
              <a:gd name="connsiteY26" fmla="*/ 900 h 1688"/>
              <a:gd name="connsiteX27" fmla="*/ 2991 w 5969"/>
              <a:gd name="connsiteY27" fmla="*/ 827 h 1688"/>
              <a:gd name="connsiteX28" fmla="*/ 3113 w 5969"/>
              <a:gd name="connsiteY28" fmla="*/ 752 h 1688"/>
              <a:gd name="connsiteX29" fmla="*/ 3234 w 5969"/>
              <a:gd name="connsiteY29" fmla="*/ 677 h 1688"/>
              <a:gd name="connsiteX30" fmla="*/ 3472 w 5969"/>
              <a:gd name="connsiteY30" fmla="*/ 522 h 1688"/>
              <a:gd name="connsiteX31" fmla="*/ 3705 w 5969"/>
              <a:gd name="connsiteY31" fmla="*/ 372 h 1688"/>
              <a:gd name="connsiteX32" fmla="*/ 3705 w 5969"/>
              <a:gd name="connsiteY32" fmla="*/ 372 h 1688"/>
              <a:gd name="connsiteX33" fmla="*/ 3762 w 5969"/>
              <a:gd name="connsiteY33" fmla="*/ 336 h 1688"/>
              <a:gd name="connsiteX34" fmla="*/ 3819 w 5969"/>
              <a:gd name="connsiteY34" fmla="*/ 301 h 1688"/>
              <a:gd name="connsiteX35" fmla="*/ 3877 w 5969"/>
              <a:gd name="connsiteY35" fmla="*/ 269 h 1688"/>
              <a:gd name="connsiteX36" fmla="*/ 3934 w 5969"/>
              <a:gd name="connsiteY36" fmla="*/ 239 h 1688"/>
              <a:gd name="connsiteX37" fmla="*/ 3991 w 5969"/>
              <a:gd name="connsiteY37" fmla="*/ 212 h 1688"/>
              <a:gd name="connsiteX38" fmla="*/ 4048 w 5969"/>
              <a:gd name="connsiteY38" fmla="*/ 186 h 1688"/>
              <a:gd name="connsiteX39" fmla="*/ 4103 w 5969"/>
              <a:gd name="connsiteY39" fmla="*/ 162 h 1688"/>
              <a:gd name="connsiteX40" fmla="*/ 4160 w 5969"/>
              <a:gd name="connsiteY40" fmla="*/ 141 h 1688"/>
              <a:gd name="connsiteX41" fmla="*/ 4215 w 5969"/>
              <a:gd name="connsiteY41" fmla="*/ 119 h 1688"/>
              <a:gd name="connsiteX42" fmla="*/ 4270 w 5969"/>
              <a:gd name="connsiteY42" fmla="*/ 101 h 1688"/>
              <a:gd name="connsiteX43" fmla="*/ 4325 w 5969"/>
              <a:gd name="connsiteY43" fmla="*/ 85 h 1688"/>
              <a:gd name="connsiteX44" fmla="*/ 4380 w 5969"/>
              <a:gd name="connsiteY44" fmla="*/ 69 h 1688"/>
              <a:gd name="connsiteX45" fmla="*/ 4435 w 5969"/>
              <a:gd name="connsiteY45" fmla="*/ 55 h 1688"/>
              <a:gd name="connsiteX46" fmla="*/ 4487 w 5969"/>
              <a:gd name="connsiteY46" fmla="*/ 44 h 1688"/>
              <a:gd name="connsiteX47" fmla="*/ 4540 w 5969"/>
              <a:gd name="connsiteY47" fmla="*/ 34 h 1688"/>
              <a:gd name="connsiteX48" fmla="*/ 4592 w 5969"/>
              <a:gd name="connsiteY48" fmla="*/ 24 h 1688"/>
              <a:gd name="connsiteX49" fmla="*/ 4645 w 5969"/>
              <a:gd name="connsiteY49" fmla="*/ 18 h 1688"/>
              <a:gd name="connsiteX50" fmla="*/ 4695 w 5969"/>
              <a:gd name="connsiteY50" fmla="*/ 12 h 1688"/>
              <a:gd name="connsiteX51" fmla="*/ 4748 w 5969"/>
              <a:gd name="connsiteY51" fmla="*/ 6 h 1688"/>
              <a:gd name="connsiteX52" fmla="*/ 4798 w 5969"/>
              <a:gd name="connsiteY52" fmla="*/ 2 h 1688"/>
              <a:gd name="connsiteX53" fmla="*/ 4897 w 5969"/>
              <a:gd name="connsiteY53" fmla="*/ 0 h 1688"/>
              <a:gd name="connsiteX54" fmla="*/ 4993 w 5969"/>
              <a:gd name="connsiteY54" fmla="*/ 0 h 1688"/>
              <a:gd name="connsiteX55" fmla="*/ 5086 w 5969"/>
              <a:gd name="connsiteY55" fmla="*/ 6 h 1688"/>
              <a:gd name="connsiteX56" fmla="*/ 5176 w 5969"/>
              <a:gd name="connsiteY56" fmla="*/ 14 h 1688"/>
              <a:gd name="connsiteX57" fmla="*/ 5263 w 5969"/>
              <a:gd name="connsiteY57" fmla="*/ 26 h 1688"/>
              <a:gd name="connsiteX58" fmla="*/ 5347 w 5969"/>
              <a:gd name="connsiteY58" fmla="*/ 40 h 1688"/>
              <a:gd name="connsiteX59" fmla="*/ 5427 w 5969"/>
              <a:gd name="connsiteY59" fmla="*/ 57 h 1688"/>
              <a:gd name="connsiteX60" fmla="*/ 5503 w 5969"/>
              <a:gd name="connsiteY60" fmla="*/ 75 h 1688"/>
              <a:gd name="connsiteX61" fmla="*/ 5576 w 5969"/>
              <a:gd name="connsiteY61" fmla="*/ 95 h 1688"/>
              <a:gd name="connsiteX62" fmla="*/ 5706 w 5969"/>
              <a:gd name="connsiteY62" fmla="*/ 139 h 1688"/>
              <a:gd name="connsiteX63" fmla="*/ 5766 w 5969"/>
              <a:gd name="connsiteY63" fmla="*/ 160 h 1688"/>
              <a:gd name="connsiteX64" fmla="*/ 5821 w 5969"/>
              <a:gd name="connsiteY64" fmla="*/ 184 h 1688"/>
              <a:gd name="connsiteX65" fmla="*/ 5869 w 5969"/>
              <a:gd name="connsiteY65" fmla="*/ 204 h 1688"/>
              <a:gd name="connsiteX66" fmla="*/ 5939 w 5969"/>
              <a:gd name="connsiteY66" fmla="*/ 242 h 1688"/>
              <a:gd name="connsiteX67" fmla="*/ 5686 w 5969"/>
              <a:gd name="connsiteY67" fmla="*/ 560 h 1688"/>
              <a:gd name="connsiteX68" fmla="*/ 5622 w 5969"/>
              <a:gd name="connsiteY68" fmla="*/ 524 h 1688"/>
              <a:gd name="connsiteX69" fmla="*/ 5240 w 5969"/>
              <a:gd name="connsiteY69" fmla="*/ 354 h 1688"/>
              <a:gd name="connsiteX70" fmla="*/ 5153 w 5969"/>
              <a:gd name="connsiteY70" fmla="*/ 327 h 1688"/>
              <a:gd name="connsiteX71" fmla="*/ 5061 w 5969"/>
              <a:gd name="connsiteY71" fmla="*/ 301 h 1688"/>
              <a:gd name="connsiteX72" fmla="*/ 4967 w 5969"/>
              <a:gd name="connsiteY72" fmla="*/ 279 h 1688"/>
              <a:gd name="connsiteX73" fmla="*/ 4869 w 5969"/>
              <a:gd name="connsiteY73" fmla="*/ 261 h 1688"/>
              <a:gd name="connsiteX74" fmla="*/ 4821 w 5969"/>
              <a:gd name="connsiteY74" fmla="*/ 253 h 1688"/>
              <a:gd name="connsiteX75" fmla="*/ 4771 w 5969"/>
              <a:gd name="connsiteY75" fmla="*/ 245 h 1688"/>
              <a:gd name="connsiteX76" fmla="*/ 4718 w 5969"/>
              <a:gd name="connsiteY76" fmla="*/ 241 h 1688"/>
              <a:gd name="connsiteX77" fmla="*/ 4666 w 5969"/>
              <a:gd name="connsiteY77" fmla="*/ 237 h 1688"/>
              <a:gd name="connsiteX78" fmla="*/ 4613 w 5969"/>
              <a:gd name="connsiteY78" fmla="*/ 234 h 1688"/>
              <a:gd name="connsiteX79" fmla="*/ 4560 w 5969"/>
              <a:gd name="connsiteY79" fmla="*/ 234 h 1688"/>
              <a:gd name="connsiteX80" fmla="*/ 4508 w 5969"/>
              <a:gd name="connsiteY80" fmla="*/ 234 h 1688"/>
              <a:gd name="connsiteX81" fmla="*/ 4453 w 5969"/>
              <a:gd name="connsiteY81" fmla="*/ 234 h 1688"/>
              <a:gd name="connsiteX82" fmla="*/ 4398 w 5969"/>
              <a:gd name="connsiteY82" fmla="*/ 237 h 1688"/>
              <a:gd name="connsiteX83" fmla="*/ 4341 w 5969"/>
              <a:gd name="connsiteY83" fmla="*/ 241 h 1688"/>
              <a:gd name="connsiteX84" fmla="*/ 4286 w 5969"/>
              <a:gd name="connsiteY84" fmla="*/ 247 h 1688"/>
              <a:gd name="connsiteX85" fmla="*/ 4229 w 5969"/>
              <a:gd name="connsiteY85" fmla="*/ 255 h 1688"/>
              <a:gd name="connsiteX86" fmla="*/ 4172 w 5969"/>
              <a:gd name="connsiteY86" fmla="*/ 265 h 1688"/>
              <a:gd name="connsiteX87" fmla="*/ 4114 w 5969"/>
              <a:gd name="connsiteY87" fmla="*/ 277 h 1688"/>
              <a:gd name="connsiteX88" fmla="*/ 4055 w 5969"/>
              <a:gd name="connsiteY88" fmla="*/ 291 h 1688"/>
              <a:gd name="connsiteX89" fmla="*/ 3995 w 5969"/>
              <a:gd name="connsiteY89" fmla="*/ 305 h 1688"/>
              <a:gd name="connsiteX90" fmla="*/ 3936 w 5969"/>
              <a:gd name="connsiteY90" fmla="*/ 323 h 1688"/>
              <a:gd name="connsiteX91" fmla="*/ 3877 w 5969"/>
              <a:gd name="connsiteY91" fmla="*/ 342 h 1688"/>
              <a:gd name="connsiteX92" fmla="*/ 3817 w 5969"/>
              <a:gd name="connsiteY92" fmla="*/ 362 h 1688"/>
              <a:gd name="connsiteX93" fmla="*/ 3755 w 5969"/>
              <a:gd name="connsiteY93" fmla="*/ 386 h 1688"/>
              <a:gd name="connsiteX94" fmla="*/ 3755 w 5969"/>
              <a:gd name="connsiteY94" fmla="*/ 386 h 1688"/>
              <a:gd name="connsiteX95" fmla="*/ 3511 w 5969"/>
              <a:gd name="connsiteY95" fmla="*/ 485 h 1688"/>
              <a:gd name="connsiteX96" fmla="*/ 3259 w 5969"/>
              <a:gd name="connsiteY96" fmla="*/ 584 h 1688"/>
              <a:gd name="connsiteX97" fmla="*/ 3133 w 5969"/>
              <a:gd name="connsiteY97" fmla="*/ 633 h 1688"/>
              <a:gd name="connsiteX98" fmla="*/ 3005 w 5969"/>
              <a:gd name="connsiteY98" fmla="*/ 681 h 1688"/>
              <a:gd name="connsiteX99" fmla="*/ 2877 w 5969"/>
              <a:gd name="connsiteY99" fmla="*/ 728 h 1688"/>
              <a:gd name="connsiteX100" fmla="*/ 2747 w 5969"/>
              <a:gd name="connsiteY100" fmla="*/ 774 h 1688"/>
              <a:gd name="connsiteX101" fmla="*/ 2614 w 5969"/>
              <a:gd name="connsiteY101" fmla="*/ 815 h 1688"/>
              <a:gd name="connsiteX102" fmla="*/ 2484 w 5969"/>
              <a:gd name="connsiteY102" fmla="*/ 857 h 1688"/>
              <a:gd name="connsiteX103" fmla="*/ 2351 w 5969"/>
              <a:gd name="connsiteY103" fmla="*/ 894 h 1688"/>
              <a:gd name="connsiteX104" fmla="*/ 2216 w 5969"/>
              <a:gd name="connsiteY104" fmla="*/ 930 h 1688"/>
              <a:gd name="connsiteX105" fmla="*/ 2083 w 5969"/>
              <a:gd name="connsiteY105" fmla="*/ 964 h 1688"/>
              <a:gd name="connsiteX106" fmla="*/ 1946 w 5969"/>
              <a:gd name="connsiteY106" fmla="*/ 991 h 1688"/>
              <a:gd name="connsiteX107" fmla="*/ 1811 w 5969"/>
              <a:gd name="connsiteY107" fmla="*/ 1017 h 1688"/>
              <a:gd name="connsiteX108" fmla="*/ 1674 w 5969"/>
              <a:gd name="connsiteY108" fmla="*/ 1037 h 1688"/>
              <a:gd name="connsiteX109" fmla="*/ 1605 w 5969"/>
              <a:gd name="connsiteY109" fmla="*/ 1045 h 1688"/>
              <a:gd name="connsiteX110" fmla="*/ 1537 w 5969"/>
              <a:gd name="connsiteY110" fmla="*/ 1053 h 1688"/>
              <a:gd name="connsiteX111" fmla="*/ 1468 w 5969"/>
              <a:gd name="connsiteY111" fmla="*/ 1059 h 1688"/>
              <a:gd name="connsiteX112" fmla="*/ 1400 w 5969"/>
              <a:gd name="connsiteY112" fmla="*/ 1063 h 1688"/>
              <a:gd name="connsiteX113" fmla="*/ 1331 w 5969"/>
              <a:gd name="connsiteY113" fmla="*/ 1067 h 1688"/>
              <a:gd name="connsiteX114" fmla="*/ 1262 w 5969"/>
              <a:gd name="connsiteY114" fmla="*/ 1069 h 1688"/>
              <a:gd name="connsiteX115" fmla="*/ 1191 w 5969"/>
              <a:gd name="connsiteY115" fmla="*/ 1071 h 1688"/>
              <a:gd name="connsiteX116" fmla="*/ 1123 w 5969"/>
              <a:gd name="connsiteY116" fmla="*/ 1071 h 1688"/>
              <a:gd name="connsiteX117" fmla="*/ 1054 w 5969"/>
              <a:gd name="connsiteY117" fmla="*/ 1067 h 1688"/>
              <a:gd name="connsiteX118" fmla="*/ 983 w 5969"/>
              <a:gd name="connsiteY118" fmla="*/ 1065 h 1688"/>
              <a:gd name="connsiteX119" fmla="*/ 915 w 5969"/>
              <a:gd name="connsiteY119" fmla="*/ 1059 h 1688"/>
              <a:gd name="connsiteX120" fmla="*/ 844 w 5969"/>
              <a:gd name="connsiteY120" fmla="*/ 1053 h 1688"/>
              <a:gd name="connsiteX121" fmla="*/ 775 w 5969"/>
              <a:gd name="connsiteY121" fmla="*/ 1045 h 1688"/>
              <a:gd name="connsiteX122" fmla="*/ 704 w 5969"/>
              <a:gd name="connsiteY122" fmla="*/ 1033 h 1688"/>
              <a:gd name="connsiteX123" fmla="*/ 633 w 5969"/>
              <a:gd name="connsiteY123" fmla="*/ 1023 h 1688"/>
              <a:gd name="connsiteX124" fmla="*/ 565 w 5969"/>
              <a:gd name="connsiteY124" fmla="*/ 1009 h 1688"/>
              <a:gd name="connsiteX125" fmla="*/ 494 w 5969"/>
              <a:gd name="connsiteY125" fmla="*/ 993 h 1688"/>
              <a:gd name="connsiteX126" fmla="*/ 423 w 5969"/>
              <a:gd name="connsiteY126" fmla="*/ 976 h 1688"/>
              <a:gd name="connsiteX127" fmla="*/ 352 w 5969"/>
              <a:gd name="connsiteY127" fmla="*/ 958 h 1688"/>
              <a:gd name="connsiteX128" fmla="*/ 281 w 5969"/>
              <a:gd name="connsiteY128" fmla="*/ 936 h 1688"/>
              <a:gd name="connsiteX129" fmla="*/ 210 w 5969"/>
              <a:gd name="connsiteY129" fmla="*/ 914 h 1688"/>
              <a:gd name="connsiteX130" fmla="*/ 142 w 5969"/>
              <a:gd name="connsiteY130" fmla="*/ 889 h 1688"/>
              <a:gd name="connsiteX131" fmla="*/ 71 w 5969"/>
              <a:gd name="connsiteY131" fmla="*/ 861 h 1688"/>
              <a:gd name="connsiteX132" fmla="*/ 0 w 5969"/>
              <a:gd name="connsiteY132" fmla="*/ 833 h 1688"/>
              <a:gd name="connsiteX133" fmla="*/ 455 w 5969"/>
              <a:gd name="connsiteY133" fmla="*/ 1686 h 1688"/>
              <a:gd name="connsiteX0" fmla="*/ 455 w 5869"/>
              <a:gd name="connsiteY0" fmla="*/ 1686 h 1688"/>
              <a:gd name="connsiteX1" fmla="*/ 528 w 5869"/>
              <a:gd name="connsiteY1" fmla="*/ 1688 h 1688"/>
              <a:gd name="connsiteX2" fmla="*/ 599 w 5869"/>
              <a:gd name="connsiteY2" fmla="*/ 1686 h 1688"/>
              <a:gd name="connsiteX3" fmla="*/ 670 w 5869"/>
              <a:gd name="connsiteY3" fmla="*/ 1684 h 1688"/>
              <a:gd name="connsiteX4" fmla="*/ 743 w 5869"/>
              <a:gd name="connsiteY4" fmla="*/ 1680 h 1688"/>
              <a:gd name="connsiteX5" fmla="*/ 814 w 5869"/>
              <a:gd name="connsiteY5" fmla="*/ 1674 h 1688"/>
              <a:gd name="connsiteX6" fmla="*/ 883 w 5869"/>
              <a:gd name="connsiteY6" fmla="*/ 1668 h 1688"/>
              <a:gd name="connsiteX7" fmla="*/ 954 w 5869"/>
              <a:gd name="connsiteY7" fmla="*/ 1658 h 1688"/>
              <a:gd name="connsiteX8" fmla="*/ 1025 w 5869"/>
              <a:gd name="connsiteY8" fmla="*/ 1648 h 1688"/>
              <a:gd name="connsiteX9" fmla="*/ 1093 w 5869"/>
              <a:gd name="connsiteY9" fmla="*/ 1637 h 1688"/>
              <a:gd name="connsiteX10" fmla="*/ 1162 w 5869"/>
              <a:gd name="connsiteY10" fmla="*/ 1623 h 1688"/>
              <a:gd name="connsiteX11" fmla="*/ 1233 w 5869"/>
              <a:gd name="connsiteY11" fmla="*/ 1609 h 1688"/>
              <a:gd name="connsiteX12" fmla="*/ 1301 w 5869"/>
              <a:gd name="connsiteY12" fmla="*/ 1593 h 1688"/>
              <a:gd name="connsiteX13" fmla="*/ 1370 w 5869"/>
              <a:gd name="connsiteY13" fmla="*/ 1575 h 1688"/>
              <a:gd name="connsiteX14" fmla="*/ 1438 w 5869"/>
              <a:gd name="connsiteY14" fmla="*/ 1555 h 1688"/>
              <a:gd name="connsiteX15" fmla="*/ 1505 w 5869"/>
              <a:gd name="connsiteY15" fmla="*/ 1536 h 1688"/>
              <a:gd name="connsiteX16" fmla="*/ 1573 w 5869"/>
              <a:gd name="connsiteY16" fmla="*/ 1514 h 1688"/>
              <a:gd name="connsiteX17" fmla="*/ 1708 w 5869"/>
              <a:gd name="connsiteY17" fmla="*/ 1468 h 1688"/>
              <a:gd name="connsiteX18" fmla="*/ 1841 w 5869"/>
              <a:gd name="connsiteY18" fmla="*/ 1419 h 1688"/>
              <a:gd name="connsiteX19" fmla="*/ 1974 w 5869"/>
              <a:gd name="connsiteY19" fmla="*/ 1365 h 1688"/>
              <a:gd name="connsiteX20" fmla="*/ 2104 w 5869"/>
              <a:gd name="connsiteY20" fmla="*/ 1306 h 1688"/>
              <a:gd name="connsiteX21" fmla="*/ 2234 w 5869"/>
              <a:gd name="connsiteY21" fmla="*/ 1245 h 1688"/>
              <a:gd name="connsiteX22" fmla="*/ 2362 w 5869"/>
              <a:gd name="connsiteY22" fmla="*/ 1181 h 1688"/>
              <a:gd name="connsiteX23" fmla="*/ 2491 w 5869"/>
              <a:gd name="connsiteY23" fmla="*/ 1114 h 1688"/>
              <a:gd name="connsiteX24" fmla="*/ 2619 w 5869"/>
              <a:gd name="connsiteY24" fmla="*/ 1045 h 1688"/>
              <a:gd name="connsiteX25" fmla="*/ 2742 w 5869"/>
              <a:gd name="connsiteY25" fmla="*/ 974 h 1688"/>
              <a:gd name="connsiteX26" fmla="*/ 2868 w 5869"/>
              <a:gd name="connsiteY26" fmla="*/ 900 h 1688"/>
              <a:gd name="connsiteX27" fmla="*/ 2991 w 5869"/>
              <a:gd name="connsiteY27" fmla="*/ 827 h 1688"/>
              <a:gd name="connsiteX28" fmla="*/ 3113 w 5869"/>
              <a:gd name="connsiteY28" fmla="*/ 752 h 1688"/>
              <a:gd name="connsiteX29" fmla="*/ 3234 w 5869"/>
              <a:gd name="connsiteY29" fmla="*/ 677 h 1688"/>
              <a:gd name="connsiteX30" fmla="*/ 3472 w 5869"/>
              <a:gd name="connsiteY30" fmla="*/ 522 h 1688"/>
              <a:gd name="connsiteX31" fmla="*/ 3705 w 5869"/>
              <a:gd name="connsiteY31" fmla="*/ 372 h 1688"/>
              <a:gd name="connsiteX32" fmla="*/ 3705 w 5869"/>
              <a:gd name="connsiteY32" fmla="*/ 372 h 1688"/>
              <a:gd name="connsiteX33" fmla="*/ 3762 w 5869"/>
              <a:gd name="connsiteY33" fmla="*/ 336 h 1688"/>
              <a:gd name="connsiteX34" fmla="*/ 3819 w 5869"/>
              <a:gd name="connsiteY34" fmla="*/ 301 h 1688"/>
              <a:gd name="connsiteX35" fmla="*/ 3877 w 5869"/>
              <a:gd name="connsiteY35" fmla="*/ 269 h 1688"/>
              <a:gd name="connsiteX36" fmla="*/ 3934 w 5869"/>
              <a:gd name="connsiteY36" fmla="*/ 239 h 1688"/>
              <a:gd name="connsiteX37" fmla="*/ 3991 w 5869"/>
              <a:gd name="connsiteY37" fmla="*/ 212 h 1688"/>
              <a:gd name="connsiteX38" fmla="*/ 4048 w 5869"/>
              <a:gd name="connsiteY38" fmla="*/ 186 h 1688"/>
              <a:gd name="connsiteX39" fmla="*/ 4103 w 5869"/>
              <a:gd name="connsiteY39" fmla="*/ 162 h 1688"/>
              <a:gd name="connsiteX40" fmla="*/ 4160 w 5869"/>
              <a:gd name="connsiteY40" fmla="*/ 141 h 1688"/>
              <a:gd name="connsiteX41" fmla="*/ 4215 w 5869"/>
              <a:gd name="connsiteY41" fmla="*/ 119 h 1688"/>
              <a:gd name="connsiteX42" fmla="*/ 4270 w 5869"/>
              <a:gd name="connsiteY42" fmla="*/ 101 h 1688"/>
              <a:gd name="connsiteX43" fmla="*/ 4325 w 5869"/>
              <a:gd name="connsiteY43" fmla="*/ 85 h 1688"/>
              <a:gd name="connsiteX44" fmla="*/ 4380 w 5869"/>
              <a:gd name="connsiteY44" fmla="*/ 69 h 1688"/>
              <a:gd name="connsiteX45" fmla="*/ 4435 w 5869"/>
              <a:gd name="connsiteY45" fmla="*/ 55 h 1688"/>
              <a:gd name="connsiteX46" fmla="*/ 4487 w 5869"/>
              <a:gd name="connsiteY46" fmla="*/ 44 h 1688"/>
              <a:gd name="connsiteX47" fmla="*/ 4540 w 5869"/>
              <a:gd name="connsiteY47" fmla="*/ 34 h 1688"/>
              <a:gd name="connsiteX48" fmla="*/ 4592 w 5869"/>
              <a:gd name="connsiteY48" fmla="*/ 24 h 1688"/>
              <a:gd name="connsiteX49" fmla="*/ 4645 w 5869"/>
              <a:gd name="connsiteY49" fmla="*/ 18 h 1688"/>
              <a:gd name="connsiteX50" fmla="*/ 4695 w 5869"/>
              <a:gd name="connsiteY50" fmla="*/ 12 h 1688"/>
              <a:gd name="connsiteX51" fmla="*/ 4748 w 5869"/>
              <a:gd name="connsiteY51" fmla="*/ 6 h 1688"/>
              <a:gd name="connsiteX52" fmla="*/ 4798 w 5869"/>
              <a:gd name="connsiteY52" fmla="*/ 2 h 1688"/>
              <a:gd name="connsiteX53" fmla="*/ 4897 w 5869"/>
              <a:gd name="connsiteY53" fmla="*/ 0 h 1688"/>
              <a:gd name="connsiteX54" fmla="*/ 4993 w 5869"/>
              <a:gd name="connsiteY54" fmla="*/ 0 h 1688"/>
              <a:gd name="connsiteX55" fmla="*/ 5086 w 5869"/>
              <a:gd name="connsiteY55" fmla="*/ 6 h 1688"/>
              <a:gd name="connsiteX56" fmla="*/ 5176 w 5869"/>
              <a:gd name="connsiteY56" fmla="*/ 14 h 1688"/>
              <a:gd name="connsiteX57" fmla="*/ 5263 w 5869"/>
              <a:gd name="connsiteY57" fmla="*/ 26 h 1688"/>
              <a:gd name="connsiteX58" fmla="*/ 5347 w 5869"/>
              <a:gd name="connsiteY58" fmla="*/ 40 h 1688"/>
              <a:gd name="connsiteX59" fmla="*/ 5427 w 5869"/>
              <a:gd name="connsiteY59" fmla="*/ 57 h 1688"/>
              <a:gd name="connsiteX60" fmla="*/ 5503 w 5869"/>
              <a:gd name="connsiteY60" fmla="*/ 75 h 1688"/>
              <a:gd name="connsiteX61" fmla="*/ 5576 w 5869"/>
              <a:gd name="connsiteY61" fmla="*/ 95 h 1688"/>
              <a:gd name="connsiteX62" fmla="*/ 5706 w 5869"/>
              <a:gd name="connsiteY62" fmla="*/ 139 h 1688"/>
              <a:gd name="connsiteX63" fmla="*/ 5766 w 5869"/>
              <a:gd name="connsiteY63" fmla="*/ 160 h 1688"/>
              <a:gd name="connsiteX64" fmla="*/ 5821 w 5869"/>
              <a:gd name="connsiteY64" fmla="*/ 184 h 1688"/>
              <a:gd name="connsiteX65" fmla="*/ 5869 w 5869"/>
              <a:gd name="connsiteY65" fmla="*/ 204 h 1688"/>
              <a:gd name="connsiteX66" fmla="*/ 5686 w 5869"/>
              <a:gd name="connsiteY66" fmla="*/ 560 h 1688"/>
              <a:gd name="connsiteX67" fmla="*/ 5622 w 5869"/>
              <a:gd name="connsiteY67" fmla="*/ 524 h 1688"/>
              <a:gd name="connsiteX68" fmla="*/ 5240 w 5869"/>
              <a:gd name="connsiteY68" fmla="*/ 354 h 1688"/>
              <a:gd name="connsiteX69" fmla="*/ 5153 w 5869"/>
              <a:gd name="connsiteY69" fmla="*/ 327 h 1688"/>
              <a:gd name="connsiteX70" fmla="*/ 5061 w 5869"/>
              <a:gd name="connsiteY70" fmla="*/ 301 h 1688"/>
              <a:gd name="connsiteX71" fmla="*/ 4967 w 5869"/>
              <a:gd name="connsiteY71" fmla="*/ 279 h 1688"/>
              <a:gd name="connsiteX72" fmla="*/ 4869 w 5869"/>
              <a:gd name="connsiteY72" fmla="*/ 261 h 1688"/>
              <a:gd name="connsiteX73" fmla="*/ 4821 w 5869"/>
              <a:gd name="connsiteY73" fmla="*/ 253 h 1688"/>
              <a:gd name="connsiteX74" fmla="*/ 4771 w 5869"/>
              <a:gd name="connsiteY74" fmla="*/ 245 h 1688"/>
              <a:gd name="connsiteX75" fmla="*/ 4718 w 5869"/>
              <a:gd name="connsiteY75" fmla="*/ 241 h 1688"/>
              <a:gd name="connsiteX76" fmla="*/ 4666 w 5869"/>
              <a:gd name="connsiteY76" fmla="*/ 237 h 1688"/>
              <a:gd name="connsiteX77" fmla="*/ 4613 w 5869"/>
              <a:gd name="connsiteY77" fmla="*/ 234 h 1688"/>
              <a:gd name="connsiteX78" fmla="*/ 4560 w 5869"/>
              <a:gd name="connsiteY78" fmla="*/ 234 h 1688"/>
              <a:gd name="connsiteX79" fmla="*/ 4508 w 5869"/>
              <a:gd name="connsiteY79" fmla="*/ 234 h 1688"/>
              <a:gd name="connsiteX80" fmla="*/ 4453 w 5869"/>
              <a:gd name="connsiteY80" fmla="*/ 234 h 1688"/>
              <a:gd name="connsiteX81" fmla="*/ 4398 w 5869"/>
              <a:gd name="connsiteY81" fmla="*/ 237 h 1688"/>
              <a:gd name="connsiteX82" fmla="*/ 4341 w 5869"/>
              <a:gd name="connsiteY82" fmla="*/ 241 h 1688"/>
              <a:gd name="connsiteX83" fmla="*/ 4286 w 5869"/>
              <a:gd name="connsiteY83" fmla="*/ 247 h 1688"/>
              <a:gd name="connsiteX84" fmla="*/ 4229 w 5869"/>
              <a:gd name="connsiteY84" fmla="*/ 255 h 1688"/>
              <a:gd name="connsiteX85" fmla="*/ 4172 w 5869"/>
              <a:gd name="connsiteY85" fmla="*/ 265 h 1688"/>
              <a:gd name="connsiteX86" fmla="*/ 4114 w 5869"/>
              <a:gd name="connsiteY86" fmla="*/ 277 h 1688"/>
              <a:gd name="connsiteX87" fmla="*/ 4055 w 5869"/>
              <a:gd name="connsiteY87" fmla="*/ 291 h 1688"/>
              <a:gd name="connsiteX88" fmla="*/ 3995 w 5869"/>
              <a:gd name="connsiteY88" fmla="*/ 305 h 1688"/>
              <a:gd name="connsiteX89" fmla="*/ 3936 w 5869"/>
              <a:gd name="connsiteY89" fmla="*/ 323 h 1688"/>
              <a:gd name="connsiteX90" fmla="*/ 3877 w 5869"/>
              <a:gd name="connsiteY90" fmla="*/ 342 h 1688"/>
              <a:gd name="connsiteX91" fmla="*/ 3817 w 5869"/>
              <a:gd name="connsiteY91" fmla="*/ 362 h 1688"/>
              <a:gd name="connsiteX92" fmla="*/ 3755 w 5869"/>
              <a:gd name="connsiteY92" fmla="*/ 386 h 1688"/>
              <a:gd name="connsiteX93" fmla="*/ 3755 w 5869"/>
              <a:gd name="connsiteY93" fmla="*/ 386 h 1688"/>
              <a:gd name="connsiteX94" fmla="*/ 3511 w 5869"/>
              <a:gd name="connsiteY94" fmla="*/ 485 h 1688"/>
              <a:gd name="connsiteX95" fmla="*/ 3259 w 5869"/>
              <a:gd name="connsiteY95" fmla="*/ 584 h 1688"/>
              <a:gd name="connsiteX96" fmla="*/ 3133 w 5869"/>
              <a:gd name="connsiteY96" fmla="*/ 633 h 1688"/>
              <a:gd name="connsiteX97" fmla="*/ 3005 w 5869"/>
              <a:gd name="connsiteY97" fmla="*/ 681 h 1688"/>
              <a:gd name="connsiteX98" fmla="*/ 2877 w 5869"/>
              <a:gd name="connsiteY98" fmla="*/ 728 h 1688"/>
              <a:gd name="connsiteX99" fmla="*/ 2747 w 5869"/>
              <a:gd name="connsiteY99" fmla="*/ 774 h 1688"/>
              <a:gd name="connsiteX100" fmla="*/ 2614 w 5869"/>
              <a:gd name="connsiteY100" fmla="*/ 815 h 1688"/>
              <a:gd name="connsiteX101" fmla="*/ 2484 w 5869"/>
              <a:gd name="connsiteY101" fmla="*/ 857 h 1688"/>
              <a:gd name="connsiteX102" fmla="*/ 2351 w 5869"/>
              <a:gd name="connsiteY102" fmla="*/ 894 h 1688"/>
              <a:gd name="connsiteX103" fmla="*/ 2216 w 5869"/>
              <a:gd name="connsiteY103" fmla="*/ 930 h 1688"/>
              <a:gd name="connsiteX104" fmla="*/ 2083 w 5869"/>
              <a:gd name="connsiteY104" fmla="*/ 964 h 1688"/>
              <a:gd name="connsiteX105" fmla="*/ 1946 w 5869"/>
              <a:gd name="connsiteY105" fmla="*/ 991 h 1688"/>
              <a:gd name="connsiteX106" fmla="*/ 1811 w 5869"/>
              <a:gd name="connsiteY106" fmla="*/ 1017 h 1688"/>
              <a:gd name="connsiteX107" fmla="*/ 1674 w 5869"/>
              <a:gd name="connsiteY107" fmla="*/ 1037 h 1688"/>
              <a:gd name="connsiteX108" fmla="*/ 1605 w 5869"/>
              <a:gd name="connsiteY108" fmla="*/ 1045 h 1688"/>
              <a:gd name="connsiteX109" fmla="*/ 1537 w 5869"/>
              <a:gd name="connsiteY109" fmla="*/ 1053 h 1688"/>
              <a:gd name="connsiteX110" fmla="*/ 1468 w 5869"/>
              <a:gd name="connsiteY110" fmla="*/ 1059 h 1688"/>
              <a:gd name="connsiteX111" fmla="*/ 1400 w 5869"/>
              <a:gd name="connsiteY111" fmla="*/ 1063 h 1688"/>
              <a:gd name="connsiteX112" fmla="*/ 1331 w 5869"/>
              <a:gd name="connsiteY112" fmla="*/ 1067 h 1688"/>
              <a:gd name="connsiteX113" fmla="*/ 1262 w 5869"/>
              <a:gd name="connsiteY113" fmla="*/ 1069 h 1688"/>
              <a:gd name="connsiteX114" fmla="*/ 1191 w 5869"/>
              <a:gd name="connsiteY114" fmla="*/ 1071 h 1688"/>
              <a:gd name="connsiteX115" fmla="*/ 1123 w 5869"/>
              <a:gd name="connsiteY115" fmla="*/ 1071 h 1688"/>
              <a:gd name="connsiteX116" fmla="*/ 1054 w 5869"/>
              <a:gd name="connsiteY116" fmla="*/ 1067 h 1688"/>
              <a:gd name="connsiteX117" fmla="*/ 983 w 5869"/>
              <a:gd name="connsiteY117" fmla="*/ 1065 h 1688"/>
              <a:gd name="connsiteX118" fmla="*/ 915 w 5869"/>
              <a:gd name="connsiteY118" fmla="*/ 1059 h 1688"/>
              <a:gd name="connsiteX119" fmla="*/ 844 w 5869"/>
              <a:gd name="connsiteY119" fmla="*/ 1053 h 1688"/>
              <a:gd name="connsiteX120" fmla="*/ 775 w 5869"/>
              <a:gd name="connsiteY120" fmla="*/ 1045 h 1688"/>
              <a:gd name="connsiteX121" fmla="*/ 704 w 5869"/>
              <a:gd name="connsiteY121" fmla="*/ 1033 h 1688"/>
              <a:gd name="connsiteX122" fmla="*/ 633 w 5869"/>
              <a:gd name="connsiteY122" fmla="*/ 1023 h 1688"/>
              <a:gd name="connsiteX123" fmla="*/ 565 w 5869"/>
              <a:gd name="connsiteY123" fmla="*/ 1009 h 1688"/>
              <a:gd name="connsiteX124" fmla="*/ 494 w 5869"/>
              <a:gd name="connsiteY124" fmla="*/ 993 h 1688"/>
              <a:gd name="connsiteX125" fmla="*/ 423 w 5869"/>
              <a:gd name="connsiteY125" fmla="*/ 976 h 1688"/>
              <a:gd name="connsiteX126" fmla="*/ 352 w 5869"/>
              <a:gd name="connsiteY126" fmla="*/ 958 h 1688"/>
              <a:gd name="connsiteX127" fmla="*/ 281 w 5869"/>
              <a:gd name="connsiteY127" fmla="*/ 936 h 1688"/>
              <a:gd name="connsiteX128" fmla="*/ 210 w 5869"/>
              <a:gd name="connsiteY128" fmla="*/ 914 h 1688"/>
              <a:gd name="connsiteX129" fmla="*/ 142 w 5869"/>
              <a:gd name="connsiteY129" fmla="*/ 889 h 1688"/>
              <a:gd name="connsiteX130" fmla="*/ 71 w 5869"/>
              <a:gd name="connsiteY130" fmla="*/ 861 h 1688"/>
              <a:gd name="connsiteX131" fmla="*/ 0 w 5869"/>
              <a:gd name="connsiteY131" fmla="*/ 833 h 1688"/>
              <a:gd name="connsiteX132" fmla="*/ 455 w 5869"/>
              <a:gd name="connsiteY132" fmla="*/ 1686 h 1688"/>
              <a:gd name="connsiteX0" fmla="*/ 455 w 5869"/>
              <a:gd name="connsiteY0" fmla="*/ 1686 h 1688"/>
              <a:gd name="connsiteX1" fmla="*/ 528 w 5869"/>
              <a:gd name="connsiteY1" fmla="*/ 1688 h 1688"/>
              <a:gd name="connsiteX2" fmla="*/ 599 w 5869"/>
              <a:gd name="connsiteY2" fmla="*/ 1686 h 1688"/>
              <a:gd name="connsiteX3" fmla="*/ 670 w 5869"/>
              <a:gd name="connsiteY3" fmla="*/ 1684 h 1688"/>
              <a:gd name="connsiteX4" fmla="*/ 743 w 5869"/>
              <a:gd name="connsiteY4" fmla="*/ 1680 h 1688"/>
              <a:gd name="connsiteX5" fmla="*/ 814 w 5869"/>
              <a:gd name="connsiteY5" fmla="*/ 1674 h 1688"/>
              <a:gd name="connsiteX6" fmla="*/ 883 w 5869"/>
              <a:gd name="connsiteY6" fmla="*/ 1668 h 1688"/>
              <a:gd name="connsiteX7" fmla="*/ 954 w 5869"/>
              <a:gd name="connsiteY7" fmla="*/ 1658 h 1688"/>
              <a:gd name="connsiteX8" fmla="*/ 1025 w 5869"/>
              <a:gd name="connsiteY8" fmla="*/ 1648 h 1688"/>
              <a:gd name="connsiteX9" fmla="*/ 1093 w 5869"/>
              <a:gd name="connsiteY9" fmla="*/ 1637 h 1688"/>
              <a:gd name="connsiteX10" fmla="*/ 1162 w 5869"/>
              <a:gd name="connsiteY10" fmla="*/ 1623 h 1688"/>
              <a:gd name="connsiteX11" fmla="*/ 1233 w 5869"/>
              <a:gd name="connsiteY11" fmla="*/ 1609 h 1688"/>
              <a:gd name="connsiteX12" fmla="*/ 1301 w 5869"/>
              <a:gd name="connsiteY12" fmla="*/ 1593 h 1688"/>
              <a:gd name="connsiteX13" fmla="*/ 1370 w 5869"/>
              <a:gd name="connsiteY13" fmla="*/ 1575 h 1688"/>
              <a:gd name="connsiteX14" fmla="*/ 1438 w 5869"/>
              <a:gd name="connsiteY14" fmla="*/ 1555 h 1688"/>
              <a:gd name="connsiteX15" fmla="*/ 1505 w 5869"/>
              <a:gd name="connsiteY15" fmla="*/ 1536 h 1688"/>
              <a:gd name="connsiteX16" fmla="*/ 1573 w 5869"/>
              <a:gd name="connsiteY16" fmla="*/ 1514 h 1688"/>
              <a:gd name="connsiteX17" fmla="*/ 1708 w 5869"/>
              <a:gd name="connsiteY17" fmla="*/ 1468 h 1688"/>
              <a:gd name="connsiteX18" fmla="*/ 1841 w 5869"/>
              <a:gd name="connsiteY18" fmla="*/ 1419 h 1688"/>
              <a:gd name="connsiteX19" fmla="*/ 1974 w 5869"/>
              <a:gd name="connsiteY19" fmla="*/ 1365 h 1688"/>
              <a:gd name="connsiteX20" fmla="*/ 2104 w 5869"/>
              <a:gd name="connsiteY20" fmla="*/ 1306 h 1688"/>
              <a:gd name="connsiteX21" fmla="*/ 2234 w 5869"/>
              <a:gd name="connsiteY21" fmla="*/ 1245 h 1688"/>
              <a:gd name="connsiteX22" fmla="*/ 2362 w 5869"/>
              <a:gd name="connsiteY22" fmla="*/ 1181 h 1688"/>
              <a:gd name="connsiteX23" fmla="*/ 2491 w 5869"/>
              <a:gd name="connsiteY23" fmla="*/ 1114 h 1688"/>
              <a:gd name="connsiteX24" fmla="*/ 2619 w 5869"/>
              <a:gd name="connsiteY24" fmla="*/ 1045 h 1688"/>
              <a:gd name="connsiteX25" fmla="*/ 2742 w 5869"/>
              <a:gd name="connsiteY25" fmla="*/ 974 h 1688"/>
              <a:gd name="connsiteX26" fmla="*/ 2868 w 5869"/>
              <a:gd name="connsiteY26" fmla="*/ 900 h 1688"/>
              <a:gd name="connsiteX27" fmla="*/ 2991 w 5869"/>
              <a:gd name="connsiteY27" fmla="*/ 827 h 1688"/>
              <a:gd name="connsiteX28" fmla="*/ 3113 w 5869"/>
              <a:gd name="connsiteY28" fmla="*/ 752 h 1688"/>
              <a:gd name="connsiteX29" fmla="*/ 3234 w 5869"/>
              <a:gd name="connsiteY29" fmla="*/ 677 h 1688"/>
              <a:gd name="connsiteX30" fmla="*/ 3472 w 5869"/>
              <a:gd name="connsiteY30" fmla="*/ 522 h 1688"/>
              <a:gd name="connsiteX31" fmla="*/ 3705 w 5869"/>
              <a:gd name="connsiteY31" fmla="*/ 372 h 1688"/>
              <a:gd name="connsiteX32" fmla="*/ 3705 w 5869"/>
              <a:gd name="connsiteY32" fmla="*/ 372 h 1688"/>
              <a:gd name="connsiteX33" fmla="*/ 3762 w 5869"/>
              <a:gd name="connsiteY33" fmla="*/ 336 h 1688"/>
              <a:gd name="connsiteX34" fmla="*/ 3819 w 5869"/>
              <a:gd name="connsiteY34" fmla="*/ 301 h 1688"/>
              <a:gd name="connsiteX35" fmla="*/ 3877 w 5869"/>
              <a:gd name="connsiteY35" fmla="*/ 269 h 1688"/>
              <a:gd name="connsiteX36" fmla="*/ 3934 w 5869"/>
              <a:gd name="connsiteY36" fmla="*/ 239 h 1688"/>
              <a:gd name="connsiteX37" fmla="*/ 3991 w 5869"/>
              <a:gd name="connsiteY37" fmla="*/ 212 h 1688"/>
              <a:gd name="connsiteX38" fmla="*/ 4048 w 5869"/>
              <a:gd name="connsiteY38" fmla="*/ 186 h 1688"/>
              <a:gd name="connsiteX39" fmla="*/ 4103 w 5869"/>
              <a:gd name="connsiteY39" fmla="*/ 162 h 1688"/>
              <a:gd name="connsiteX40" fmla="*/ 4160 w 5869"/>
              <a:gd name="connsiteY40" fmla="*/ 141 h 1688"/>
              <a:gd name="connsiteX41" fmla="*/ 4215 w 5869"/>
              <a:gd name="connsiteY41" fmla="*/ 119 h 1688"/>
              <a:gd name="connsiteX42" fmla="*/ 4270 w 5869"/>
              <a:gd name="connsiteY42" fmla="*/ 101 h 1688"/>
              <a:gd name="connsiteX43" fmla="*/ 4325 w 5869"/>
              <a:gd name="connsiteY43" fmla="*/ 85 h 1688"/>
              <a:gd name="connsiteX44" fmla="*/ 4380 w 5869"/>
              <a:gd name="connsiteY44" fmla="*/ 69 h 1688"/>
              <a:gd name="connsiteX45" fmla="*/ 4435 w 5869"/>
              <a:gd name="connsiteY45" fmla="*/ 55 h 1688"/>
              <a:gd name="connsiteX46" fmla="*/ 4487 w 5869"/>
              <a:gd name="connsiteY46" fmla="*/ 44 h 1688"/>
              <a:gd name="connsiteX47" fmla="*/ 4540 w 5869"/>
              <a:gd name="connsiteY47" fmla="*/ 34 h 1688"/>
              <a:gd name="connsiteX48" fmla="*/ 4592 w 5869"/>
              <a:gd name="connsiteY48" fmla="*/ 24 h 1688"/>
              <a:gd name="connsiteX49" fmla="*/ 4645 w 5869"/>
              <a:gd name="connsiteY49" fmla="*/ 18 h 1688"/>
              <a:gd name="connsiteX50" fmla="*/ 4695 w 5869"/>
              <a:gd name="connsiteY50" fmla="*/ 12 h 1688"/>
              <a:gd name="connsiteX51" fmla="*/ 4748 w 5869"/>
              <a:gd name="connsiteY51" fmla="*/ 6 h 1688"/>
              <a:gd name="connsiteX52" fmla="*/ 4798 w 5869"/>
              <a:gd name="connsiteY52" fmla="*/ 2 h 1688"/>
              <a:gd name="connsiteX53" fmla="*/ 4897 w 5869"/>
              <a:gd name="connsiteY53" fmla="*/ 0 h 1688"/>
              <a:gd name="connsiteX54" fmla="*/ 4993 w 5869"/>
              <a:gd name="connsiteY54" fmla="*/ 0 h 1688"/>
              <a:gd name="connsiteX55" fmla="*/ 5086 w 5869"/>
              <a:gd name="connsiteY55" fmla="*/ 6 h 1688"/>
              <a:gd name="connsiteX56" fmla="*/ 5176 w 5869"/>
              <a:gd name="connsiteY56" fmla="*/ 14 h 1688"/>
              <a:gd name="connsiteX57" fmla="*/ 5263 w 5869"/>
              <a:gd name="connsiteY57" fmla="*/ 26 h 1688"/>
              <a:gd name="connsiteX58" fmla="*/ 5347 w 5869"/>
              <a:gd name="connsiteY58" fmla="*/ 40 h 1688"/>
              <a:gd name="connsiteX59" fmla="*/ 5427 w 5869"/>
              <a:gd name="connsiteY59" fmla="*/ 57 h 1688"/>
              <a:gd name="connsiteX60" fmla="*/ 5503 w 5869"/>
              <a:gd name="connsiteY60" fmla="*/ 75 h 1688"/>
              <a:gd name="connsiteX61" fmla="*/ 5576 w 5869"/>
              <a:gd name="connsiteY61" fmla="*/ 95 h 1688"/>
              <a:gd name="connsiteX62" fmla="*/ 5706 w 5869"/>
              <a:gd name="connsiteY62" fmla="*/ 139 h 1688"/>
              <a:gd name="connsiteX63" fmla="*/ 5766 w 5869"/>
              <a:gd name="connsiteY63" fmla="*/ 160 h 1688"/>
              <a:gd name="connsiteX64" fmla="*/ 5821 w 5869"/>
              <a:gd name="connsiteY64" fmla="*/ 184 h 1688"/>
              <a:gd name="connsiteX65" fmla="*/ 5869 w 5869"/>
              <a:gd name="connsiteY65" fmla="*/ 204 h 1688"/>
              <a:gd name="connsiteX66" fmla="*/ 5622 w 5869"/>
              <a:gd name="connsiteY66" fmla="*/ 524 h 1688"/>
              <a:gd name="connsiteX67" fmla="*/ 5240 w 5869"/>
              <a:gd name="connsiteY67" fmla="*/ 354 h 1688"/>
              <a:gd name="connsiteX68" fmla="*/ 5153 w 5869"/>
              <a:gd name="connsiteY68" fmla="*/ 327 h 1688"/>
              <a:gd name="connsiteX69" fmla="*/ 5061 w 5869"/>
              <a:gd name="connsiteY69" fmla="*/ 301 h 1688"/>
              <a:gd name="connsiteX70" fmla="*/ 4967 w 5869"/>
              <a:gd name="connsiteY70" fmla="*/ 279 h 1688"/>
              <a:gd name="connsiteX71" fmla="*/ 4869 w 5869"/>
              <a:gd name="connsiteY71" fmla="*/ 261 h 1688"/>
              <a:gd name="connsiteX72" fmla="*/ 4821 w 5869"/>
              <a:gd name="connsiteY72" fmla="*/ 253 h 1688"/>
              <a:gd name="connsiteX73" fmla="*/ 4771 w 5869"/>
              <a:gd name="connsiteY73" fmla="*/ 245 h 1688"/>
              <a:gd name="connsiteX74" fmla="*/ 4718 w 5869"/>
              <a:gd name="connsiteY74" fmla="*/ 241 h 1688"/>
              <a:gd name="connsiteX75" fmla="*/ 4666 w 5869"/>
              <a:gd name="connsiteY75" fmla="*/ 237 h 1688"/>
              <a:gd name="connsiteX76" fmla="*/ 4613 w 5869"/>
              <a:gd name="connsiteY76" fmla="*/ 234 h 1688"/>
              <a:gd name="connsiteX77" fmla="*/ 4560 w 5869"/>
              <a:gd name="connsiteY77" fmla="*/ 234 h 1688"/>
              <a:gd name="connsiteX78" fmla="*/ 4508 w 5869"/>
              <a:gd name="connsiteY78" fmla="*/ 234 h 1688"/>
              <a:gd name="connsiteX79" fmla="*/ 4453 w 5869"/>
              <a:gd name="connsiteY79" fmla="*/ 234 h 1688"/>
              <a:gd name="connsiteX80" fmla="*/ 4398 w 5869"/>
              <a:gd name="connsiteY80" fmla="*/ 237 h 1688"/>
              <a:gd name="connsiteX81" fmla="*/ 4341 w 5869"/>
              <a:gd name="connsiteY81" fmla="*/ 241 h 1688"/>
              <a:gd name="connsiteX82" fmla="*/ 4286 w 5869"/>
              <a:gd name="connsiteY82" fmla="*/ 247 h 1688"/>
              <a:gd name="connsiteX83" fmla="*/ 4229 w 5869"/>
              <a:gd name="connsiteY83" fmla="*/ 255 h 1688"/>
              <a:gd name="connsiteX84" fmla="*/ 4172 w 5869"/>
              <a:gd name="connsiteY84" fmla="*/ 265 h 1688"/>
              <a:gd name="connsiteX85" fmla="*/ 4114 w 5869"/>
              <a:gd name="connsiteY85" fmla="*/ 277 h 1688"/>
              <a:gd name="connsiteX86" fmla="*/ 4055 w 5869"/>
              <a:gd name="connsiteY86" fmla="*/ 291 h 1688"/>
              <a:gd name="connsiteX87" fmla="*/ 3995 w 5869"/>
              <a:gd name="connsiteY87" fmla="*/ 305 h 1688"/>
              <a:gd name="connsiteX88" fmla="*/ 3936 w 5869"/>
              <a:gd name="connsiteY88" fmla="*/ 323 h 1688"/>
              <a:gd name="connsiteX89" fmla="*/ 3877 w 5869"/>
              <a:gd name="connsiteY89" fmla="*/ 342 h 1688"/>
              <a:gd name="connsiteX90" fmla="*/ 3817 w 5869"/>
              <a:gd name="connsiteY90" fmla="*/ 362 h 1688"/>
              <a:gd name="connsiteX91" fmla="*/ 3755 w 5869"/>
              <a:gd name="connsiteY91" fmla="*/ 386 h 1688"/>
              <a:gd name="connsiteX92" fmla="*/ 3755 w 5869"/>
              <a:gd name="connsiteY92" fmla="*/ 386 h 1688"/>
              <a:gd name="connsiteX93" fmla="*/ 3511 w 5869"/>
              <a:gd name="connsiteY93" fmla="*/ 485 h 1688"/>
              <a:gd name="connsiteX94" fmla="*/ 3259 w 5869"/>
              <a:gd name="connsiteY94" fmla="*/ 584 h 1688"/>
              <a:gd name="connsiteX95" fmla="*/ 3133 w 5869"/>
              <a:gd name="connsiteY95" fmla="*/ 633 h 1688"/>
              <a:gd name="connsiteX96" fmla="*/ 3005 w 5869"/>
              <a:gd name="connsiteY96" fmla="*/ 681 h 1688"/>
              <a:gd name="connsiteX97" fmla="*/ 2877 w 5869"/>
              <a:gd name="connsiteY97" fmla="*/ 728 h 1688"/>
              <a:gd name="connsiteX98" fmla="*/ 2747 w 5869"/>
              <a:gd name="connsiteY98" fmla="*/ 774 h 1688"/>
              <a:gd name="connsiteX99" fmla="*/ 2614 w 5869"/>
              <a:gd name="connsiteY99" fmla="*/ 815 h 1688"/>
              <a:gd name="connsiteX100" fmla="*/ 2484 w 5869"/>
              <a:gd name="connsiteY100" fmla="*/ 857 h 1688"/>
              <a:gd name="connsiteX101" fmla="*/ 2351 w 5869"/>
              <a:gd name="connsiteY101" fmla="*/ 894 h 1688"/>
              <a:gd name="connsiteX102" fmla="*/ 2216 w 5869"/>
              <a:gd name="connsiteY102" fmla="*/ 930 h 1688"/>
              <a:gd name="connsiteX103" fmla="*/ 2083 w 5869"/>
              <a:gd name="connsiteY103" fmla="*/ 964 h 1688"/>
              <a:gd name="connsiteX104" fmla="*/ 1946 w 5869"/>
              <a:gd name="connsiteY104" fmla="*/ 991 h 1688"/>
              <a:gd name="connsiteX105" fmla="*/ 1811 w 5869"/>
              <a:gd name="connsiteY105" fmla="*/ 1017 h 1688"/>
              <a:gd name="connsiteX106" fmla="*/ 1674 w 5869"/>
              <a:gd name="connsiteY106" fmla="*/ 1037 h 1688"/>
              <a:gd name="connsiteX107" fmla="*/ 1605 w 5869"/>
              <a:gd name="connsiteY107" fmla="*/ 1045 h 1688"/>
              <a:gd name="connsiteX108" fmla="*/ 1537 w 5869"/>
              <a:gd name="connsiteY108" fmla="*/ 1053 h 1688"/>
              <a:gd name="connsiteX109" fmla="*/ 1468 w 5869"/>
              <a:gd name="connsiteY109" fmla="*/ 1059 h 1688"/>
              <a:gd name="connsiteX110" fmla="*/ 1400 w 5869"/>
              <a:gd name="connsiteY110" fmla="*/ 1063 h 1688"/>
              <a:gd name="connsiteX111" fmla="*/ 1331 w 5869"/>
              <a:gd name="connsiteY111" fmla="*/ 1067 h 1688"/>
              <a:gd name="connsiteX112" fmla="*/ 1262 w 5869"/>
              <a:gd name="connsiteY112" fmla="*/ 1069 h 1688"/>
              <a:gd name="connsiteX113" fmla="*/ 1191 w 5869"/>
              <a:gd name="connsiteY113" fmla="*/ 1071 h 1688"/>
              <a:gd name="connsiteX114" fmla="*/ 1123 w 5869"/>
              <a:gd name="connsiteY114" fmla="*/ 1071 h 1688"/>
              <a:gd name="connsiteX115" fmla="*/ 1054 w 5869"/>
              <a:gd name="connsiteY115" fmla="*/ 1067 h 1688"/>
              <a:gd name="connsiteX116" fmla="*/ 983 w 5869"/>
              <a:gd name="connsiteY116" fmla="*/ 1065 h 1688"/>
              <a:gd name="connsiteX117" fmla="*/ 915 w 5869"/>
              <a:gd name="connsiteY117" fmla="*/ 1059 h 1688"/>
              <a:gd name="connsiteX118" fmla="*/ 844 w 5869"/>
              <a:gd name="connsiteY118" fmla="*/ 1053 h 1688"/>
              <a:gd name="connsiteX119" fmla="*/ 775 w 5869"/>
              <a:gd name="connsiteY119" fmla="*/ 1045 h 1688"/>
              <a:gd name="connsiteX120" fmla="*/ 704 w 5869"/>
              <a:gd name="connsiteY120" fmla="*/ 1033 h 1688"/>
              <a:gd name="connsiteX121" fmla="*/ 633 w 5869"/>
              <a:gd name="connsiteY121" fmla="*/ 1023 h 1688"/>
              <a:gd name="connsiteX122" fmla="*/ 565 w 5869"/>
              <a:gd name="connsiteY122" fmla="*/ 1009 h 1688"/>
              <a:gd name="connsiteX123" fmla="*/ 494 w 5869"/>
              <a:gd name="connsiteY123" fmla="*/ 993 h 1688"/>
              <a:gd name="connsiteX124" fmla="*/ 423 w 5869"/>
              <a:gd name="connsiteY124" fmla="*/ 976 h 1688"/>
              <a:gd name="connsiteX125" fmla="*/ 352 w 5869"/>
              <a:gd name="connsiteY125" fmla="*/ 958 h 1688"/>
              <a:gd name="connsiteX126" fmla="*/ 281 w 5869"/>
              <a:gd name="connsiteY126" fmla="*/ 936 h 1688"/>
              <a:gd name="connsiteX127" fmla="*/ 210 w 5869"/>
              <a:gd name="connsiteY127" fmla="*/ 914 h 1688"/>
              <a:gd name="connsiteX128" fmla="*/ 142 w 5869"/>
              <a:gd name="connsiteY128" fmla="*/ 889 h 1688"/>
              <a:gd name="connsiteX129" fmla="*/ 71 w 5869"/>
              <a:gd name="connsiteY129" fmla="*/ 861 h 1688"/>
              <a:gd name="connsiteX130" fmla="*/ 0 w 5869"/>
              <a:gd name="connsiteY130" fmla="*/ 833 h 1688"/>
              <a:gd name="connsiteX131" fmla="*/ 455 w 5869"/>
              <a:gd name="connsiteY131" fmla="*/ 1686 h 1688"/>
              <a:gd name="connsiteX0" fmla="*/ 455 w 5869"/>
              <a:gd name="connsiteY0" fmla="*/ 1686 h 1688"/>
              <a:gd name="connsiteX1" fmla="*/ 528 w 5869"/>
              <a:gd name="connsiteY1" fmla="*/ 1688 h 1688"/>
              <a:gd name="connsiteX2" fmla="*/ 599 w 5869"/>
              <a:gd name="connsiteY2" fmla="*/ 1686 h 1688"/>
              <a:gd name="connsiteX3" fmla="*/ 670 w 5869"/>
              <a:gd name="connsiteY3" fmla="*/ 1684 h 1688"/>
              <a:gd name="connsiteX4" fmla="*/ 743 w 5869"/>
              <a:gd name="connsiteY4" fmla="*/ 1680 h 1688"/>
              <a:gd name="connsiteX5" fmla="*/ 814 w 5869"/>
              <a:gd name="connsiteY5" fmla="*/ 1674 h 1688"/>
              <a:gd name="connsiteX6" fmla="*/ 883 w 5869"/>
              <a:gd name="connsiteY6" fmla="*/ 1668 h 1688"/>
              <a:gd name="connsiteX7" fmla="*/ 954 w 5869"/>
              <a:gd name="connsiteY7" fmla="*/ 1658 h 1688"/>
              <a:gd name="connsiteX8" fmla="*/ 1025 w 5869"/>
              <a:gd name="connsiteY8" fmla="*/ 1648 h 1688"/>
              <a:gd name="connsiteX9" fmla="*/ 1093 w 5869"/>
              <a:gd name="connsiteY9" fmla="*/ 1637 h 1688"/>
              <a:gd name="connsiteX10" fmla="*/ 1162 w 5869"/>
              <a:gd name="connsiteY10" fmla="*/ 1623 h 1688"/>
              <a:gd name="connsiteX11" fmla="*/ 1233 w 5869"/>
              <a:gd name="connsiteY11" fmla="*/ 1609 h 1688"/>
              <a:gd name="connsiteX12" fmla="*/ 1301 w 5869"/>
              <a:gd name="connsiteY12" fmla="*/ 1593 h 1688"/>
              <a:gd name="connsiteX13" fmla="*/ 1370 w 5869"/>
              <a:gd name="connsiteY13" fmla="*/ 1575 h 1688"/>
              <a:gd name="connsiteX14" fmla="*/ 1438 w 5869"/>
              <a:gd name="connsiteY14" fmla="*/ 1555 h 1688"/>
              <a:gd name="connsiteX15" fmla="*/ 1505 w 5869"/>
              <a:gd name="connsiteY15" fmla="*/ 1536 h 1688"/>
              <a:gd name="connsiteX16" fmla="*/ 1573 w 5869"/>
              <a:gd name="connsiteY16" fmla="*/ 1514 h 1688"/>
              <a:gd name="connsiteX17" fmla="*/ 1708 w 5869"/>
              <a:gd name="connsiteY17" fmla="*/ 1468 h 1688"/>
              <a:gd name="connsiteX18" fmla="*/ 1841 w 5869"/>
              <a:gd name="connsiteY18" fmla="*/ 1419 h 1688"/>
              <a:gd name="connsiteX19" fmla="*/ 1974 w 5869"/>
              <a:gd name="connsiteY19" fmla="*/ 1365 h 1688"/>
              <a:gd name="connsiteX20" fmla="*/ 2104 w 5869"/>
              <a:gd name="connsiteY20" fmla="*/ 1306 h 1688"/>
              <a:gd name="connsiteX21" fmla="*/ 2234 w 5869"/>
              <a:gd name="connsiteY21" fmla="*/ 1245 h 1688"/>
              <a:gd name="connsiteX22" fmla="*/ 2362 w 5869"/>
              <a:gd name="connsiteY22" fmla="*/ 1181 h 1688"/>
              <a:gd name="connsiteX23" fmla="*/ 2491 w 5869"/>
              <a:gd name="connsiteY23" fmla="*/ 1114 h 1688"/>
              <a:gd name="connsiteX24" fmla="*/ 2619 w 5869"/>
              <a:gd name="connsiteY24" fmla="*/ 1045 h 1688"/>
              <a:gd name="connsiteX25" fmla="*/ 2742 w 5869"/>
              <a:gd name="connsiteY25" fmla="*/ 974 h 1688"/>
              <a:gd name="connsiteX26" fmla="*/ 2868 w 5869"/>
              <a:gd name="connsiteY26" fmla="*/ 900 h 1688"/>
              <a:gd name="connsiteX27" fmla="*/ 2991 w 5869"/>
              <a:gd name="connsiteY27" fmla="*/ 827 h 1688"/>
              <a:gd name="connsiteX28" fmla="*/ 3113 w 5869"/>
              <a:gd name="connsiteY28" fmla="*/ 752 h 1688"/>
              <a:gd name="connsiteX29" fmla="*/ 3234 w 5869"/>
              <a:gd name="connsiteY29" fmla="*/ 677 h 1688"/>
              <a:gd name="connsiteX30" fmla="*/ 3472 w 5869"/>
              <a:gd name="connsiteY30" fmla="*/ 522 h 1688"/>
              <a:gd name="connsiteX31" fmla="*/ 3705 w 5869"/>
              <a:gd name="connsiteY31" fmla="*/ 372 h 1688"/>
              <a:gd name="connsiteX32" fmla="*/ 3705 w 5869"/>
              <a:gd name="connsiteY32" fmla="*/ 372 h 1688"/>
              <a:gd name="connsiteX33" fmla="*/ 3762 w 5869"/>
              <a:gd name="connsiteY33" fmla="*/ 336 h 1688"/>
              <a:gd name="connsiteX34" fmla="*/ 3819 w 5869"/>
              <a:gd name="connsiteY34" fmla="*/ 301 h 1688"/>
              <a:gd name="connsiteX35" fmla="*/ 3877 w 5869"/>
              <a:gd name="connsiteY35" fmla="*/ 269 h 1688"/>
              <a:gd name="connsiteX36" fmla="*/ 3934 w 5869"/>
              <a:gd name="connsiteY36" fmla="*/ 239 h 1688"/>
              <a:gd name="connsiteX37" fmla="*/ 3991 w 5869"/>
              <a:gd name="connsiteY37" fmla="*/ 212 h 1688"/>
              <a:gd name="connsiteX38" fmla="*/ 4048 w 5869"/>
              <a:gd name="connsiteY38" fmla="*/ 186 h 1688"/>
              <a:gd name="connsiteX39" fmla="*/ 4103 w 5869"/>
              <a:gd name="connsiteY39" fmla="*/ 162 h 1688"/>
              <a:gd name="connsiteX40" fmla="*/ 4160 w 5869"/>
              <a:gd name="connsiteY40" fmla="*/ 141 h 1688"/>
              <a:gd name="connsiteX41" fmla="*/ 4215 w 5869"/>
              <a:gd name="connsiteY41" fmla="*/ 119 h 1688"/>
              <a:gd name="connsiteX42" fmla="*/ 4270 w 5869"/>
              <a:gd name="connsiteY42" fmla="*/ 101 h 1688"/>
              <a:gd name="connsiteX43" fmla="*/ 4325 w 5869"/>
              <a:gd name="connsiteY43" fmla="*/ 85 h 1688"/>
              <a:gd name="connsiteX44" fmla="*/ 4380 w 5869"/>
              <a:gd name="connsiteY44" fmla="*/ 69 h 1688"/>
              <a:gd name="connsiteX45" fmla="*/ 4435 w 5869"/>
              <a:gd name="connsiteY45" fmla="*/ 55 h 1688"/>
              <a:gd name="connsiteX46" fmla="*/ 4487 w 5869"/>
              <a:gd name="connsiteY46" fmla="*/ 44 h 1688"/>
              <a:gd name="connsiteX47" fmla="*/ 4540 w 5869"/>
              <a:gd name="connsiteY47" fmla="*/ 34 h 1688"/>
              <a:gd name="connsiteX48" fmla="*/ 4592 w 5869"/>
              <a:gd name="connsiteY48" fmla="*/ 24 h 1688"/>
              <a:gd name="connsiteX49" fmla="*/ 4645 w 5869"/>
              <a:gd name="connsiteY49" fmla="*/ 18 h 1688"/>
              <a:gd name="connsiteX50" fmla="*/ 4695 w 5869"/>
              <a:gd name="connsiteY50" fmla="*/ 12 h 1688"/>
              <a:gd name="connsiteX51" fmla="*/ 4748 w 5869"/>
              <a:gd name="connsiteY51" fmla="*/ 6 h 1688"/>
              <a:gd name="connsiteX52" fmla="*/ 4798 w 5869"/>
              <a:gd name="connsiteY52" fmla="*/ 2 h 1688"/>
              <a:gd name="connsiteX53" fmla="*/ 4897 w 5869"/>
              <a:gd name="connsiteY53" fmla="*/ 0 h 1688"/>
              <a:gd name="connsiteX54" fmla="*/ 4993 w 5869"/>
              <a:gd name="connsiteY54" fmla="*/ 0 h 1688"/>
              <a:gd name="connsiteX55" fmla="*/ 5086 w 5869"/>
              <a:gd name="connsiteY55" fmla="*/ 6 h 1688"/>
              <a:gd name="connsiteX56" fmla="*/ 5176 w 5869"/>
              <a:gd name="connsiteY56" fmla="*/ 14 h 1688"/>
              <a:gd name="connsiteX57" fmla="*/ 5263 w 5869"/>
              <a:gd name="connsiteY57" fmla="*/ 26 h 1688"/>
              <a:gd name="connsiteX58" fmla="*/ 5347 w 5869"/>
              <a:gd name="connsiteY58" fmla="*/ 40 h 1688"/>
              <a:gd name="connsiteX59" fmla="*/ 5427 w 5869"/>
              <a:gd name="connsiteY59" fmla="*/ 57 h 1688"/>
              <a:gd name="connsiteX60" fmla="*/ 5503 w 5869"/>
              <a:gd name="connsiteY60" fmla="*/ 75 h 1688"/>
              <a:gd name="connsiteX61" fmla="*/ 5576 w 5869"/>
              <a:gd name="connsiteY61" fmla="*/ 95 h 1688"/>
              <a:gd name="connsiteX62" fmla="*/ 5706 w 5869"/>
              <a:gd name="connsiteY62" fmla="*/ 139 h 1688"/>
              <a:gd name="connsiteX63" fmla="*/ 5766 w 5869"/>
              <a:gd name="connsiteY63" fmla="*/ 160 h 1688"/>
              <a:gd name="connsiteX64" fmla="*/ 5821 w 5869"/>
              <a:gd name="connsiteY64" fmla="*/ 184 h 1688"/>
              <a:gd name="connsiteX65" fmla="*/ 5869 w 5869"/>
              <a:gd name="connsiteY65" fmla="*/ 204 h 1688"/>
              <a:gd name="connsiteX66" fmla="*/ 5240 w 5869"/>
              <a:gd name="connsiteY66" fmla="*/ 354 h 1688"/>
              <a:gd name="connsiteX67" fmla="*/ 5153 w 5869"/>
              <a:gd name="connsiteY67" fmla="*/ 327 h 1688"/>
              <a:gd name="connsiteX68" fmla="*/ 5061 w 5869"/>
              <a:gd name="connsiteY68" fmla="*/ 301 h 1688"/>
              <a:gd name="connsiteX69" fmla="*/ 4967 w 5869"/>
              <a:gd name="connsiteY69" fmla="*/ 279 h 1688"/>
              <a:gd name="connsiteX70" fmla="*/ 4869 w 5869"/>
              <a:gd name="connsiteY70" fmla="*/ 261 h 1688"/>
              <a:gd name="connsiteX71" fmla="*/ 4821 w 5869"/>
              <a:gd name="connsiteY71" fmla="*/ 253 h 1688"/>
              <a:gd name="connsiteX72" fmla="*/ 4771 w 5869"/>
              <a:gd name="connsiteY72" fmla="*/ 245 h 1688"/>
              <a:gd name="connsiteX73" fmla="*/ 4718 w 5869"/>
              <a:gd name="connsiteY73" fmla="*/ 241 h 1688"/>
              <a:gd name="connsiteX74" fmla="*/ 4666 w 5869"/>
              <a:gd name="connsiteY74" fmla="*/ 237 h 1688"/>
              <a:gd name="connsiteX75" fmla="*/ 4613 w 5869"/>
              <a:gd name="connsiteY75" fmla="*/ 234 h 1688"/>
              <a:gd name="connsiteX76" fmla="*/ 4560 w 5869"/>
              <a:gd name="connsiteY76" fmla="*/ 234 h 1688"/>
              <a:gd name="connsiteX77" fmla="*/ 4508 w 5869"/>
              <a:gd name="connsiteY77" fmla="*/ 234 h 1688"/>
              <a:gd name="connsiteX78" fmla="*/ 4453 w 5869"/>
              <a:gd name="connsiteY78" fmla="*/ 234 h 1688"/>
              <a:gd name="connsiteX79" fmla="*/ 4398 w 5869"/>
              <a:gd name="connsiteY79" fmla="*/ 237 h 1688"/>
              <a:gd name="connsiteX80" fmla="*/ 4341 w 5869"/>
              <a:gd name="connsiteY80" fmla="*/ 241 h 1688"/>
              <a:gd name="connsiteX81" fmla="*/ 4286 w 5869"/>
              <a:gd name="connsiteY81" fmla="*/ 247 h 1688"/>
              <a:gd name="connsiteX82" fmla="*/ 4229 w 5869"/>
              <a:gd name="connsiteY82" fmla="*/ 255 h 1688"/>
              <a:gd name="connsiteX83" fmla="*/ 4172 w 5869"/>
              <a:gd name="connsiteY83" fmla="*/ 265 h 1688"/>
              <a:gd name="connsiteX84" fmla="*/ 4114 w 5869"/>
              <a:gd name="connsiteY84" fmla="*/ 277 h 1688"/>
              <a:gd name="connsiteX85" fmla="*/ 4055 w 5869"/>
              <a:gd name="connsiteY85" fmla="*/ 291 h 1688"/>
              <a:gd name="connsiteX86" fmla="*/ 3995 w 5869"/>
              <a:gd name="connsiteY86" fmla="*/ 305 h 1688"/>
              <a:gd name="connsiteX87" fmla="*/ 3936 w 5869"/>
              <a:gd name="connsiteY87" fmla="*/ 323 h 1688"/>
              <a:gd name="connsiteX88" fmla="*/ 3877 w 5869"/>
              <a:gd name="connsiteY88" fmla="*/ 342 h 1688"/>
              <a:gd name="connsiteX89" fmla="*/ 3817 w 5869"/>
              <a:gd name="connsiteY89" fmla="*/ 362 h 1688"/>
              <a:gd name="connsiteX90" fmla="*/ 3755 w 5869"/>
              <a:gd name="connsiteY90" fmla="*/ 386 h 1688"/>
              <a:gd name="connsiteX91" fmla="*/ 3755 w 5869"/>
              <a:gd name="connsiteY91" fmla="*/ 386 h 1688"/>
              <a:gd name="connsiteX92" fmla="*/ 3511 w 5869"/>
              <a:gd name="connsiteY92" fmla="*/ 485 h 1688"/>
              <a:gd name="connsiteX93" fmla="*/ 3259 w 5869"/>
              <a:gd name="connsiteY93" fmla="*/ 584 h 1688"/>
              <a:gd name="connsiteX94" fmla="*/ 3133 w 5869"/>
              <a:gd name="connsiteY94" fmla="*/ 633 h 1688"/>
              <a:gd name="connsiteX95" fmla="*/ 3005 w 5869"/>
              <a:gd name="connsiteY95" fmla="*/ 681 h 1688"/>
              <a:gd name="connsiteX96" fmla="*/ 2877 w 5869"/>
              <a:gd name="connsiteY96" fmla="*/ 728 h 1688"/>
              <a:gd name="connsiteX97" fmla="*/ 2747 w 5869"/>
              <a:gd name="connsiteY97" fmla="*/ 774 h 1688"/>
              <a:gd name="connsiteX98" fmla="*/ 2614 w 5869"/>
              <a:gd name="connsiteY98" fmla="*/ 815 h 1688"/>
              <a:gd name="connsiteX99" fmla="*/ 2484 w 5869"/>
              <a:gd name="connsiteY99" fmla="*/ 857 h 1688"/>
              <a:gd name="connsiteX100" fmla="*/ 2351 w 5869"/>
              <a:gd name="connsiteY100" fmla="*/ 894 h 1688"/>
              <a:gd name="connsiteX101" fmla="*/ 2216 w 5869"/>
              <a:gd name="connsiteY101" fmla="*/ 930 h 1688"/>
              <a:gd name="connsiteX102" fmla="*/ 2083 w 5869"/>
              <a:gd name="connsiteY102" fmla="*/ 964 h 1688"/>
              <a:gd name="connsiteX103" fmla="*/ 1946 w 5869"/>
              <a:gd name="connsiteY103" fmla="*/ 991 h 1688"/>
              <a:gd name="connsiteX104" fmla="*/ 1811 w 5869"/>
              <a:gd name="connsiteY104" fmla="*/ 1017 h 1688"/>
              <a:gd name="connsiteX105" fmla="*/ 1674 w 5869"/>
              <a:gd name="connsiteY105" fmla="*/ 1037 h 1688"/>
              <a:gd name="connsiteX106" fmla="*/ 1605 w 5869"/>
              <a:gd name="connsiteY106" fmla="*/ 1045 h 1688"/>
              <a:gd name="connsiteX107" fmla="*/ 1537 w 5869"/>
              <a:gd name="connsiteY107" fmla="*/ 1053 h 1688"/>
              <a:gd name="connsiteX108" fmla="*/ 1468 w 5869"/>
              <a:gd name="connsiteY108" fmla="*/ 1059 h 1688"/>
              <a:gd name="connsiteX109" fmla="*/ 1400 w 5869"/>
              <a:gd name="connsiteY109" fmla="*/ 1063 h 1688"/>
              <a:gd name="connsiteX110" fmla="*/ 1331 w 5869"/>
              <a:gd name="connsiteY110" fmla="*/ 1067 h 1688"/>
              <a:gd name="connsiteX111" fmla="*/ 1262 w 5869"/>
              <a:gd name="connsiteY111" fmla="*/ 1069 h 1688"/>
              <a:gd name="connsiteX112" fmla="*/ 1191 w 5869"/>
              <a:gd name="connsiteY112" fmla="*/ 1071 h 1688"/>
              <a:gd name="connsiteX113" fmla="*/ 1123 w 5869"/>
              <a:gd name="connsiteY113" fmla="*/ 1071 h 1688"/>
              <a:gd name="connsiteX114" fmla="*/ 1054 w 5869"/>
              <a:gd name="connsiteY114" fmla="*/ 1067 h 1688"/>
              <a:gd name="connsiteX115" fmla="*/ 983 w 5869"/>
              <a:gd name="connsiteY115" fmla="*/ 1065 h 1688"/>
              <a:gd name="connsiteX116" fmla="*/ 915 w 5869"/>
              <a:gd name="connsiteY116" fmla="*/ 1059 h 1688"/>
              <a:gd name="connsiteX117" fmla="*/ 844 w 5869"/>
              <a:gd name="connsiteY117" fmla="*/ 1053 h 1688"/>
              <a:gd name="connsiteX118" fmla="*/ 775 w 5869"/>
              <a:gd name="connsiteY118" fmla="*/ 1045 h 1688"/>
              <a:gd name="connsiteX119" fmla="*/ 704 w 5869"/>
              <a:gd name="connsiteY119" fmla="*/ 1033 h 1688"/>
              <a:gd name="connsiteX120" fmla="*/ 633 w 5869"/>
              <a:gd name="connsiteY120" fmla="*/ 1023 h 1688"/>
              <a:gd name="connsiteX121" fmla="*/ 565 w 5869"/>
              <a:gd name="connsiteY121" fmla="*/ 1009 h 1688"/>
              <a:gd name="connsiteX122" fmla="*/ 494 w 5869"/>
              <a:gd name="connsiteY122" fmla="*/ 993 h 1688"/>
              <a:gd name="connsiteX123" fmla="*/ 423 w 5869"/>
              <a:gd name="connsiteY123" fmla="*/ 976 h 1688"/>
              <a:gd name="connsiteX124" fmla="*/ 352 w 5869"/>
              <a:gd name="connsiteY124" fmla="*/ 958 h 1688"/>
              <a:gd name="connsiteX125" fmla="*/ 281 w 5869"/>
              <a:gd name="connsiteY125" fmla="*/ 936 h 1688"/>
              <a:gd name="connsiteX126" fmla="*/ 210 w 5869"/>
              <a:gd name="connsiteY126" fmla="*/ 914 h 1688"/>
              <a:gd name="connsiteX127" fmla="*/ 142 w 5869"/>
              <a:gd name="connsiteY127" fmla="*/ 889 h 1688"/>
              <a:gd name="connsiteX128" fmla="*/ 71 w 5869"/>
              <a:gd name="connsiteY128" fmla="*/ 861 h 1688"/>
              <a:gd name="connsiteX129" fmla="*/ 0 w 5869"/>
              <a:gd name="connsiteY129" fmla="*/ 833 h 1688"/>
              <a:gd name="connsiteX130" fmla="*/ 455 w 5869"/>
              <a:gd name="connsiteY130" fmla="*/ 1686 h 1688"/>
              <a:gd name="connsiteX0" fmla="*/ 455 w 5821"/>
              <a:gd name="connsiteY0" fmla="*/ 1686 h 1688"/>
              <a:gd name="connsiteX1" fmla="*/ 528 w 5821"/>
              <a:gd name="connsiteY1" fmla="*/ 1688 h 1688"/>
              <a:gd name="connsiteX2" fmla="*/ 599 w 5821"/>
              <a:gd name="connsiteY2" fmla="*/ 1686 h 1688"/>
              <a:gd name="connsiteX3" fmla="*/ 670 w 5821"/>
              <a:gd name="connsiteY3" fmla="*/ 1684 h 1688"/>
              <a:gd name="connsiteX4" fmla="*/ 743 w 5821"/>
              <a:gd name="connsiteY4" fmla="*/ 1680 h 1688"/>
              <a:gd name="connsiteX5" fmla="*/ 814 w 5821"/>
              <a:gd name="connsiteY5" fmla="*/ 1674 h 1688"/>
              <a:gd name="connsiteX6" fmla="*/ 883 w 5821"/>
              <a:gd name="connsiteY6" fmla="*/ 1668 h 1688"/>
              <a:gd name="connsiteX7" fmla="*/ 954 w 5821"/>
              <a:gd name="connsiteY7" fmla="*/ 1658 h 1688"/>
              <a:gd name="connsiteX8" fmla="*/ 1025 w 5821"/>
              <a:gd name="connsiteY8" fmla="*/ 1648 h 1688"/>
              <a:gd name="connsiteX9" fmla="*/ 1093 w 5821"/>
              <a:gd name="connsiteY9" fmla="*/ 1637 h 1688"/>
              <a:gd name="connsiteX10" fmla="*/ 1162 w 5821"/>
              <a:gd name="connsiteY10" fmla="*/ 1623 h 1688"/>
              <a:gd name="connsiteX11" fmla="*/ 1233 w 5821"/>
              <a:gd name="connsiteY11" fmla="*/ 1609 h 1688"/>
              <a:gd name="connsiteX12" fmla="*/ 1301 w 5821"/>
              <a:gd name="connsiteY12" fmla="*/ 1593 h 1688"/>
              <a:gd name="connsiteX13" fmla="*/ 1370 w 5821"/>
              <a:gd name="connsiteY13" fmla="*/ 1575 h 1688"/>
              <a:gd name="connsiteX14" fmla="*/ 1438 w 5821"/>
              <a:gd name="connsiteY14" fmla="*/ 1555 h 1688"/>
              <a:gd name="connsiteX15" fmla="*/ 1505 w 5821"/>
              <a:gd name="connsiteY15" fmla="*/ 1536 h 1688"/>
              <a:gd name="connsiteX16" fmla="*/ 1573 w 5821"/>
              <a:gd name="connsiteY16" fmla="*/ 1514 h 1688"/>
              <a:gd name="connsiteX17" fmla="*/ 1708 w 5821"/>
              <a:gd name="connsiteY17" fmla="*/ 1468 h 1688"/>
              <a:gd name="connsiteX18" fmla="*/ 1841 w 5821"/>
              <a:gd name="connsiteY18" fmla="*/ 1419 h 1688"/>
              <a:gd name="connsiteX19" fmla="*/ 1974 w 5821"/>
              <a:gd name="connsiteY19" fmla="*/ 1365 h 1688"/>
              <a:gd name="connsiteX20" fmla="*/ 2104 w 5821"/>
              <a:gd name="connsiteY20" fmla="*/ 1306 h 1688"/>
              <a:gd name="connsiteX21" fmla="*/ 2234 w 5821"/>
              <a:gd name="connsiteY21" fmla="*/ 1245 h 1688"/>
              <a:gd name="connsiteX22" fmla="*/ 2362 w 5821"/>
              <a:gd name="connsiteY22" fmla="*/ 1181 h 1688"/>
              <a:gd name="connsiteX23" fmla="*/ 2491 w 5821"/>
              <a:gd name="connsiteY23" fmla="*/ 1114 h 1688"/>
              <a:gd name="connsiteX24" fmla="*/ 2619 w 5821"/>
              <a:gd name="connsiteY24" fmla="*/ 1045 h 1688"/>
              <a:gd name="connsiteX25" fmla="*/ 2742 w 5821"/>
              <a:gd name="connsiteY25" fmla="*/ 974 h 1688"/>
              <a:gd name="connsiteX26" fmla="*/ 2868 w 5821"/>
              <a:gd name="connsiteY26" fmla="*/ 900 h 1688"/>
              <a:gd name="connsiteX27" fmla="*/ 2991 w 5821"/>
              <a:gd name="connsiteY27" fmla="*/ 827 h 1688"/>
              <a:gd name="connsiteX28" fmla="*/ 3113 w 5821"/>
              <a:gd name="connsiteY28" fmla="*/ 752 h 1688"/>
              <a:gd name="connsiteX29" fmla="*/ 3234 w 5821"/>
              <a:gd name="connsiteY29" fmla="*/ 677 h 1688"/>
              <a:gd name="connsiteX30" fmla="*/ 3472 w 5821"/>
              <a:gd name="connsiteY30" fmla="*/ 522 h 1688"/>
              <a:gd name="connsiteX31" fmla="*/ 3705 w 5821"/>
              <a:gd name="connsiteY31" fmla="*/ 372 h 1688"/>
              <a:gd name="connsiteX32" fmla="*/ 3705 w 5821"/>
              <a:gd name="connsiteY32" fmla="*/ 372 h 1688"/>
              <a:gd name="connsiteX33" fmla="*/ 3762 w 5821"/>
              <a:gd name="connsiteY33" fmla="*/ 336 h 1688"/>
              <a:gd name="connsiteX34" fmla="*/ 3819 w 5821"/>
              <a:gd name="connsiteY34" fmla="*/ 301 h 1688"/>
              <a:gd name="connsiteX35" fmla="*/ 3877 w 5821"/>
              <a:gd name="connsiteY35" fmla="*/ 269 h 1688"/>
              <a:gd name="connsiteX36" fmla="*/ 3934 w 5821"/>
              <a:gd name="connsiteY36" fmla="*/ 239 h 1688"/>
              <a:gd name="connsiteX37" fmla="*/ 3991 w 5821"/>
              <a:gd name="connsiteY37" fmla="*/ 212 h 1688"/>
              <a:gd name="connsiteX38" fmla="*/ 4048 w 5821"/>
              <a:gd name="connsiteY38" fmla="*/ 186 h 1688"/>
              <a:gd name="connsiteX39" fmla="*/ 4103 w 5821"/>
              <a:gd name="connsiteY39" fmla="*/ 162 h 1688"/>
              <a:gd name="connsiteX40" fmla="*/ 4160 w 5821"/>
              <a:gd name="connsiteY40" fmla="*/ 141 h 1688"/>
              <a:gd name="connsiteX41" fmla="*/ 4215 w 5821"/>
              <a:gd name="connsiteY41" fmla="*/ 119 h 1688"/>
              <a:gd name="connsiteX42" fmla="*/ 4270 w 5821"/>
              <a:gd name="connsiteY42" fmla="*/ 101 h 1688"/>
              <a:gd name="connsiteX43" fmla="*/ 4325 w 5821"/>
              <a:gd name="connsiteY43" fmla="*/ 85 h 1688"/>
              <a:gd name="connsiteX44" fmla="*/ 4380 w 5821"/>
              <a:gd name="connsiteY44" fmla="*/ 69 h 1688"/>
              <a:gd name="connsiteX45" fmla="*/ 4435 w 5821"/>
              <a:gd name="connsiteY45" fmla="*/ 55 h 1688"/>
              <a:gd name="connsiteX46" fmla="*/ 4487 w 5821"/>
              <a:gd name="connsiteY46" fmla="*/ 44 h 1688"/>
              <a:gd name="connsiteX47" fmla="*/ 4540 w 5821"/>
              <a:gd name="connsiteY47" fmla="*/ 34 h 1688"/>
              <a:gd name="connsiteX48" fmla="*/ 4592 w 5821"/>
              <a:gd name="connsiteY48" fmla="*/ 24 h 1688"/>
              <a:gd name="connsiteX49" fmla="*/ 4645 w 5821"/>
              <a:gd name="connsiteY49" fmla="*/ 18 h 1688"/>
              <a:gd name="connsiteX50" fmla="*/ 4695 w 5821"/>
              <a:gd name="connsiteY50" fmla="*/ 12 h 1688"/>
              <a:gd name="connsiteX51" fmla="*/ 4748 w 5821"/>
              <a:gd name="connsiteY51" fmla="*/ 6 h 1688"/>
              <a:gd name="connsiteX52" fmla="*/ 4798 w 5821"/>
              <a:gd name="connsiteY52" fmla="*/ 2 h 1688"/>
              <a:gd name="connsiteX53" fmla="*/ 4897 w 5821"/>
              <a:gd name="connsiteY53" fmla="*/ 0 h 1688"/>
              <a:gd name="connsiteX54" fmla="*/ 4993 w 5821"/>
              <a:gd name="connsiteY54" fmla="*/ 0 h 1688"/>
              <a:gd name="connsiteX55" fmla="*/ 5086 w 5821"/>
              <a:gd name="connsiteY55" fmla="*/ 6 h 1688"/>
              <a:gd name="connsiteX56" fmla="*/ 5176 w 5821"/>
              <a:gd name="connsiteY56" fmla="*/ 14 h 1688"/>
              <a:gd name="connsiteX57" fmla="*/ 5263 w 5821"/>
              <a:gd name="connsiteY57" fmla="*/ 26 h 1688"/>
              <a:gd name="connsiteX58" fmla="*/ 5347 w 5821"/>
              <a:gd name="connsiteY58" fmla="*/ 40 h 1688"/>
              <a:gd name="connsiteX59" fmla="*/ 5427 w 5821"/>
              <a:gd name="connsiteY59" fmla="*/ 57 h 1688"/>
              <a:gd name="connsiteX60" fmla="*/ 5503 w 5821"/>
              <a:gd name="connsiteY60" fmla="*/ 75 h 1688"/>
              <a:gd name="connsiteX61" fmla="*/ 5576 w 5821"/>
              <a:gd name="connsiteY61" fmla="*/ 95 h 1688"/>
              <a:gd name="connsiteX62" fmla="*/ 5706 w 5821"/>
              <a:gd name="connsiteY62" fmla="*/ 139 h 1688"/>
              <a:gd name="connsiteX63" fmla="*/ 5766 w 5821"/>
              <a:gd name="connsiteY63" fmla="*/ 160 h 1688"/>
              <a:gd name="connsiteX64" fmla="*/ 5821 w 5821"/>
              <a:gd name="connsiteY64" fmla="*/ 184 h 1688"/>
              <a:gd name="connsiteX65" fmla="*/ 5240 w 5821"/>
              <a:gd name="connsiteY65" fmla="*/ 354 h 1688"/>
              <a:gd name="connsiteX66" fmla="*/ 5153 w 5821"/>
              <a:gd name="connsiteY66" fmla="*/ 327 h 1688"/>
              <a:gd name="connsiteX67" fmla="*/ 5061 w 5821"/>
              <a:gd name="connsiteY67" fmla="*/ 301 h 1688"/>
              <a:gd name="connsiteX68" fmla="*/ 4967 w 5821"/>
              <a:gd name="connsiteY68" fmla="*/ 279 h 1688"/>
              <a:gd name="connsiteX69" fmla="*/ 4869 w 5821"/>
              <a:gd name="connsiteY69" fmla="*/ 261 h 1688"/>
              <a:gd name="connsiteX70" fmla="*/ 4821 w 5821"/>
              <a:gd name="connsiteY70" fmla="*/ 253 h 1688"/>
              <a:gd name="connsiteX71" fmla="*/ 4771 w 5821"/>
              <a:gd name="connsiteY71" fmla="*/ 245 h 1688"/>
              <a:gd name="connsiteX72" fmla="*/ 4718 w 5821"/>
              <a:gd name="connsiteY72" fmla="*/ 241 h 1688"/>
              <a:gd name="connsiteX73" fmla="*/ 4666 w 5821"/>
              <a:gd name="connsiteY73" fmla="*/ 237 h 1688"/>
              <a:gd name="connsiteX74" fmla="*/ 4613 w 5821"/>
              <a:gd name="connsiteY74" fmla="*/ 234 h 1688"/>
              <a:gd name="connsiteX75" fmla="*/ 4560 w 5821"/>
              <a:gd name="connsiteY75" fmla="*/ 234 h 1688"/>
              <a:gd name="connsiteX76" fmla="*/ 4508 w 5821"/>
              <a:gd name="connsiteY76" fmla="*/ 234 h 1688"/>
              <a:gd name="connsiteX77" fmla="*/ 4453 w 5821"/>
              <a:gd name="connsiteY77" fmla="*/ 234 h 1688"/>
              <a:gd name="connsiteX78" fmla="*/ 4398 w 5821"/>
              <a:gd name="connsiteY78" fmla="*/ 237 h 1688"/>
              <a:gd name="connsiteX79" fmla="*/ 4341 w 5821"/>
              <a:gd name="connsiteY79" fmla="*/ 241 h 1688"/>
              <a:gd name="connsiteX80" fmla="*/ 4286 w 5821"/>
              <a:gd name="connsiteY80" fmla="*/ 247 h 1688"/>
              <a:gd name="connsiteX81" fmla="*/ 4229 w 5821"/>
              <a:gd name="connsiteY81" fmla="*/ 255 h 1688"/>
              <a:gd name="connsiteX82" fmla="*/ 4172 w 5821"/>
              <a:gd name="connsiteY82" fmla="*/ 265 h 1688"/>
              <a:gd name="connsiteX83" fmla="*/ 4114 w 5821"/>
              <a:gd name="connsiteY83" fmla="*/ 277 h 1688"/>
              <a:gd name="connsiteX84" fmla="*/ 4055 w 5821"/>
              <a:gd name="connsiteY84" fmla="*/ 291 h 1688"/>
              <a:gd name="connsiteX85" fmla="*/ 3995 w 5821"/>
              <a:gd name="connsiteY85" fmla="*/ 305 h 1688"/>
              <a:gd name="connsiteX86" fmla="*/ 3936 w 5821"/>
              <a:gd name="connsiteY86" fmla="*/ 323 h 1688"/>
              <a:gd name="connsiteX87" fmla="*/ 3877 w 5821"/>
              <a:gd name="connsiteY87" fmla="*/ 342 h 1688"/>
              <a:gd name="connsiteX88" fmla="*/ 3817 w 5821"/>
              <a:gd name="connsiteY88" fmla="*/ 362 h 1688"/>
              <a:gd name="connsiteX89" fmla="*/ 3755 w 5821"/>
              <a:gd name="connsiteY89" fmla="*/ 386 h 1688"/>
              <a:gd name="connsiteX90" fmla="*/ 3755 w 5821"/>
              <a:gd name="connsiteY90" fmla="*/ 386 h 1688"/>
              <a:gd name="connsiteX91" fmla="*/ 3511 w 5821"/>
              <a:gd name="connsiteY91" fmla="*/ 485 h 1688"/>
              <a:gd name="connsiteX92" fmla="*/ 3259 w 5821"/>
              <a:gd name="connsiteY92" fmla="*/ 584 h 1688"/>
              <a:gd name="connsiteX93" fmla="*/ 3133 w 5821"/>
              <a:gd name="connsiteY93" fmla="*/ 633 h 1688"/>
              <a:gd name="connsiteX94" fmla="*/ 3005 w 5821"/>
              <a:gd name="connsiteY94" fmla="*/ 681 h 1688"/>
              <a:gd name="connsiteX95" fmla="*/ 2877 w 5821"/>
              <a:gd name="connsiteY95" fmla="*/ 728 h 1688"/>
              <a:gd name="connsiteX96" fmla="*/ 2747 w 5821"/>
              <a:gd name="connsiteY96" fmla="*/ 774 h 1688"/>
              <a:gd name="connsiteX97" fmla="*/ 2614 w 5821"/>
              <a:gd name="connsiteY97" fmla="*/ 815 h 1688"/>
              <a:gd name="connsiteX98" fmla="*/ 2484 w 5821"/>
              <a:gd name="connsiteY98" fmla="*/ 857 h 1688"/>
              <a:gd name="connsiteX99" fmla="*/ 2351 w 5821"/>
              <a:gd name="connsiteY99" fmla="*/ 894 h 1688"/>
              <a:gd name="connsiteX100" fmla="*/ 2216 w 5821"/>
              <a:gd name="connsiteY100" fmla="*/ 930 h 1688"/>
              <a:gd name="connsiteX101" fmla="*/ 2083 w 5821"/>
              <a:gd name="connsiteY101" fmla="*/ 964 h 1688"/>
              <a:gd name="connsiteX102" fmla="*/ 1946 w 5821"/>
              <a:gd name="connsiteY102" fmla="*/ 991 h 1688"/>
              <a:gd name="connsiteX103" fmla="*/ 1811 w 5821"/>
              <a:gd name="connsiteY103" fmla="*/ 1017 h 1688"/>
              <a:gd name="connsiteX104" fmla="*/ 1674 w 5821"/>
              <a:gd name="connsiteY104" fmla="*/ 1037 h 1688"/>
              <a:gd name="connsiteX105" fmla="*/ 1605 w 5821"/>
              <a:gd name="connsiteY105" fmla="*/ 1045 h 1688"/>
              <a:gd name="connsiteX106" fmla="*/ 1537 w 5821"/>
              <a:gd name="connsiteY106" fmla="*/ 1053 h 1688"/>
              <a:gd name="connsiteX107" fmla="*/ 1468 w 5821"/>
              <a:gd name="connsiteY107" fmla="*/ 1059 h 1688"/>
              <a:gd name="connsiteX108" fmla="*/ 1400 w 5821"/>
              <a:gd name="connsiteY108" fmla="*/ 1063 h 1688"/>
              <a:gd name="connsiteX109" fmla="*/ 1331 w 5821"/>
              <a:gd name="connsiteY109" fmla="*/ 1067 h 1688"/>
              <a:gd name="connsiteX110" fmla="*/ 1262 w 5821"/>
              <a:gd name="connsiteY110" fmla="*/ 1069 h 1688"/>
              <a:gd name="connsiteX111" fmla="*/ 1191 w 5821"/>
              <a:gd name="connsiteY111" fmla="*/ 1071 h 1688"/>
              <a:gd name="connsiteX112" fmla="*/ 1123 w 5821"/>
              <a:gd name="connsiteY112" fmla="*/ 1071 h 1688"/>
              <a:gd name="connsiteX113" fmla="*/ 1054 w 5821"/>
              <a:gd name="connsiteY113" fmla="*/ 1067 h 1688"/>
              <a:gd name="connsiteX114" fmla="*/ 983 w 5821"/>
              <a:gd name="connsiteY114" fmla="*/ 1065 h 1688"/>
              <a:gd name="connsiteX115" fmla="*/ 915 w 5821"/>
              <a:gd name="connsiteY115" fmla="*/ 1059 h 1688"/>
              <a:gd name="connsiteX116" fmla="*/ 844 w 5821"/>
              <a:gd name="connsiteY116" fmla="*/ 1053 h 1688"/>
              <a:gd name="connsiteX117" fmla="*/ 775 w 5821"/>
              <a:gd name="connsiteY117" fmla="*/ 1045 h 1688"/>
              <a:gd name="connsiteX118" fmla="*/ 704 w 5821"/>
              <a:gd name="connsiteY118" fmla="*/ 1033 h 1688"/>
              <a:gd name="connsiteX119" fmla="*/ 633 w 5821"/>
              <a:gd name="connsiteY119" fmla="*/ 1023 h 1688"/>
              <a:gd name="connsiteX120" fmla="*/ 565 w 5821"/>
              <a:gd name="connsiteY120" fmla="*/ 1009 h 1688"/>
              <a:gd name="connsiteX121" fmla="*/ 494 w 5821"/>
              <a:gd name="connsiteY121" fmla="*/ 993 h 1688"/>
              <a:gd name="connsiteX122" fmla="*/ 423 w 5821"/>
              <a:gd name="connsiteY122" fmla="*/ 976 h 1688"/>
              <a:gd name="connsiteX123" fmla="*/ 352 w 5821"/>
              <a:gd name="connsiteY123" fmla="*/ 958 h 1688"/>
              <a:gd name="connsiteX124" fmla="*/ 281 w 5821"/>
              <a:gd name="connsiteY124" fmla="*/ 936 h 1688"/>
              <a:gd name="connsiteX125" fmla="*/ 210 w 5821"/>
              <a:gd name="connsiteY125" fmla="*/ 914 h 1688"/>
              <a:gd name="connsiteX126" fmla="*/ 142 w 5821"/>
              <a:gd name="connsiteY126" fmla="*/ 889 h 1688"/>
              <a:gd name="connsiteX127" fmla="*/ 71 w 5821"/>
              <a:gd name="connsiteY127" fmla="*/ 861 h 1688"/>
              <a:gd name="connsiteX128" fmla="*/ 0 w 5821"/>
              <a:gd name="connsiteY128" fmla="*/ 833 h 1688"/>
              <a:gd name="connsiteX129" fmla="*/ 455 w 5821"/>
              <a:gd name="connsiteY129" fmla="*/ 1686 h 1688"/>
              <a:gd name="connsiteX0" fmla="*/ 455 w 5766"/>
              <a:gd name="connsiteY0" fmla="*/ 1686 h 1688"/>
              <a:gd name="connsiteX1" fmla="*/ 528 w 5766"/>
              <a:gd name="connsiteY1" fmla="*/ 1688 h 1688"/>
              <a:gd name="connsiteX2" fmla="*/ 599 w 5766"/>
              <a:gd name="connsiteY2" fmla="*/ 1686 h 1688"/>
              <a:gd name="connsiteX3" fmla="*/ 670 w 5766"/>
              <a:gd name="connsiteY3" fmla="*/ 1684 h 1688"/>
              <a:gd name="connsiteX4" fmla="*/ 743 w 5766"/>
              <a:gd name="connsiteY4" fmla="*/ 1680 h 1688"/>
              <a:gd name="connsiteX5" fmla="*/ 814 w 5766"/>
              <a:gd name="connsiteY5" fmla="*/ 1674 h 1688"/>
              <a:gd name="connsiteX6" fmla="*/ 883 w 5766"/>
              <a:gd name="connsiteY6" fmla="*/ 1668 h 1688"/>
              <a:gd name="connsiteX7" fmla="*/ 954 w 5766"/>
              <a:gd name="connsiteY7" fmla="*/ 1658 h 1688"/>
              <a:gd name="connsiteX8" fmla="*/ 1025 w 5766"/>
              <a:gd name="connsiteY8" fmla="*/ 1648 h 1688"/>
              <a:gd name="connsiteX9" fmla="*/ 1093 w 5766"/>
              <a:gd name="connsiteY9" fmla="*/ 1637 h 1688"/>
              <a:gd name="connsiteX10" fmla="*/ 1162 w 5766"/>
              <a:gd name="connsiteY10" fmla="*/ 1623 h 1688"/>
              <a:gd name="connsiteX11" fmla="*/ 1233 w 5766"/>
              <a:gd name="connsiteY11" fmla="*/ 1609 h 1688"/>
              <a:gd name="connsiteX12" fmla="*/ 1301 w 5766"/>
              <a:gd name="connsiteY12" fmla="*/ 1593 h 1688"/>
              <a:gd name="connsiteX13" fmla="*/ 1370 w 5766"/>
              <a:gd name="connsiteY13" fmla="*/ 1575 h 1688"/>
              <a:gd name="connsiteX14" fmla="*/ 1438 w 5766"/>
              <a:gd name="connsiteY14" fmla="*/ 1555 h 1688"/>
              <a:gd name="connsiteX15" fmla="*/ 1505 w 5766"/>
              <a:gd name="connsiteY15" fmla="*/ 1536 h 1688"/>
              <a:gd name="connsiteX16" fmla="*/ 1573 w 5766"/>
              <a:gd name="connsiteY16" fmla="*/ 1514 h 1688"/>
              <a:gd name="connsiteX17" fmla="*/ 1708 w 5766"/>
              <a:gd name="connsiteY17" fmla="*/ 1468 h 1688"/>
              <a:gd name="connsiteX18" fmla="*/ 1841 w 5766"/>
              <a:gd name="connsiteY18" fmla="*/ 1419 h 1688"/>
              <a:gd name="connsiteX19" fmla="*/ 1974 w 5766"/>
              <a:gd name="connsiteY19" fmla="*/ 1365 h 1688"/>
              <a:gd name="connsiteX20" fmla="*/ 2104 w 5766"/>
              <a:gd name="connsiteY20" fmla="*/ 1306 h 1688"/>
              <a:gd name="connsiteX21" fmla="*/ 2234 w 5766"/>
              <a:gd name="connsiteY21" fmla="*/ 1245 h 1688"/>
              <a:gd name="connsiteX22" fmla="*/ 2362 w 5766"/>
              <a:gd name="connsiteY22" fmla="*/ 1181 h 1688"/>
              <a:gd name="connsiteX23" fmla="*/ 2491 w 5766"/>
              <a:gd name="connsiteY23" fmla="*/ 1114 h 1688"/>
              <a:gd name="connsiteX24" fmla="*/ 2619 w 5766"/>
              <a:gd name="connsiteY24" fmla="*/ 1045 h 1688"/>
              <a:gd name="connsiteX25" fmla="*/ 2742 w 5766"/>
              <a:gd name="connsiteY25" fmla="*/ 974 h 1688"/>
              <a:gd name="connsiteX26" fmla="*/ 2868 w 5766"/>
              <a:gd name="connsiteY26" fmla="*/ 900 h 1688"/>
              <a:gd name="connsiteX27" fmla="*/ 2991 w 5766"/>
              <a:gd name="connsiteY27" fmla="*/ 827 h 1688"/>
              <a:gd name="connsiteX28" fmla="*/ 3113 w 5766"/>
              <a:gd name="connsiteY28" fmla="*/ 752 h 1688"/>
              <a:gd name="connsiteX29" fmla="*/ 3234 w 5766"/>
              <a:gd name="connsiteY29" fmla="*/ 677 h 1688"/>
              <a:gd name="connsiteX30" fmla="*/ 3472 w 5766"/>
              <a:gd name="connsiteY30" fmla="*/ 522 h 1688"/>
              <a:gd name="connsiteX31" fmla="*/ 3705 w 5766"/>
              <a:gd name="connsiteY31" fmla="*/ 372 h 1688"/>
              <a:gd name="connsiteX32" fmla="*/ 3705 w 5766"/>
              <a:gd name="connsiteY32" fmla="*/ 372 h 1688"/>
              <a:gd name="connsiteX33" fmla="*/ 3762 w 5766"/>
              <a:gd name="connsiteY33" fmla="*/ 336 h 1688"/>
              <a:gd name="connsiteX34" fmla="*/ 3819 w 5766"/>
              <a:gd name="connsiteY34" fmla="*/ 301 h 1688"/>
              <a:gd name="connsiteX35" fmla="*/ 3877 w 5766"/>
              <a:gd name="connsiteY35" fmla="*/ 269 h 1688"/>
              <a:gd name="connsiteX36" fmla="*/ 3934 w 5766"/>
              <a:gd name="connsiteY36" fmla="*/ 239 h 1688"/>
              <a:gd name="connsiteX37" fmla="*/ 3991 w 5766"/>
              <a:gd name="connsiteY37" fmla="*/ 212 h 1688"/>
              <a:gd name="connsiteX38" fmla="*/ 4048 w 5766"/>
              <a:gd name="connsiteY38" fmla="*/ 186 h 1688"/>
              <a:gd name="connsiteX39" fmla="*/ 4103 w 5766"/>
              <a:gd name="connsiteY39" fmla="*/ 162 h 1688"/>
              <a:gd name="connsiteX40" fmla="*/ 4160 w 5766"/>
              <a:gd name="connsiteY40" fmla="*/ 141 h 1688"/>
              <a:gd name="connsiteX41" fmla="*/ 4215 w 5766"/>
              <a:gd name="connsiteY41" fmla="*/ 119 h 1688"/>
              <a:gd name="connsiteX42" fmla="*/ 4270 w 5766"/>
              <a:gd name="connsiteY42" fmla="*/ 101 h 1688"/>
              <a:gd name="connsiteX43" fmla="*/ 4325 w 5766"/>
              <a:gd name="connsiteY43" fmla="*/ 85 h 1688"/>
              <a:gd name="connsiteX44" fmla="*/ 4380 w 5766"/>
              <a:gd name="connsiteY44" fmla="*/ 69 h 1688"/>
              <a:gd name="connsiteX45" fmla="*/ 4435 w 5766"/>
              <a:gd name="connsiteY45" fmla="*/ 55 h 1688"/>
              <a:gd name="connsiteX46" fmla="*/ 4487 w 5766"/>
              <a:gd name="connsiteY46" fmla="*/ 44 h 1688"/>
              <a:gd name="connsiteX47" fmla="*/ 4540 w 5766"/>
              <a:gd name="connsiteY47" fmla="*/ 34 h 1688"/>
              <a:gd name="connsiteX48" fmla="*/ 4592 w 5766"/>
              <a:gd name="connsiteY48" fmla="*/ 24 h 1688"/>
              <a:gd name="connsiteX49" fmla="*/ 4645 w 5766"/>
              <a:gd name="connsiteY49" fmla="*/ 18 h 1688"/>
              <a:gd name="connsiteX50" fmla="*/ 4695 w 5766"/>
              <a:gd name="connsiteY50" fmla="*/ 12 h 1688"/>
              <a:gd name="connsiteX51" fmla="*/ 4748 w 5766"/>
              <a:gd name="connsiteY51" fmla="*/ 6 h 1688"/>
              <a:gd name="connsiteX52" fmla="*/ 4798 w 5766"/>
              <a:gd name="connsiteY52" fmla="*/ 2 h 1688"/>
              <a:gd name="connsiteX53" fmla="*/ 4897 w 5766"/>
              <a:gd name="connsiteY53" fmla="*/ 0 h 1688"/>
              <a:gd name="connsiteX54" fmla="*/ 4993 w 5766"/>
              <a:gd name="connsiteY54" fmla="*/ 0 h 1688"/>
              <a:gd name="connsiteX55" fmla="*/ 5086 w 5766"/>
              <a:gd name="connsiteY55" fmla="*/ 6 h 1688"/>
              <a:gd name="connsiteX56" fmla="*/ 5176 w 5766"/>
              <a:gd name="connsiteY56" fmla="*/ 14 h 1688"/>
              <a:gd name="connsiteX57" fmla="*/ 5263 w 5766"/>
              <a:gd name="connsiteY57" fmla="*/ 26 h 1688"/>
              <a:gd name="connsiteX58" fmla="*/ 5347 w 5766"/>
              <a:gd name="connsiteY58" fmla="*/ 40 h 1688"/>
              <a:gd name="connsiteX59" fmla="*/ 5427 w 5766"/>
              <a:gd name="connsiteY59" fmla="*/ 57 h 1688"/>
              <a:gd name="connsiteX60" fmla="*/ 5503 w 5766"/>
              <a:gd name="connsiteY60" fmla="*/ 75 h 1688"/>
              <a:gd name="connsiteX61" fmla="*/ 5576 w 5766"/>
              <a:gd name="connsiteY61" fmla="*/ 95 h 1688"/>
              <a:gd name="connsiteX62" fmla="*/ 5706 w 5766"/>
              <a:gd name="connsiteY62" fmla="*/ 139 h 1688"/>
              <a:gd name="connsiteX63" fmla="*/ 5766 w 5766"/>
              <a:gd name="connsiteY63" fmla="*/ 160 h 1688"/>
              <a:gd name="connsiteX64" fmla="*/ 5240 w 5766"/>
              <a:gd name="connsiteY64" fmla="*/ 354 h 1688"/>
              <a:gd name="connsiteX65" fmla="*/ 5153 w 5766"/>
              <a:gd name="connsiteY65" fmla="*/ 327 h 1688"/>
              <a:gd name="connsiteX66" fmla="*/ 5061 w 5766"/>
              <a:gd name="connsiteY66" fmla="*/ 301 h 1688"/>
              <a:gd name="connsiteX67" fmla="*/ 4967 w 5766"/>
              <a:gd name="connsiteY67" fmla="*/ 279 h 1688"/>
              <a:gd name="connsiteX68" fmla="*/ 4869 w 5766"/>
              <a:gd name="connsiteY68" fmla="*/ 261 h 1688"/>
              <a:gd name="connsiteX69" fmla="*/ 4821 w 5766"/>
              <a:gd name="connsiteY69" fmla="*/ 253 h 1688"/>
              <a:gd name="connsiteX70" fmla="*/ 4771 w 5766"/>
              <a:gd name="connsiteY70" fmla="*/ 245 h 1688"/>
              <a:gd name="connsiteX71" fmla="*/ 4718 w 5766"/>
              <a:gd name="connsiteY71" fmla="*/ 241 h 1688"/>
              <a:gd name="connsiteX72" fmla="*/ 4666 w 5766"/>
              <a:gd name="connsiteY72" fmla="*/ 237 h 1688"/>
              <a:gd name="connsiteX73" fmla="*/ 4613 w 5766"/>
              <a:gd name="connsiteY73" fmla="*/ 234 h 1688"/>
              <a:gd name="connsiteX74" fmla="*/ 4560 w 5766"/>
              <a:gd name="connsiteY74" fmla="*/ 234 h 1688"/>
              <a:gd name="connsiteX75" fmla="*/ 4508 w 5766"/>
              <a:gd name="connsiteY75" fmla="*/ 234 h 1688"/>
              <a:gd name="connsiteX76" fmla="*/ 4453 w 5766"/>
              <a:gd name="connsiteY76" fmla="*/ 234 h 1688"/>
              <a:gd name="connsiteX77" fmla="*/ 4398 w 5766"/>
              <a:gd name="connsiteY77" fmla="*/ 237 h 1688"/>
              <a:gd name="connsiteX78" fmla="*/ 4341 w 5766"/>
              <a:gd name="connsiteY78" fmla="*/ 241 h 1688"/>
              <a:gd name="connsiteX79" fmla="*/ 4286 w 5766"/>
              <a:gd name="connsiteY79" fmla="*/ 247 h 1688"/>
              <a:gd name="connsiteX80" fmla="*/ 4229 w 5766"/>
              <a:gd name="connsiteY80" fmla="*/ 255 h 1688"/>
              <a:gd name="connsiteX81" fmla="*/ 4172 w 5766"/>
              <a:gd name="connsiteY81" fmla="*/ 265 h 1688"/>
              <a:gd name="connsiteX82" fmla="*/ 4114 w 5766"/>
              <a:gd name="connsiteY82" fmla="*/ 277 h 1688"/>
              <a:gd name="connsiteX83" fmla="*/ 4055 w 5766"/>
              <a:gd name="connsiteY83" fmla="*/ 291 h 1688"/>
              <a:gd name="connsiteX84" fmla="*/ 3995 w 5766"/>
              <a:gd name="connsiteY84" fmla="*/ 305 h 1688"/>
              <a:gd name="connsiteX85" fmla="*/ 3936 w 5766"/>
              <a:gd name="connsiteY85" fmla="*/ 323 h 1688"/>
              <a:gd name="connsiteX86" fmla="*/ 3877 w 5766"/>
              <a:gd name="connsiteY86" fmla="*/ 342 h 1688"/>
              <a:gd name="connsiteX87" fmla="*/ 3817 w 5766"/>
              <a:gd name="connsiteY87" fmla="*/ 362 h 1688"/>
              <a:gd name="connsiteX88" fmla="*/ 3755 w 5766"/>
              <a:gd name="connsiteY88" fmla="*/ 386 h 1688"/>
              <a:gd name="connsiteX89" fmla="*/ 3755 w 5766"/>
              <a:gd name="connsiteY89" fmla="*/ 386 h 1688"/>
              <a:gd name="connsiteX90" fmla="*/ 3511 w 5766"/>
              <a:gd name="connsiteY90" fmla="*/ 485 h 1688"/>
              <a:gd name="connsiteX91" fmla="*/ 3259 w 5766"/>
              <a:gd name="connsiteY91" fmla="*/ 584 h 1688"/>
              <a:gd name="connsiteX92" fmla="*/ 3133 w 5766"/>
              <a:gd name="connsiteY92" fmla="*/ 633 h 1688"/>
              <a:gd name="connsiteX93" fmla="*/ 3005 w 5766"/>
              <a:gd name="connsiteY93" fmla="*/ 681 h 1688"/>
              <a:gd name="connsiteX94" fmla="*/ 2877 w 5766"/>
              <a:gd name="connsiteY94" fmla="*/ 728 h 1688"/>
              <a:gd name="connsiteX95" fmla="*/ 2747 w 5766"/>
              <a:gd name="connsiteY95" fmla="*/ 774 h 1688"/>
              <a:gd name="connsiteX96" fmla="*/ 2614 w 5766"/>
              <a:gd name="connsiteY96" fmla="*/ 815 h 1688"/>
              <a:gd name="connsiteX97" fmla="*/ 2484 w 5766"/>
              <a:gd name="connsiteY97" fmla="*/ 857 h 1688"/>
              <a:gd name="connsiteX98" fmla="*/ 2351 w 5766"/>
              <a:gd name="connsiteY98" fmla="*/ 894 h 1688"/>
              <a:gd name="connsiteX99" fmla="*/ 2216 w 5766"/>
              <a:gd name="connsiteY99" fmla="*/ 930 h 1688"/>
              <a:gd name="connsiteX100" fmla="*/ 2083 w 5766"/>
              <a:gd name="connsiteY100" fmla="*/ 964 h 1688"/>
              <a:gd name="connsiteX101" fmla="*/ 1946 w 5766"/>
              <a:gd name="connsiteY101" fmla="*/ 991 h 1688"/>
              <a:gd name="connsiteX102" fmla="*/ 1811 w 5766"/>
              <a:gd name="connsiteY102" fmla="*/ 1017 h 1688"/>
              <a:gd name="connsiteX103" fmla="*/ 1674 w 5766"/>
              <a:gd name="connsiteY103" fmla="*/ 1037 h 1688"/>
              <a:gd name="connsiteX104" fmla="*/ 1605 w 5766"/>
              <a:gd name="connsiteY104" fmla="*/ 1045 h 1688"/>
              <a:gd name="connsiteX105" fmla="*/ 1537 w 5766"/>
              <a:gd name="connsiteY105" fmla="*/ 1053 h 1688"/>
              <a:gd name="connsiteX106" fmla="*/ 1468 w 5766"/>
              <a:gd name="connsiteY106" fmla="*/ 1059 h 1688"/>
              <a:gd name="connsiteX107" fmla="*/ 1400 w 5766"/>
              <a:gd name="connsiteY107" fmla="*/ 1063 h 1688"/>
              <a:gd name="connsiteX108" fmla="*/ 1331 w 5766"/>
              <a:gd name="connsiteY108" fmla="*/ 1067 h 1688"/>
              <a:gd name="connsiteX109" fmla="*/ 1262 w 5766"/>
              <a:gd name="connsiteY109" fmla="*/ 1069 h 1688"/>
              <a:gd name="connsiteX110" fmla="*/ 1191 w 5766"/>
              <a:gd name="connsiteY110" fmla="*/ 1071 h 1688"/>
              <a:gd name="connsiteX111" fmla="*/ 1123 w 5766"/>
              <a:gd name="connsiteY111" fmla="*/ 1071 h 1688"/>
              <a:gd name="connsiteX112" fmla="*/ 1054 w 5766"/>
              <a:gd name="connsiteY112" fmla="*/ 1067 h 1688"/>
              <a:gd name="connsiteX113" fmla="*/ 983 w 5766"/>
              <a:gd name="connsiteY113" fmla="*/ 1065 h 1688"/>
              <a:gd name="connsiteX114" fmla="*/ 915 w 5766"/>
              <a:gd name="connsiteY114" fmla="*/ 1059 h 1688"/>
              <a:gd name="connsiteX115" fmla="*/ 844 w 5766"/>
              <a:gd name="connsiteY115" fmla="*/ 1053 h 1688"/>
              <a:gd name="connsiteX116" fmla="*/ 775 w 5766"/>
              <a:gd name="connsiteY116" fmla="*/ 1045 h 1688"/>
              <a:gd name="connsiteX117" fmla="*/ 704 w 5766"/>
              <a:gd name="connsiteY117" fmla="*/ 1033 h 1688"/>
              <a:gd name="connsiteX118" fmla="*/ 633 w 5766"/>
              <a:gd name="connsiteY118" fmla="*/ 1023 h 1688"/>
              <a:gd name="connsiteX119" fmla="*/ 565 w 5766"/>
              <a:gd name="connsiteY119" fmla="*/ 1009 h 1688"/>
              <a:gd name="connsiteX120" fmla="*/ 494 w 5766"/>
              <a:gd name="connsiteY120" fmla="*/ 993 h 1688"/>
              <a:gd name="connsiteX121" fmla="*/ 423 w 5766"/>
              <a:gd name="connsiteY121" fmla="*/ 976 h 1688"/>
              <a:gd name="connsiteX122" fmla="*/ 352 w 5766"/>
              <a:gd name="connsiteY122" fmla="*/ 958 h 1688"/>
              <a:gd name="connsiteX123" fmla="*/ 281 w 5766"/>
              <a:gd name="connsiteY123" fmla="*/ 936 h 1688"/>
              <a:gd name="connsiteX124" fmla="*/ 210 w 5766"/>
              <a:gd name="connsiteY124" fmla="*/ 914 h 1688"/>
              <a:gd name="connsiteX125" fmla="*/ 142 w 5766"/>
              <a:gd name="connsiteY125" fmla="*/ 889 h 1688"/>
              <a:gd name="connsiteX126" fmla="*/ 71 w 5766"/>
              <a:gd name="connsiteY126" fmla="*/ 861 h 1688"/>
              <a:gd name="connsiteX127" fmla="*/ 0 w 5766"/>
              <a:gd name="connsiteY127" fmla="*/ 833 h 1688"/>
              <a:gd name="connsiteX128" fmla="*/ 455 w 5766"/>
              <a:gd name="connsiteY128" fmla="*/ 1686 h 1688"/>
              <a:gd name="connsiteX0" fmla="*/ 455 w 5706"/>
              <a:gd name="connsiteY0" fmla="*/ 1686 h 1688"/>
              <a:gd name="connsiteX1" fmla="*/ 528 w 5706"/>
              <a:gd name="connsiteY1" fmla="*/ 1688 h 1688"/>
              <a:gd name="connsiteX2" fmla="*/ 599 w 5706"/>
              <a:gd name="connsiteY2" fmla="*/ 1686 h 1688"/>
              <a:gd name="connsiteX3" fmla="*/ 670 w 5706"/>
              <a:gd name="connsiteY3" fmla="*/ 1684 h 1688"/>
              <a:gd name="connsiteX4" fmla="*/ 743 w 5706"/>
              <a:gd name="connsiteY4" fmla="*/ 1680 h 1688"/>
              <a:gd name="connsiteX5" fmla="*/ 814 w 5706"/>
              <a:gd name="connsiteY5" fmla="*/ 1674 h 1688"/>
              <a:gd name="connsiteX6" fmla="*/ 883 w 5706"/>
              <a:gd name="connsiteY6" fmla="*/ 1668 h 1688"/>
              <a:gd name="connsiteX7" fmla="*/ 954 w 5706"/>
              <a:gd name="connsiteY7" fmla="*/ 1658 h 1688"/>
              <a:gd name="connsiteX8" fmla="*/ 1025 w 5706"/>
              <a:gd name="connsiteY8" fmla="*/ 1648 h 1688"/>
              <a:gd name="connsiteX9" fmla="*/ 1093 w 5706"/>
              <a:gd name="connsiteY9" fmla="*/ 1637 h 1688"/>
              <a:gd name="connsiteX10" fmla="*/ 1162 w 5706"/>
              <a:gd name="connsiteY10" fmla="*/ 1623 h 1688"/>
              <a:gd name="connsiteX11" fmla="*/ 1233 w 5706"/>
              <a:gd name="connsiteY11" fmla="*/ 1609 h 1688"/>
              <a:gd name="connsiteX12" fmla="*/ 1301 w 5706"/>
              <a:gd name="connsiteY12" fmla="*/ 1593 h 1688"/>
              <a:gd name="connsiteX13" fmla="*/ 1370 w 5706"/>
              <a:gd name="connsiteY13" fmla="*/ 1575 h 1688"/>
              <a:gd name="connsiteX14" fmla="*/ 1438 w 5706"/>
              <a:gd name="connsiteY14" fmla="*/ 1555 h 1688"/>
              <a:gd name="connsiteX15" fmla="*/ 1505 w 5706"/>
              <a:gd name="connsiteY15" fmla="*/ 1536 h 1688"/>
              <a:gd name="connsiteX16" fmla="*/ 1573 w 5706"/>
              <a:gd name="connsiteY16" fmla="*/ 1514 h 1688"/>
              <a:gd name="connsiteX17" fmla="*/ 1708 w 5706"/>
              <a:gd name="connsiteY17" fmla="*/ 1468 h 1688"/>
              <a:gd name="connsiteX18" fmla="*/ 1841 w 5706"/>
              <a:gd name="connsiteY18" fmla="*/ 1419 h 1688"/>
              <a:gd name="connsiteX19" fmla="*/ 1974 w 5706"/>
              <a:gd name="connsiteY19" fmla="*/ 1365 h 1688"/>
              <a:gd name="connsiteX20" fmla="*/ 2104 w 5706"/>
              <a:gd name="connsiteY20" fmla="*/ 1306 h 1688"/>
              <a:gd name="connsiteX21" fmla="*/ 2234 w 5706"/>
              <a:gd name="connsiteY21" fmla="*/ 1245 h 1688"/>
              <a:gd name="connsiteX22" fmla="*/ 2362 w 5706"/>
              <a:gd name="connsiteY22" fmla="*/ 1181 h 1688"/>
              <a:gd name="connsiteX23" fmla="*/ 2491 w 5706"/>
              <a:gd name="connsiteY23" fmla="*/ 1114 h 1688"/>
              <a:gd name="connsiteX24" fmla="*/ 2619 w 5706"/>
              <a:gd name="connsiteY24" fmla="*/ 1045 h 1688"/>
              <a:gd name="connsiteX25" fmla="*/ 2742 w 5706"/>
              <a:gd name="connsiteY25" fmla="*/ 974 h 1688"/>
              <a:gd name="connsiteX26" fmla="*/ 2868 w 5706"/>
              <a:gd name="connsiteY26" fmla="*/ 900 h 1688"/>
              <a:gd name="connsiteX27" fmla="*/ 2991 w 5706"/>
              <a:gd name="connsiteY27" fmla="*/ 827 h 1688"/>
              <a:gd name="connsiteX28" fmla="*/ 3113 w 5706"/>
              <a:gd name="connsiteY28" fmla="*/ 752 h 1688"/>
              <a:gd name="connsiteX29" fmla="*/ 3234 w 5706"/>
              <a:gd name="connsiteY29" fmla="*/ 677 h 1688"/>
              <a:gd name="connsiteX30" fmla="*/ 3472 w 5706"/>
              <a:gd name="connsiteY30" fmla="*/ 522 h 1688"/>
              <a:gd name="connsiteX31" fmla="*/ 3705 w 5706"/>
              <a:gd name="connsiteY31" fmla="*/ 372 h 1688"/>
              <a:gd name="connsiteX32" fmla="*/ 3705 w 5706"/>
              <a:gd name="connsiteY32" fmla="*/ 372 h 1688"/>
              <a:gd name="connsiteX33" fmla="*/ 3762 w 5706"/>
              <a:gd name="connsiteY33" fmla="*/ 336 h 1688"/>
              <a:gd name="connsiteX34" fmla="*/ 3819 w 5706"/>
              <a:gd name="connsiteY34" fmla="*/ 301 h 1688"/>
              <a:gd name="connsiteX35" fmla="*/ 3877 w 5706"/>
              <a:gd name="connsiteY35" fmla="*/ 269 h 1688"/>
              <a:gd name="connsiteX36" fmla="*/ 3934 w 5706"/>
              <a:gd name="connsiteY36" fmla="*/ 239 h 1688"/>
              <a:gd name="connsiteX37" fmla="*/ 3991 w 5706"/>
              <a:gd name="connsiteY37" fmla="*/ 212 h 1688"/>
              <a:gd name="connsiteX38" fmla="*/ 4048 w 5706"/>
              <a:gd name="connsiteY38" fmla="*/ 186 h 1688"/>
              <a:gd name="connsiteX39" fmla="*/ 4103 w 5706"/>
              <a:gd name="connsiteY39" fmla="*/ 162 h 1688"/>
              <a:gd name="connsiteX40" fmla="*/ 4160 w 5706"/>
              <a:gd name="connsiteY40" fmla="*/ 141 h 1688"/>
              <a:gd name="connsiteX41" fmla="*/ 4215 w 5706"/>
              <a:gd name="connsiteY41" fmla="*/ 119 h 1688"/>
              <a:gd name="connsiteX42" fmla="*/ 4270 w 5706"/>
              <a:gd name="connsiteY42" fmla="*/ 101 h 1688"/>
              <a:gd name="connsiteX43" fmla="*/ 4325 w 5706"/>
              <a:gd name="connsiteY43" fmla="*/ 85 h 1688"/>
              <a:gd name="connsiteX44" fmla="*/ 4380 w 5706"/>
              <a:gd name="connsiteY44" fmla="*/ 69 h 1688"/>
              <a:gd name="connsiteX45" fmla="*/ 4435 w 5706"/>
              <a:gd name="connsiteY45" fmla="*/ 55 h 1688"/>
              <a:gd name="connsiteX46" fmla="*/ 4487 w 5706"/>
              <a:gd name="connsiteY46" fmla="*/ 44 h 1688"/>
              <a:gd name="connsiteX47" fmla="*/ 4540 w 5706"/>
              <a:gd name="connsiteY47" fmla="*/ 34 h 1688"/>
              <a:gd name="connsiteX48" fmla="*/ 4592 w 5706"/>
              <a:gd name="connsiteY48" fmla="*/ 24 h 1688"/>
              <a:gd name="connsiteX49" fmla="*/ 4645 w 5706"/>
              <a:gd name="connsiteY49" fmla="*/ 18 h 1688"/>
              <a:gd name="connsiteX50" fmla="*/ 4695 w 5706"/>
              <a:gd name="connsiteY50" fmla="*/ 12 h 1688"/>
              <a:gd name="connsiteX51" fmla="*/ 4748 w 5706"/>
              <a:gd name="connsiteY51" fmla="*/ 6 h 1688"/>
              <a:gd name="connsiteX52" fmla="*/ 4798 w 5706"/>
              <a:gd name="connsiteY52" fmla="*/ 2 h 1688"/>
              <a:gd name="connsiteX53" fmla="*/ 4897 w 5706"/>
              <a:gd name="connsiteY53" fmla="*/ 0 h 1688"/>
              <a:gd name="connsiteX54" fmla="*/ 4993 w 5706"/>
              <a:gd name="connsiteY54" fmla="*/ 0 h 1688"/>
              <a:gd name="connsiteX55" fmla="*/ 5086 w 5706"/>
              <a:gd name="connsiteY55" fmla="*/ 6 h 1688"/>
              <a:gd name="connsiteX56" fmla="*/ 5176 w 5706"/>
              <a:gd name="connsiteY56" fmla="*/ 14 h 1688"/>
              <a:gd name="connsiteX57" fmla="*/ 5263 w 5706"/>
              <a:gd name="connsiteY57" fmla="*/ 26 h 1688"/>
              <a:gd name="connsiteX58" fmla="*/ 5347 w 5706"/>
              <a:gd name="connsiteY58" fmla="*/ 40 h 1688"/>
              <a:gd name="connsiteX59" fmla="*/ 5427 w 5706"/>
              <a:gd name="connsiteY59" fmla="*/ 57 h 1688"/>
              <a:gd name="connsiteX60" fmla="*/ 5503 w 5706"/>
              <a:gd name="connsiteY60" fmla="*/ 75 h 1688"/>
              <a:gd name="connsiteX61" fmla="*/ 5576 w 5706"/>
              <a:gd name="connsiteY61" fmla="*/ 95 h 1688"/>
              <a:gd name="connsiteX62" fmla="*/ 5706 w 5706"/>
              <a:gd name="connsiteY62" fmla="*/ 139 h 1688"/>
              <a:gd name="connsiteX63" fmla="*/ 5240 w 5706"/>
              <a:gd name="connsiteY63" fmla="*/ 354 h 1688"/>
              <a:gd name="connsiteX64" fmla="*/ 5153 w 5706"/>
              <a:gd name="connsiteY64" fmla="*/ 327 h 1688"/>
              <a:gd name="connsiteX65" fmla="*/ 5061 w 5706"/>
              <a:gd name="connsiteY65" fmla="*/ 301 h 1688"/>
              <a:gd name="connsiteX66" fmla="*/ 4967 w 5706"/>
              <a:gd name="connsiteY66" fmla="*/ 279 h 1688"/>
              <a:gd name="connsiteX67" fmla="*/ 4869 w 5706"/>
              <a:gd name="connsiteY67" fmla="*/ 261 h 1688"/>
              <a:gd name="connsiteX68" fmla="*/ 4821 w 5706"/>
              <a:gd name="connsiteY68" fmla="*/ 253 h 1688"/>
              <a:gd name="connsiteX69" fmla="*/ 4771 w 5706"/>
              <a:gd name="connsiteY69" fmla="*/ 245 h 1688"/>
              <a:gd name="connsiteX70" fmla="*/ 4718 w 5706"/>
              <a:gd name="connsiteY70" fmla="*/ 241 h 1688"/>
              <a:gd name="connsiteX71" fmla="*/ 4666 w 5706"/>
              <a:gd name="connsiteY71" fmla="*/ 237 h 1688"/>
              <a:gd name="connsiteX72" fmla="*/ 4613 w 5706"/>
              <a:gd name="connsiteY72" fmla="*/ 234 h 1688"/>
              <a:gd name="connsiteX73" fmla="*/ 4560 w 5706"/>
              <a:gd name="connsiteY73" fmla="*/ 234 h 1688"/>
              <a:gd name="connsiteX74" fmla="*/ 4508 w 5706"/>
              <a:gd name="connsiteY74" fmla="*/ 234 h 1688"/>
              <a:gd name="connsiteX75" fmla="*/ 4453 w 5706"/>
              <a:gd name="connsiteY75" fmla="*/ 234 h 1688"/>
              <a:gd name="connsiteX76" fmla="*/ 4398 w 5706"/>
              <a:gd name="connsiteY76" fmla="*/ 237 h 1688"/>
              <a:gd name="connsiteX77" fmla="*/ 4341 w 5706"/>
              <a:gd name="connsiteY77" fmla="*/ 241 h 1688"/>
              <a:gd name="connsiteX78" fmla="*/ 4286 w 5706"/>
              <a:gd name="connsiteY78" fmla="*/ 247 h 1688"/>
              <a:gd name="connsiteX79" fmla="*/ 4229 w 5706"/>
              <a:gd name="connsiteY79" fmla="*/ 255 h 1688"/>
              <a:gd name="connsiteX80" fmla="*/ 4172 w 5706"/>
              <a:gd name="connsiteY80" fmla="*/ 265 h 1688"/>
              <a:gd name="connsiteX81" fmla="*/ 4114 w 5706"/>
              <a:gd name="connsiteY81" fmla="*/ 277 h 1688"/>
              <a:gd name="connsiteX82" fmla="*/ 4055 w 5706"/>
              <a:gd name="connsiteY82" fmla="*/ 291 h 1688"/>
              <a:gd name="connsiteX83" fmla="*/ 3995 w 5706"/>
              <a:gd name="connsiteY83" fmla="*/ 305 h 1688"/>
              <a:gd name="connsiteX84" fmla="*/ 3936 w 5706"/>
              <a:gd name="connsiteY84" fmla="*/ 323 h 1688"/>
              <a:gd name="connsiteX85" fmla="*/ 3877 w 5706"/>
              <a:gd name="connsiteY85" fmla="*/ 342 h 1688"/>
              <a:gd name="connsiteX86" fmla="*/ 3817 w 5706"/>
              <a:gd name="connsiteY86" fmla="*/ 362 h 1688"/>
              <a:gd name="connsiteX87" fmla="*/ 3755 w 5706"/>
              <a:gd name="connsiteY87" fmla="*/ 386 h 1688"/>
              <a:gd name="connsiteX88" fmla="*/ 3755 w 5706"/>
              <a:gd name="connsiteY88" fmla="*/ 386 h 1688"/>
              <a:gd name="connsiteX89" fmla="*/ 3511 w 5706"/>
              <a:gd name="connsiteY89" fmla="*/ 485 h 1688"/>
              <a:gd name="connsiteX90" fmla="*/ 3259 w 5706"/>
              <a:gd name="connsiteY90" fmla="*/ 584 h 1688"/>
              <a:gd name="connsiteX91" fmla="*/ 3133 w 5706"/>
              <a:gd name="connsiteY91" fmla="*/ 633 h 1688"/>
              <a:gd name="connsiteX92" fmla="*/ 3005 w 5706"/>
              <a:gd name="connsiteY92" fmla="*/ 681 h 1688"/>
              <a:gd name="connsiteX93" fmla="*/ 2877 w 5706"/>
              <a:gd name="connsiteY93" fmla="*/ 728 h 1688"/>
              <a:gd name="connsiteX94" fmla="*/ 2747 w 5706"/>
              <a:gd name="connsiteY94" fmla="*/ 774 h 1688"/>
              <a:gd name="connsiteX95" fmla="*/ 2614 w 5706"/>
              <a:gd name="connsiteY95" fmla="*/ 815 h 1688"/>
              <a:gd name="connsiteX96" fmla="*/ 2484 w 5706"/>
              <a:gd name="connsiteY96" fmla="*/ 857 h 1688"/>
              <a:gd name="connsiteX97" fmla="*/ 2351 w 5706"/>
              <a:gd name="connsiteY97" fmla="*/ 894 h 1688"/>
              <a:gd name="connsiteX98" fmla="*/ 2216 w 5706"/>
              <a:gd name="connsiteY98" fmla="*/ 930 h 1688"/>
              <a:gd name="connsiteX99" fmla="*/ 2083 w 5706"/>
              <a:gd name="connsiteY99" fmla="*/ 964 h 1688"/>
              <a:gd name="connsiteX100" fmla="*/ 1946 w 5706"/>
              <a:gd name="connsiteY100" fmla="*/ 991 h 1688"/>
              <a:gd name="connsiteX101" fmla="*/ 1811 w 5706"/>
              <a:gd name="connsiteY101" fmla="*/ 1017 h 1688"/>
              <a:gd name="connsiteX102" fmla="*/ 1674 w 5706"/>
              <a:gd name="connsiteY102" fmla="*/ 1037 h 1688"/>
              <a:gd name="connsiteX103" fmla="*/ 1605 w 5706"/>
              <a:gd name="connsiteY103" fmla="*/ 1045 h 1688"/>
              <a:gd name="connsiteX104" fmla="*/ 1537 w 5706"/>
              <a:gd name="connsiteY104" fmla="*/ 1053 h 1688"/>
              <a:gd name="connsiteX105" fmla="*/ 1468 w 5706"/>
              <a:gd name="connsiteY105" fmla="*/ 1059 h 1688"/>
              <a:gd name="connsiteX106" fmla="*/ 1400 w 5706"/>
              <a:gd name="connsiteY106" fmla="*/ 1063 h 1688"/>
              <a:gd name="connsiteX107" fmla="*/ 1331 w 5706"/>
              <a:gd name="connsiteY107" fmla="*/ 1067 h 1688"/>
              <a:gd name="connsiteX108" fmla="*/ 1262 w 5706"/>
              <a:gd name="connsiteY108" fmla="*/ 1069 h 1688"/>
              <a:gd name="connsiteX109" fmla="*/ 1191 w 5706"/>
              <a:gd name="connsiteY109" fmla="*/ 1071 h 1688"/>
              <a:gd name="connsiteX110" fmla="*/ 1123 w 5706"/>
              <a:gd name="connsiteY110" fmla="*/ 1071 h 1688"/>
              <a:gd name="connsiteX111" fmla="*/ 1054 w 5706"/>
              <a:gd name="connsiteY111" fmla="*/ 1067 h 1688"/>
              <a:gd name="connsiteX112" fmla="*/ 983 w 5706"/>
              <a:gd name="connsiteY112" fmla="*/ 1065 h 1688"/>
              <a:gd name="connsiteX113" fmla="*/ 915 w 5706"/>
              <a:gd name="connsiteY113" fmla="*/ 1059 h 1688"/>
              <a:gd name="connsiteX114" fmla="*/ 844 w 5706"/>
              <a:gd name="connsiteY114" fmla="*/ 1053 h 1688"/>
              <a:gd name="connsiteX115" fmla="*/ 775 w 5706"/>
              <a:gd name="connsiteY115" fmla="*/ 1045 h 1688"/>
              <a:gd name="connsiteX116" fmla="*/ 704 w 5706"/>
              <a:gd name="connsiteY116" fmla="*/ 1033 h 1688"/>
              <a:gd name="connsiteX117" fmla="*/ 633 w 5706"/>
              <a:gd name="connsiteY117" fmla="*/ 1023 h 1688"/>
              <a:gd name="connsiteX118" fmla="*/ 565 w 5706"/>
              <a:gd name="connsiteY118" fmla="*/ 1009 h 1688"/>
              <a:gd name="connsiteX119" fmla="*/ 494 w 5706"/>
              <a:gd name="connsiteY119" fmla="*/ 993 h 1688"/>
              <a:gd name="connsiteX120" fmla="*/ 423 w 5706"/>
              <a:gd name="connsiteY120" fmla="*/ 976 h 1688"/>
              <a:gd name="connsiteX121" fmla="*/ 352 w 5706"/>
              <a:gd name="connsiteY121" fmla="*/ 958 h 1688"/>
              <a:gd name="connsiteX122" fmla="*/ 281 w 5706"/>
              <a:gd name="connsiteY122" fmla="*/ 936 h 1688"/>
              <a:gd name="connsiteX123" fmla="*/ 210 w 5706"/>
              <a:gd name="connsiteY123" fmla="*/ 914 h 1688"/>
              <a:gd name="connsiteX124" fmla="*/ 142 w 5706"/>
              <a:gd name="connsiteY124" fmla="*/ 889 h 1688"/>
              <a:gd name="connsiteX125" fmla="*/ 71 w 5706"/>
              <a:gd name="connsiteY125" fmla="*/ 861 h 1688"/>
              <a:gd name="connsiteX126" fmla="*/ 0 w 5706"/>
              <a:gd name="connsiteY126" fmla="*/ 833 h 1688"/>
              <a:gd name="connsiteX127" fmla="*/ 455 w 5706"/>
              <a:gd name="connsiteY127" fmla="*/ 1686 h 1688"/>
              <a:gd name="connsiteX0" fmla="*/ 455 w 5576"/>
              <a:gd name="connsiteY0" fmla="*/ 1686 h 1688"/>
              <a:gd name="connsiteX1" fmla="*/ 528 w 5576"/>
              <a:gd name="connsiteY1" fmla="*/ 1688 h 1688"/>
              <a:gd name="connsiteX2" fmla="*/ 599 w 5576"/>
              <a:gd name="connsiteY2" fmla="*/ 1686 h 1688"/>
              <a:gd name="connsiteX3" fmla="*/ 670 w 5576"/>
              <a:gd name="connsiteY3" fmla="*/ 1684 h 1688"/>
              <a:gd name="connsiteX4" fmla="*/ 743 w 5576"/>
              <a:gd name="connsiteY4" fmla="*/ 1680 h 1688"/>
              <a:gd name="connsiteX5" fmla="*/ 814 w 5576"/>
              <a:gd name="connsiteY5" fmla="*/ 1674 h 1688"/>
              <a:gd name="connsiteX6" fmla="*/ 883 w 5576"/>
              <a:gd name="connsiteY6" fmla="*/ 1668 h 1688"/>
              <a:gd name="connsiteX7" fmla="*/ 954 w 5576"/>
              <a:gd name="connsiteY7" fmla="*/ 1658 h 1688"/>
              <a:gd name="connsiteX8" fmla="*/ 1025 w 5576"/>
              <a:gd name="connsiteY8" fmla="*/ 1648 h 1688"/>
              <a:gd name="connsiteX9" fmla="*/ 1093 w 5576"/>
              <a:gd name="connsiteY9" fmla="*/ 1637 h 1688"/>
              <a:gd name="connsiteX10" fmla="*/ 1162 w 5576"/>
              <a:gd name="connsiteY10" fmla="*/ 1623 h 1688"/>
              <a:gd name="connsiteX11" fmla="*/ 1233 w 5576"/>
              <a:gd name="connsiteY11" fmla="*/ 1609 h 1688"/>
              <a:gd name="connsiteX12" fmla="*/ 1301 w 5576"/>
              <a:gd name="connsiteY12" fmla="*/ 1593 h 1688"/>
              <a:gd name="connsiteX13" fmla="*/ 1370 w 5576"/>
              <a:gd name="connsiteY13" fmla="*/ 1575 h 1688"/>
              <a:gd name="connsiteX14" fmla="*/ 1438 w 5576"/>
              <a:gd name="connsiteY14" fmla="*/ 1555 h 1688"/>
              <a:gd name="connsiteX15" fmla="*/ 1505 w 5576"/>
              <a:gd name="connsiteY15" fmla="*/ 1536 h 1688"/>
              <a:gd name="connsiteX16" fmla="*/ 1573 w 5576"/>
              <a:gd name="connsiteY16" fmla="*/ 1514 h 1688"/>
              <a:gd name="connsiteX17" fmla="*/ 1708 w 5576"/>
              <a:gd name="connsiteY17" fmla="*/ 1468 h 1688"/>
              <a:gd name="connsiteX18" fmla="*/ 1841 w 5576"/>
              <a:gd name="connsiteY18" fmla="*/ 1419 h 1688"/>
              <a:gd name="connsiteX19" fmla="*/ 1974 w 5576"/>
              <a:gd name="connsiteY19" fmla="*/ 1365 h 1688"/>
              <a:gd name="connsiteX20" fmla="*/ 2104 w 5576"/>
              <a:gd name="connsiteY20" fmla="*/ 1306 h 1688"/>
              <a:gd name="connsiteX21" fmla="*/ 2234 w 5576"/>
              <a:gd name="connsiteY21" fmla="*/ 1245 h 1688"/>
              <a:gd name="connsiteX22" fmla="*/ 2362 w 5576"/>
              <a:gd name="connsiteY22" fmla="*/ 1181 h 1688"/>
              <a:gd name="connsiteX23" fmla="*/ 2491 w 5576"/>
              <a:gd name="connsiteY23" fmla="*/ 1114 h 1688"/>
              <a:gd name="connsiteX24" fmla="*/ 2619 w 5576"/>
              <a:gd name="connsiteY24" fmla="*/ 1045 h 1688"/>
              <a:gd name="connsiteX25" fmla="*/ 2742 w 5576"/>
              <a:gd name="connsiteY25" fmla="*/ 974 h 1688"/>
              <a:gd name="connsiteX26" fmla="*/ 2868 w 5576"/>
              <a:gd name="connsiteY26" fmla="*/ 900 h 1688"/>
              <a:gd name="connsiteX27" fmla="*/ 2991 w 5576"/>
              <a:gd name="connsiteY27" fmla="*/ 827 h 1688"/>
              <a:gd name="connsiteX28" fmla="*/ 3113 w 5576"/>
              <a:gd name="connsiteY28" fmla="*/ 752 h 1688"/>
              <a:gd name="connsiteX29" fmla="*/ 3234 w 5576"/>
              <a:gd name="connsiteY29" fmla="*/ 677 h 1688"/>
              <a:gd name="connsiteX30" fmla="*/ 3472 w 5576"/>
              <a:gd name="connsiteY30" fmla="*/ 522 h 1688"/>
              <a:gd name="connsiteX31" fmla="*/ 3705 w 5576"/>
              <a:gd name="connsiteY31" fmla="*/ 372 h 1688"/>
              <a:gd name="connsiteX32" fmla="*/ 3705 w 5576"/>
              <a:gd name="connsiteY32" fmla="*/ 372 h 1688"/>
              <a:gd name="connsiteX33" fmla="*/ 3762 w 5576"/>
              <a:gd name="connsiteY33" fmla="*/ 336 h 1688"/>
              <a:gd name="connsiteX34" fmla="*/ 3819 w 5576"/>
              <a:gd name="connsiteY34" fmla="*/ 301 h 1688"/>
              <a:gd name="connsiteX35" fmla="*/ 3877 w 5576"/>
              <a:gd name="connsiteY35" fmla="*/ 269 h 1688"/>
              <a:gd name="connsiteX36" fmla="*/ 3934 w 5576"/>
              <a:gd name="connsiteY36" fmla="*/ 239 h 1688"/>
              <a:gd name="connsiteX37" fmla="*/ 3991 w 5576"/>
              <a:gd name="connsiteY37" fmla="*/ 212 h 1688"/>
              <a:gd name="connsiteX38" fmla="*/ 4048 w 5576"/>
              <a:gd name="connsiteY38" fmla="*/ 186 h 1688"/>
              <a:gd name="connsiteX39" fmla="*/ 4103 w 5576"/>
              <a:gd name="connsiteY39" fmla="*/ 162 h 1688"/>
              <a:gd name="connsiteX40" fmla="*/ 4160 w 5576"/>
              <a:gd name="connsiteY40" fmla="*/ 141 h 1688"/>
              <a:gd name="connsiteX41" fmla="*/ 4215 w 5576"/>
              <a:gd name="connsiteY41" fmla="*/ 119 h 1688"/>
              <a:gd name="connsiteX42" fmla="*/ 4270 w 5576"/>
              <a:gd name="connsiteY42" fmla="*/ 101 h 1688"/>
              <a:gd name="connsiteX43" fmla="*/ 4325 w 5576"/>
              <a:gd name="connsiteY43" fmla="*/ 85 h 1688"/>
              <a:gd name="connsiteX44" fmla="*/ 4380 w 5576"/>
              <a:gd name="connsiteY44" fmla="*/ 69 h 1688"/>
              <a:gd name="connsiteX45" fmla="*/ 4435 w 5576"/>
              <a:gd name="connsiteY45" fmla="*/ 55 h 1688"/>
              <a:gd name="connsiteX46" fmla="*/ 4487 w 5576"/>
              <a:gd name="connsiteY46" fmla="*/ 44 h 1688"/>
              <a:gd name="connsiteX47" fmla="*/ 4540 w 5576"/>
              <a:gd name="connsiteY47" fmla="*/ 34 h 1688"/>
              <a:gd name="connsiteX48" fmla="*/ 4592 w 5576"/>
              <a:gd name="connsiteY48" fmla="*/ 24 h 1688"/>
              <a:gd name="connsiteX49" fmla="*/ 4645 w 5576"/>
              <a:gd name="connsiteY49" fmla="*/ 18 h 1688"/>
              <a:gd name="connsiteX50" fmla="*/ 4695 w 5576"/>
              <a:gd name="connsiteY50" fmla="*/ 12 h 1688"/>
              <a:gd name="connsiteX51" fmla="*/ 4748 w 5576"/>
              <a:gd name="connsiteY51" fmla="*/ 6 h 1688"/>
              <a:gd name="connsiteX52" fmla="*/ 4798 w 5576"/>
              <a:gd name="connsiteY52" fmla="*/ 2 h 1688"/>
              <a:gd name="connsiteX53" fmla="*/ 4897 w 5576"/>
              <a:gd name="connsiteY53" fmla="*/ 0 h 1688"/>
              <a:gd name="connsiteX54" fmla="*/ 4993 w 5576"/>
              <a:gd name="connsiteY54" fmla="*/ 0 h 1688"/>
              <a:gd name="connsiteX55" fmla="*/ 5086 w 5576"/>
              <a:gd name="connsiteY55" fmla="*/ 6 h 1688"/>
              <a:gd name="connsiteX56" fmla="*/ 5176 w 5576"/>
              <a:gd name="connsiteY56" fmla="*/ 14 h 1688"/>
              <a:gd name="connsiteX57" fmla="*/ 5263 w 5576"/>
              <a:gd name="connsiteY57" fmla="*/ 26 h 1688"/>
              <a:gd name="connsiteX58" fmla="*/ 5347 w 5576"/>
              <a:gd name="connsiteY58" fmla="*/ 40 h 1688"/>
              <a:gd name="connsiteX59" fmla="*/ 5427 w 5576"/>
              <a:gd name="connsiteY59" fmla="*/ 57 h 1688"/>
              <a:gd name="connsiteX60" fmla="*/ 5503 w 5576"/>
              <a:gd name="connsiteY60" fmla="*/ 75 h 1688"/>
              <a:gd name="connsiteX61" fmla="*/ 5576 w 5576"/>
              <a:gd name="connsiteY61" fmla="*/ 95 h 1688"/>
              <a:gd name="connsiteX62" fmla="*/ 5240 w 5576"/>
              <a:gd name="connsiteY62" fmla="*/ 354 h 1688"/>
              <a:gd name="connsiteX63" fmla="*/ 5153 w 5576"/>
              <a:gd name="connsiteY63" fmla="*/ 327 h 1688"/>
              <a:gd name="connsiteX64" fmla="*/ 5061 w 5576"/>
              <a:gd name="connsiteY64" fmla="*/ 301 h 1688"/>
              <a:gd name="connsiteX65" fmla="*/ 4967 w 5576"/>
              <a:gd name="connsiteY65" fmla="*/ 279 h 1688"/>
              <a:gd name="connsiteX66" fmla="*/ 4869 w 5576"/>
              <a:gd name="connsiteY66" fmla="*/ 261 h 1688"/>
              <a:gd name="connsiteX67" fmla="*/ 4821 w 5576"/>
              <a:gd name="connsiteY67" fmla="*/ 253 h 1688"/>
              <a:gd name="connsiteX68" fmla="*/ 4771 w 5576"/>
              <a:gd name="connsiteY68" fmla="*/ 245 h 1688"/>
              <a:gd name="connsiteX69" fmla="*/ 4718 w 5576"/>
              <a:gd name="connsiteY69" fmla="*/ 241 h 1688"/>
              <a:gd name="connsiteX70" fmla="*/ 4666 w 5576"/>
              <a:gd name="connsiteY70" fmla="*/ 237 h 1688"/>
              <a:gd name="connsiteX71" fmla="*/ 4613 w 5576"/>
              <a:gd name="connsiteY71" fmla="*/ 234 h 1688"/>
              <a:gd name="connsiteX72" fmla="*/ 4560 w 5576"/>
              <a:gd name="connsiteY72" fmla="*/ 234 h 1688"/>
              <a:gd name="connsiteX73" fmla="*/ 4508 w 5576"/>
              <a:gd name="connsiteY73" fmla="*/ 234 h 1688"/>
              <a:gd name="connsiteX74" fmla="*/ 4453 w 5576"/>
              <a:gd name="connsiteY74" fmla="*/ 234 h 1688"/>
              <a:gd name="connsiteX75" fmla="*/ 4398 w 5576"/>
              <a:gd name="connsiteY75" fmla="*/ 237 h 1688"/>
              <a:gd name="connsiteX76" fmla="*/ 4341 w 5576"/>
              <a:gd name="connsiteY76" fmla="*/ 241 h 1688"/>
              <a:gd name="connsiteX77" fmla="*/ 4286 w 5576"/>
              <a:gd name="connsiteY77" fmla="*/ 247 h 1688"/>
              <a:gd name="connsiteX78" fmla="*/ 4229 w 5576"/>
              <a:gd name="connsiteY78" fmla="*/ 255 h 1688"/>
              <a:gd name="connsiteX79" fmla="*/ 4172 w 5576"/>
              <a:gd name="connsiteY79" fmla="*/ 265 h 1688"/>
              <a:gd name="connsiteX80" fmla="*/ 4114 w 5576"/>
              <a:gd name="connsiteY80" fmla="*/ 277 h 1688"/>
              <a:gd name="connsiteX81" fmla="*/ 4055 w 5576"/>
              <a:gd name="connsiteY81" fmla="*/ 291 h 1688"/>
              <a:gd name="connsiteX82" fmla="*/ 3995 w 5576"/>
              <a:gd name="connsiteY82" fmla="*/ 305 h 1688"/>
              <a:gd name="connsiteX83" fmla="*/ 3936 w 5576"/>
              <a:gd name="connsiteY83" fmla="*/ 323 h 1688"/>
              <a:gd name="connsiteX84" fmla="*/ 3877 w 5576"/>
              <a:gd name="connsiteY84" fmla="*/ 342 h 1688"/>
              <a:gd name="connsiteX85" fmla="*/ 3817 w 5576"/>
              <a:gd name="connsiteY85" fmla="*/ 362 h 1688"/>
              <a:gd name="connsiteX86" fmla="*/ 3755 w 5576"/>
              <a:gd name="connsiteY86" fmla="*/ 386 h 1688"/>
              <a:gd name="connsiteX87" fmla="*/ 3755 w 5576"/>
              <a:gd name="connsiteY87" fmla="*/ 386 h 1688"/>
              <a:gd name="connsiteX88" fmla="*/ 3511 w 5576"/>
              <a:gd name="connsiteY88" fmla="*/ 485 h 1688"/>
              <a:gd name="connsiteX89" fmla="*/ 3259 w 5576"/>
              <a:gd name="connsiteY89" fmla="*/ 584 h 1688"/>
              <a:gd name="connsiteX90" fmla="*/ 3133 w 5576"/>
              <a:gd name="connsiteY90" fmla="*/ 633 h 1688"/>
              <a:gd name="connsiteX91" fmla="*/ 3005 w 5576"/>
              <a:gd name="connsiteY91" fmla="*/ 681 h 1688"/>
              <a:gd name="connsiteX92" fmla="*/ 2877 w 5576"/>
              <a:gd name="connsiteY92" fmla="*/ 728 h 1688"/>
              <a:gd name="connsiteX93" fmla="*/ 2747 w 5576"/>
              <a:gd name="connsiteY93" fmla="*/ 774 h 1688"/>
              <a:gd name="connsiteX94" fmla="*/ 2614 w 5576"/>
              <a:gd name="connsiteY94" fmla="*/ 815 h 1688"/>
              <a:gd name="connsiteX95" fmla="*/ 2484 w 5576"/>
              <a:gd name="connsiteY95" fmla="*/ 857 h 1688"/>
              <a:gd name="connsiteX96" fmla="*/ 2351 w 5576"/>
              <a:gd name="connsiteY96" fmla="*/ 894 h 1688"/>
              <a:gd name="connsiteX97" fmla="*/ 2216 w 5576"/>
              <a:gd name="connsiteY97" fmla="*/ 930 h 1688"/>
              <a:gd name="connsiteX98" fmla="*/ 2083 w 5576"/>
              <a:gd name="connsiteY98" fmla="*/ 964 h 1688"/>
              <a:gd name="connsiteX99" fmla="*/ 1946 w 5576"/>
              <a:gd name="connsiteY99" fmla="*/ 991 h 1688"/>
              <a:gd name="connsiteX100" fmla="*/ 1811 w 5576"/>
              <a:gd name="connsiteY100" fmla="*/ 1017 h 1688"/>
              <a:gd name="connsiteX101" fmla="*/ 1674 w 5576"/>
              <a:gd name="connsiteY101" fmla="*/ 1037 h 1688"/>
              <a:gd name="connsiteX102" fmla="*/ 1605 w 5576"/>
              <a:gd name="connsiteY102" fmla="*/ 1045 h 1688"/>
              <a:gd name="connsiteX103" fmla="*/ 1537 w 5576"/>
              <a:gd name="connsiteY103" fmla="*/ 1053 h 1688"/>
              <a:gd name="connsiteX104" fmla="*/ 1468 w 5576"/>
              <a:gd name="connsiteY104" fmla="*/ 1059 h 1688"/>
              <a:gd name="connsiteX105" fmla="*/ 1400 w 5576"/>
              <a:gd name="connsiteY105" fmla="*/ 1063 h 1688"/>
              <a:gd name="connsiteX106" fmla="*/ 1331 w 5576"/>
              <a:gd name="connsiteY106" fmla="*/ 1067 h 1688"/>
              <a:gd name="connsiteX107" fmla="*/ 1262 w 5576"/>
              <a:gd name="connsiteY107" fmla="*/ 1069 h 1688"/>
              <a:gd name="connsiteX108" fmla="*/ 1191 w 5576"/>
              <a:gd name="connsiteY108" fmla="*/ 1071 h 1688"/>
              <a:gd name="connsiteX109" fmla="*/ 1123 w 5576"/>
              <a:gd name="connsiteY109" fmla="*/ 1071 h 1688"/>
              <a:gd name="connsiteX110" fmla="*/ 1054 w 5576"/>
              <a:gd name="connsiteY110" fmla="*/ 1067 h 1688"/>
              <a:gd name="connsiteX111" fmla="*/ 983 w 5576"/>
              <a:gd name="connsiteY111" fmla="*/ 1065 h 1688"/>
              <a:gd name="connsiteX112" fmla="*/ 915 w 5576"/>
              <a:gd name="connsiteY112" fmla="*/ 1059 h 1688"/>
              <a:gd name="connsiteX113" fmla="*/ 844 w 5576"/>
              <a:gd name="connsiteY113" fmla="*/ 1053 h 1688"/>
              <a:gd name="connsiteX114" fmla="*/ 775 w 5576"/>
              <a:gd name="connsiteY114" fmla="*/ 1045 h 1688"/>
              <a:gd name="connsiteX115" fmla="*/ 704 w 5576"/>
              <a:gd name="connsiteY115" fmla="*/ 1033 h 1688"/>
              <a:gd name="connsiteX116" fmla="*/ 633 w 5576"/>
              <a:gd name="connsiteY116" fmla="*/ 1023 h 1688"/>
              <a:gd name="connsiteX117" fmla="*/ 565 w 5576"/>
              <a:gd name="connsiteY117" fmla="*/ 1009 h 1688"/>
              <a:gd name="connsiteX118" fmla="*/ 494 w 5576"/>
              <a:gd name="connsiteY118" fmla="*/ 993 h 1688"/>
              <a:gd name="connsiteX119" fmla="*/ 423 w 5576"/>
              <a:gd name="connsiteY119" fmla="*/ 976 h 1688"/>
              <a:gd name="connsiteX120" fmla="*/ 352 w 5576"/>
              <a:gd name="connsiteY120" fmla="*/ 958 h 1688"/>
              <a:gd name="connsiteX121" fmla="*/ 281 w 5576"/>
              <a:gd name="connsiteY121" fmla="*/ 936 h 1688"/>
              <a:gd name="connsiteX122" fmla="*/ 210 w 5576"/>
              <a:gd name="connsiteY122" fmla="*/ 914 h 1688"/>
              <a:gd name="connsiteX123" fmla="*/ 142 w 5576"/>
              <a:gd name="connsiteY123" fmla="*/ 889 h 1688"/>
              <a:gd name="connsiteX124" fmla="*/ 71 w 5576"/>
              <a:gd name="connsiteY124" fmla="*/ 861 h 1688"/>
              <a:gd name="connsiteX125" fmla="*/ 0 w 5576"/>
              <a:gd name="connsiteY125" fmla="*/ 833 h 1688"/>
              <a:gd name="connsiteX126" fmla="*/ 455 w 5576"/>
              <a:gd name="connsiteY126" fmla="*/ 1686 h 1688"/>
              <a:gd name="connsiteX0" fmla="*/ 455 w 5503"/>
              <a:gd name="connsiteY0" fmla="*/ 1686 h 1688"/>
              <a:gd name="connsiteX1" fmla="*/ 528 w 5503"/>
              <a:gd name="connsiteY1" fmla="*/ 1688 h 1688"/>
              <a:gd name="connsiteX2" fmla="*/ 599 w 5503"/>
              <a:gd name="connsiteY2" fmla="*/ 1686 h 1688"/>
              <a:gd name="connsiteX3" fmla="*/ 670 w 5503"/>
              <a:gd name="connsiteY3" fmla="*/ 1684 h 1688"/>
              <a:gd name="connsiteX4" fmla="*/ 743 w 5503"/>
              <a:gd name="connsiteY4" fmla="*/ 1680 h 1688"/>
              <a:gd name="connsiteX5" fmla="*/ 814 w 5503"/>
              <a:gd name="connsiteY5" fmla="*/ 1674 h 1688"/>
              <a:gd name="connsiteX6" fmla="*/ 883 w 5503"/>
              <a:gd name="connsiteY6" fmla="*/ 1668 h 1688"/>
              <a:gd name="connsiteX7" fmla="*/ 954 w 5503"/>
              <a:gd name="connsiteY7" fmla="*/ 1658 h 1688"/>
              <a:gd name="connsiteX8" fmla="*/ 1025 w 5503"/>
              <a:gd name="connsiteY8" fmla="*/ 1648 h 1688"/>
              <a:gd name="connsiteX9" fmla="*/ 1093 w 5503"/>
              <a:gd name="connsiteY9" fmla="*/ 1637 h 1688"/>
              <a:gd name="connsiteX10" fmla="*/ 1162 w 5503"/>
              <a:gd name="connsiteY10" fmla="*/ 1623 h 1688"/>
              <a:gd name="connsiteX11" fmla="*/ 1233 w 5503"/>
              <a:gd name="connsiteY11" fmla="*/ 1609 h 1688"/>
              <a:gd name="connsiteX12" fmla="*/ 1301 w 5503"/>
              <a:gd name="connsiteY12" fmla="*/ 1593 h 1688"/>
              <a:gd name="connsiteX13" fmla="*/ 1370 w 5503"/>
              <a:gd name="connsiteY13" fmla="*/ 1575 h 1688"/>
              <a:gd name="connsiteX14" fmla="*/ 1438 w 5503"/>
              <a:gd name="connsiteY14" fmla="*/ 1555 h 1688"/>
              <a:gd name="connsiteX15" fmla="*/ 1505 w 5503"/>
              <a:gd name="connsiteY15" fmla="*/ 1536 h 1688"/>
              <a:gd name="connsiteX16" fmla="*/ 1573 w 5503"/>
              <a:gd name="connsiteY16" fmla="*/ 1514 h 1688"/>
              <a:gd name="connsiteX17" fmla="*/ 1708 w 5503"/>
              <a:gd name="connsiteY17" fmla="*/ 1468 h 1688"/>
              <a:gd name="connsiteX18" fmla="*/ 1841 w 5503"/>
              <a:gd name="connsiteY18" fmla="*/ 1419 h 1688"/>
              <a:gd name="connsiteX19" fmla="*/ 1974 w 5503"/>
              <a:gd name="connsiteY19" fmla="*/ 1365 h 1688"/>
              <a:gd name="connsiteX20" fmla="*/ 2104 w 5503"/>
              <a:gd name="connsiteY20" fmla="*/ 1306 h 1688"/>
              <a:gd name="connsiteX21" fmla="*/ 2234 w 5503"/>
              <a:gd name="connsiteY21" fmla="*/ 1245 h 1688"/>
              <a:gd name="connsiteX22" fmla="*/ 2362 w 5503"/>
              <a:gd name="connsiteY22" fmla="*/ 1181 h 1688"/>
              <a:gd name="connsiteX23" fmla="*/ 2491 w 5503"/>
              <a:gd name="connsiteY23" fmla="*/ 1114 h 1688"/>
              <a:gd name="connsiteX24" fmla="*/ 2619 w 5503"/>
              <a:gd name="connsiteY24" fmla="*/ 1045 h 1688"/>
              <a:gd name="connsiteX25" fmla="*/ 2742 w 5503"/>
              <a:gd name="connsiteY25" fmla="*/ 974 h 1688"/>
              <a:gd name="connsiteX26" fmla="*/ 2868 w 5503"/>
              <a:gd name="connsiteY26" fmla="*/ 900 h 1688"/>
              <a:gd name="connsiteX27" fmla="*/ 2991 w 5503"/>
              <a:gd name="connsiteY27" fmla="*/ 827 h 1688"/>
              <a:gd name="connsiteX28" fmla="*/ 3113 w 5503"/>
              <a:gd name="connsiteY28" fmla="*/ 752 h 1688"/>
              <a:gd name="connsiteX29" fmla="*/ 3234 w 5503"/>
              <a:gd name="connsiteY29" fmla="*/ 677 h 1688"/>
              <a:gd name="connsiteX30" fmla="*/ 3472 w 5503"/>
              <a:gd name="connsiteY30" fmla="*/ 522 h 1688"/>
              <a:gd name="connsiteX31" fmla="*/ 3705 w 5503"/>
              <a:gd name="connsiteY31" fmla="*/ 372 h 1688"/>
              <a:gd name="connsiteX32" fmla="*/ 3705 w 5503"/>
              <a:gd name="connsiteY32" fmla="*/ 372 h 1688"/>
              <a:gd name="connsiteX33" fmla="*/ 3762 w 5503"/>
              <a:gd name="connsiteY33" fmla="*/ 336 h 1688"/>
              <a:gd name="connsiteX34" fmla="*/ 3819 w 5503"/>
              <a:gd name="connsiteY34" fmla="*/ 301 h 1688"/>
              <a:gd name="connsiteX35" fmla="*/ 3877 w 5503"/>
              <a:gd name="connsiteY35" fmla="*/ 269 h 1688"/>
              <a:gd name="connsiteX36" fmla="*/ 3934 w 5503"/>
              <a:gd name="connsiteY36" fmla="*/ 239 h 1688"/>
              <a:gd name="connsiteX37" fmla="*/ 3991 w 5503"/>
              <a:gd name="connsiteY37" fmla="*/ 212 h 1688"/>
              <a:gd name="connsiteX38" fmla="*/ 4048 w 5503"/>
              <a:gd name="connsiteY38" fmla="*/ 186 h 1688"/>
              <a:gd name="connsiteX39" fmla="*/ 4103 w 5503"/>
              <a:gd name="connsiteY39" fmla="*/ 162 h 1688"/>
              <a:gd name="connsiteX40" fmla="*/ 4160 w 5503"/>
              <a:gd name="connsiteY40" fmla="*/ 141 h 1688"/>
              <a:gd name="connsiteX41" fmla="*/ 4215 w 5503"/>
              <a:gd name="connsiteY41" fmla="*/ 119 h 1688"/>
              <a:gd name="connsiteX42" fmla="*/ 4270 w 5503"/>
              <a:gd name="connsiteY42" fmla="*/ 101 h 1688"/>
              <a:gd name="connsiteX43" fmla="*/ 4325 w 5503"/>
              <a:gd name="connsiteY43" fmla="*/ 85 h 1688"/>
              <a:gd name="connsiteX44" fmla="*/ 4380 w 5503"/>
              <a:gd name="connsiteY44" fmla="*/ 69 h 1688"/>
              <a:gd name="connsiteX45" fmla="*/ 4435 w 5503"/>
              <a:gd name="connsiteY45" fmla="*/ 55 h 1688"/>
              <a:gd name="connsiteX46" fmla="*/ 4487 w 5503"/>
              <a:gd name="connsiteY46" fmla="*/ 44 h 1688"/>
              <a:gd name="connsiteX47" fmla="*/ 4540 w 5503"/>
              <a:gd name="connsiteY47" fmla="*/ 34 h 1688"/>
              <a:gd name="connsiteX48" fmla="*/ 4592 w 5503"/>
              <a:gd name="connsiteY48" fmla="*/ 24 h 1688"/>
              <a:gd name="connsiteX49" fmla="*/ 4645 w 5503"/>
              <a:gd name="connsiteY49" fmla="*/ 18 h 1688"/>
              <a:gd name="connsiteX50" fmla="*/ 4695 w 5503"/>
              <a:gd name="connsiteY50" fmla="*/ 12 h 1688"/>
              <a:gd name="connsiteX51" fmla="*/ 4748 w 5503"/>
              <a:gd name="connsiteY51" fmla="*/ 6 h 1688"/>
              <a:gd name="connsiteX52" fmla="*/ 4798 w 5503"/>
              <a:gd name="connsiteY52" fmla="*/ 2 h 1688"/>
              <a:gd name="connsiteX53" fmla="*/ 4897 w 5503"/>
              <a:gd name="connsiteY53" fmla="*/ 0 h 1688"/>
              <a:gd name="connsiteX54" fmla="*/ 4993 w 5503"/>
              <a:gd name="connsiteY54" fmla="*/ 0 h 1688"/>
              <a:gd name="connsiteX55" fmla="*/ 5086 w 5503"/>
              <a:gd name="connsiteY55" fmla="*/ 6 h 1688"/>
              <a:gd name="connsiteX56" fmla="*/ 5176 w 5503"/>
              <a:gd name="connsiteY56" fmla="*/ 14 h 1688"/>
              <a:gd name="connsiteX57" fmla="*/ 5263 w 5503"/>
              <a:gd name="connsiteY57" fmla="*/ 26 h 1688"/>
              <a:gd name="connsiteX58" fmla="*/ 5347 w 5503"/>
              <a:gd name="connsiteY58" fmla="*/ 40 h 1688"/>
              <a:gd name="connsiteX59" fmla="*/ 5427 w 5503"/>
              <a:gd name="connsiteY59" fmla="*/ 57 h 1688"/>
              <a:gd name="connsiteX60" fmla="*/ 5503 w 5503"/>
              <a:gd name="connsiteY60" fmla="*/ 75 h 1688"/>
              <a:gd name="connsiteX61" fmla="*/ 5240 w 5503"/>
              <a:gd name="connsiteY61" fmla="*/ 354 h 1688"/>
              <a:gd name="connsiteX62" fmla="*/ 5153 w 5503"/>
              <a:gd name="connsiteY62" fmla="*/ 327 h 1688"/>
              <a:gd name="connsiteX63" fmla="*/ 5061 w 5503"/>
              <a:gd name="connsiteY63" fmla="*/ 301 h 1688"/>
              <a:gd name="connsiteX64" fmla="*/ 4967 w 5503"/>
              <a:gd name="connsiteY64" fmla="*/ 279 h 1688"/>
              <a:gd name="connsiteX65" fmla="*/ 4869 w 5503"/>
              <a:gd name="connsiteY65" fmla="*/ 261 h 1688"/>
              <a:gd name="connsiteX66" fmla="*/ 4821 w 5503"/>
              <a:gd name="connsiteY66" fmla="*/ 253 h 1688"/>
              <a:gd name="connsiteX67" fmla="*/ 4771 w 5503"/>
              <a:gd name="connsiteY67" fmla="*/ 245 h 1688"/>
              <a:gd name="connsiteX68" fmla="*/ 4718 w 5503"/>
              <a:gd name="connsiteY68" fmla="*/ 241 h 1688"/>
              <a:gd name="connsiteX69" fmla="*/ 4666 w 5503"/>
              <a:gd name="connsiteY69" fmla="*/ 237 h 1688"/>
              <a:gd name="connsiteX70" fmla="*/ 4613 w 5503"/>
              <a:gd name="connsiteY70" fmla="*/ 234 h 1688"/>
              <a:gd name="connsiteX71" fmla="*/ 4560 w 5503"/>
              <a:gd name="connsiteY71" fmla="*/ 234 h 1688"/>
              <a:gd name="connsiteX72" fmla="*/ 4508 w 5503"/>
              <a:gd name="connsiteY72" fmla="*/ 234 h 1688"/>
              <a:gd name="connsiteX73" fmla="*/ 4453 w 5503"/>
              <a:gd name="connsiteY73" fmla="*/ 234 h 1688"/>
              <a:gd name="connsiteX74" fmla="*/ 4398 w 5503"/>
              <a:gd name="connsiteY74" fmla="*/ 237 h 1688"/>
              <a:gd name="connsiteX75" fmla="*/ 4341 w 5503"/>
              <a:gd name="connsiteY75" fmla="*/ 241 h 1688"/>
              <a:gd name="connsiteX76" fmla="*/ 4286 w 5503"/>
              <a:gd name="connsiteY76" fmla="*/ 247 h 1688"/>
              <a:gd name="connsiteX77" fmla="*/ 4229 w 5503"/>
              <a:gd name="connsiteY77" fmla="*/ 255 h 1688"/>
              <a:gd name="connsiteX78" fmla="*/ 4172 w 5503"/>
              <a:gd name="connsiteY78" fmla="*/ 265 h 1688"/>
              <a:gd name="connsiteX79" fmla="*/ 4114 w 5503"/>
              <a:gd name="connsiteY79" fmla="*/ 277 h 1688"/>
              <a:gd name="connsiteX80" fmla="*/ 4055 w 5503"/>
              <a:gd name="connsiteY80" fmla="*/ 291 h 1688"/>
              <a:gd name="connsiteX81" fmla="*/ 3995 w 5503"/>
              <a:gd name="connsiteY81" fmla="*/ 305 h 1688"/>
              <a:gd name="connsiteX82" fmla="*/ 3936 w 5503"/>
              <a:gd name="connsiteY82" fmla="*/ 323 h 1688"/>
              <a:gd name="connsiteX83" fmla="*/ 3877 w 5503"/>
              <a:gd name="connsiteY83" fmla="*/ 342 h 1688"/>
              <a:gd name="connsiteX84" fmla="*/ 3817 w 5503"/>
              <a:gd name="connsiteY84" fmla="*/ 362 h 1688"/>
              <a:gd name="connsiteX85" fmla="*/ 3755 w 5503"/>
              <a:gd name="connsiteY85" fmla="*/ 386 h 1688"/>
              <a:gd name="connsiteX86" fmla="*/ 3755 w 5503"/>
              <a:gd name="connsiteY86" fmla="*/ 386 h 1688"/>
              <a:gd name="connsiteX87" fmla="*/ 3511 w 5503"/>
              <a:gd name="connsiteY87" fmla="*/ 485 h 1688"/>
              <a:gd name="connsiteX88" fmla="*/ 3259 w 5503"/>
              <a:gd name="connsiteY88" fmla="*/ 584 h 1688"/>
              <a:gd name="connsiteX89" fmla="*/ 3133 w 5503"/>
              <a:gd name="connsiteY89" fmla="*/ 633 h 1688"/>
              <a:gd name="connsiteX90" fmla="*/ 3005 w 5503"/>
              <a:gd name="connsiteY90" fmla="*/ 681 h 1688"/>
              <a:gd name="connsiteX91" fmla="*/ 2877 w 5503"/>
              <a:gd name="connsiteY91" fmla="*/ 728 h 1688"/>
              <a:gd name="connsiteX92" fmla="*/ 2747 w 5503"/>
              <a:gd name="connsiteY92" fmla="*/ 774 h 1688"/>
              <a:gd name="connsiteX93" fmla="*/ 2614 w 5503"/>
              <a:gd name="connsiteY93" fmla="*/ 815 h 1688"/>
              <a:gd name="connsiteX94" fmla="*/ 2484 w 5503"/>
              <a:gd name="connsiteY94" fmla="*/ 857 h 1688"/>
              <a:gd name="connsiteX95" fmla="*/ 2351 w 5503"/>
              <a:gd name="connsiteY95" fmla="*/ 894 h 1688"/>
              <a:gd name="connsiteX96" fmla="*/ 2216 w 5503"/>
              <a:gd name="connsiteY96" fmla="*/ 930 h 1688"/>
              <a:gd name="connsiteX97" fmla="*/ 2083 w 5503"/>
              <a:gd name="connsiteY97" fmla="*/ 964 h 1688"/>
              <a:gd name="connsiteX98" fmla="*/ 1946 w 5503"/>
              <a:gd name="connsiteY98" fmla="*/ 991 h 1688"/>
              <a:gd name="connsiteX99" fmla="*/ 1811 w 5503"/>
              <a:gd name="connsiteY99" fmla="*/ 1017 h 1688"/>
              <a:gd name="connsiteX100" fmla="*/ 1674 w 5503"/>
              <a:gd name="connsiteY100" fmla="*/ 1037 h 1688"/>
              <a:gd name="connsiteX101" fmla="*/ 1605 w 5503"/>
              <a:gd name="connsiteY101" fmla="*/ 1045 h 1688"/>
              <a:gd name="connsiteX102" fmla="*/ 1537 w 5503"/>
              <a:gd name="connsiteY102" fmla="*/ 1053 h 1688"/>
              <a:gd name="connsiteX103" fmla="*/ 1468 w 5503"/>
              <a:gd name="connsiteY103" fmla="*/ 1059 h 1688"/>
              <a:gd name="connsiteX104" fmla="*/ 1400 w 5503"/>
              <a:gd name="connsiteY104" fmla="*/ 1063 h 1688"/>
              <a:gd name="connsiteX105" fmla="*/ 1331 w 5503"/>
              <a:gd name="connsiteY105" fmla="*/ 1067 h 1688"/>
              <a:gd name="connsiteX106" fmla="*/ 1262 w 5503"/>
              <a:gd name="connsiteY106" fmla="*/ 1069 h 1688"/>
              <a:gd name="connsiteX107" fmla="*/ 1191 w 5503"/>
              <a:gd name="connsiteY107" fmla="*/ 1071 h 1688"/>
              <a:gd name="connsiteX108" fmla="*/ 1123 w 5503"/>
              <a:gd name="connsiteY108" fmla="*/ 1071 h 1688"/>
              <a:gd name="connsiteX109" fmla="*/ 1054 w 5503"/>
              <a:gd name="connsiteY109" fmla="*/ 1067 h 1688"/>
              <a:gd name="connsiteX110" fmla="*/ 983 w 5503"/>
              <a:gd name="connsiteY110" fmla="*/ 1065 h 1688"/>
              <a:gd name="connsiteX111" fmla="*/ 915 w 5503"/>
              <a:gd name="connsiteY111" fmla="*/ 1059 h 1688"/>
              <a:gd name="connsiteX112" fmla="*/ 844 w 5503"/>
              <a:gd name="connsiteY112" fmla="*/ 1053 h 1688"/>
              <a:gd name="connsiteX113" fmla="*/ 775 w 5503"/>
              <a:gd name="connsiteY113" fmla="*/ 1045 h 1688"/>
              <a:gd name="connsiteX114" fmla="*/ 704 w 5503"/>
              <a:gd name="connsiteY114" fmla="*/ 1033 h 1688"/>
              <a:gd name="connsiteX115" fmla="*/ 633 w 5503"/>
              <a:gd name="connsiteY115" fmla="*/ 1023 h 1688"/>
              <a:gd name="connsiteX116" fmla="*/ 565 w 5503"/>
              <a:gd name="connsiteY116" fmla="*/ 1009 h 1688"/>
              <a:gd name="connsiteX117" fmla="*/ 494 w 5503"/>
              <a:gd name="connsiteY117" fmla="*/ 993 h 1688"/>
              <a:gd name="connsiteX118" fmla="*/ 423 w 5503"/>
              <a:gd name="connsiteY118" fmla="*/ 976 h 1688"/>
              <a:gd name="connsiteX119" fmla="*/ 352 w 5503"/>
              <a:gd name="connsiteY119" fmla="*/ 958 h 1688"/>
              <a:gd name="connsiteX120" fmla="*/ 281 w 5503"/>
              <a:gd name="connsiteY120" fmla="*/ 936 h 1688"/>
              <a:gd name="connsiteX121" fmla="*/ 210 w 5503"/>
              <a:gd name="connsiteY121" fmla="*/ 914 h 1688"/>
              <a:gd name="connsiteX122" fmla="*/ 142 w 5503"/>
              <a:gd name="connsiteY122" fmla="*/ 889 h 1688"/>
              <a:gd name="connsiteX123" fmla="*/ 71 w 5503"/>
              <a:gd name="connsiteY123" fmla="*/ 861 h 1688"/>
              <a:gd name="connsiteX124" fmla="*/ 0 w 5503"/>
              <a:gd name="connsiteY124" fmla="*/ 833 h 1688"/>
              <a:gd name="connsiteX125" fmla="*/ 455 w 5503"/>
              <a:gd name="connsiteY125" fmla="*/ 1686 h 1688"/>
              <a:gd name="connsiteX0" fmla="*/ 455 w 5427"/>
              <a:gd name="connsiteY0" fmla="*/ 1686 h 1688"/>
              <a:gd name="connsiteX1" fmla="*/ 528 w 5427"/>
              <a:gd name="connsiteY1" fmla="*/ 1688 h 1688"/>
              <a:gd name="connsiteX2" fmla="*/ 599 w 5427"/>
              <a:gd name="connsiteY2" fmla="*/ 1686 h 1688"/>
              <a:gd name="connsiteX3" fmla="*/ 670 w 5427"/>
              <a:gd name="connsiteY3" fmla="*/ 1684 h 1688"/>
              <a:gd name="connsiteX4" fmla="*/ 743 w 5427"/>
              <a:gd name="connsiteY4" fmla="*/ 1680 h 1688"/>
              <a:gd name="connsiteX5" fmla="*/ 814 w 5427"/>
              <a:gd name="connsiteY5" fmla="*/ 1674 h 1688"/>
              <a:gd name="connsiteX6" fmla="*/ 883 w 5427"/>
              <a:gd name="connsiteY6" fmla="*/ 1668 h 1688"/>
              <a:gd name="connsiteX7" fmla="*/ 954 w 5427"/>
              <a:gd name="connsiteY7" fmla="*/ 1658 h 1688"/>
              <a:gd name="connsiteX8" fmla="*/ 1025 w 5427"/>
              <a:gd name="connsiteY8" fmla="*/ 1648 h 1688"/>
              <a:gd name="connsiteX9" fmla="*/ 1093 w 5427"/>
              <a:gd name="connsiteY9" fmla="*/ 1637 h 1688"/>
              <a:gd name="connsiteX10" fmla="*/ 1162 w 5427"/>
              <a:gd name="connsiteY10" fmla="*/ 1623 h 1688"/>
              <a:gd name="connsiteX11" fmla="*/ 1233 w 5427"/>
              <a:gd name="connsiteY11" fmla="*/ 1609 h 1688"/>
              <a:gd name="connsiteX12" fmla="*/ 1301 w 5427"/>
              <a:gd name="connsiteY12" fmla="*/ 1593 h 1688"/>
              <a:gd name="connsiteX13" fmla="*/ 1370 w 5427"/>
              <a:gd name="connsiteY13" fmla="*/ 1575 h 1688"/>
              <a:gd name="connsiteX14" fmla="*/ 1438 w 5427"/>
              <a:gd name="connsiteY14" fmla="*/ 1555 h 1688"/>
              <a:gd name="connsiteX15" fmla="*/ 1505 w 5427"/>
              <a:gd name="connsiteY15" fmla="*/ 1536 h 1688"/>
              <a:gd name="connsiteX16" fmla="*/ 1573 w 5427"/>
              <a:gd name="connsiteY16" fmla="*/ 1514 h 1688"/>
              <a:gd name="connsiteX17" fmla="*/ 1708 w 5427"/>
              <a:gd name="connsiteY17" fmla="*/ 1468 h 1688"/>
              <a:gd name="connsiteX18" fmla="*/ 1841 w 5427"/>
              <a:gd name="connsiteY18" fmla="*/ 1419 h 1688"/>
              <a:gd name="connsiteX19" fmla="*/ 1974 w 5427"/>
              <a:gd name="connsiteY19" fmla="*/ 1365 h 1688"/>
              <a:gd name="connsiteX20" fmla="*/ 2104 w 5427"/>
              <a:gd name="connsiteY20" fmla="*/ 1306 h 1688"/>
              <a:gd name="connsiteX21" fmla="*/ 2234 w 5427"/>
              <a:gd name="connsiteY21" fmla="*/ 1245 h 1688"/>
              <a:gd name="connsiteX22" fmla="*/ 2362 w 5427"/>
              <a:gd name="connsiteY22" fmla="*/ 1181 h 1688"/>
              <a:gd name="connsiteX23" fmla="*/ 2491 w 5427"/>
              <a:gd name="connsiteY23" fmla="*/ 1114 h 1688"/>
              <a:gd name="connsiteX24" fmla="*/ 2619 w 5427"/>
              <a:gd name="connsiteY24" fmla="*/ 1045 h 1688"/>
              <a:gd name="connsiteX25" fmla="*/ 2742 w 5427"/>
              <a:gd name="connsiteY25" fmla="*/ 974 h 1688"/>
              <a:gd name="connsiteX26" fmla="*/ 2868 w 5427"/>
              <a:gd name="connsiteY26" fmla="*/ 900 h 1688"/>
              <a:gd name="connsiteX27" fmla="*/ 2991 w 5427"/>
              <a:gd name="connsiteY27" fmla="*/ 827 h 1688"/>
              <a:gd name="connsiteX28" fmla="*/ 3113 w 5427"/>
              <a:gd name="connsiteY28" fmla="*/ 752 h 1688"/>
              <a:gd name="connsiteX29" fmla="*/ 3234 w 5427"/>
              <a:gd name="connsiteY29" fmla="*/ 677 h 1688"/>
              <a:gd name="connsiteX30" fmla="*/ 3472 w 5427"/>
              <a:gd name="connsiteY30" fmla="*/ 522 h 1688"/>
              <a:gd name="connsiteX31" fmla="*/ 3705 w 5427"/>
              <a:gd name="connsiteY31" fmla="*/ 372 h 1688"/>
              <a:gd name="connsiteX32" fmla="*/ 3705 w 5427"/>
              <a:gd name="connsiteY32" fmla="*/ 372 h 1688"/>
              <a:gd name="connsiteX33" fmla="*/ 3762 w 5427"/>
              <a:gd name="connsiteY33" fmla="*/ 336 h 1688"/>
              <a:gd name="connsiteX34" fmla="*/ 3819 w 5427"/>
              <a:gd name="connsiteY34" fmla="*/ 301 h 1688"/>
              <a:gd name="connsiteX35" fmla="*/ 3877 w 5427"/>
              <a:gd name="connsiteY35" fmla="*/ 269 h 1688"/>
              <a:gd name="connsiteX36" fmla="*/ 3934 w 5427"/>
              <a:gd name="connsiteY36" fmla="*/ 239 h 1688"/>
              <a:gd name="connsiteX37" fmla="*/ 3991 w 5427"/>
              <a:gd name="connsiteY37" fmla="*/ 212 h 1688"/>
              <a:gd name="connsiteX38" fmla="*/ 4048 w 5427"/>
              <a:gd name="connsiteY38" fmla="*/ 186 h 1688"/>
              <a:gd name="connsiteX39" fmla="*/ 4103 w 5427"/>
              <a:gd name="connsiteY39" fmla="*/ 162 h 1688"/>
              <a:gd name="connsiteX40" fmla="*/ 4160 w 5427"/>
              <a:gd name="connsiteY40" fmla="*/ 141 h 1688"/>
              <a:gd name="connsiteX41" fmla="*/ 4215 w 5427"/>
              <a:gd name="connsiteY41" fmla="*/ 119 h 1688"/>
              <a:gd name="connsiteX42" fmla="*/ 4270 w 5427"/>
              <a:gd name="connsiteY42" fmla="*/ 101 h 1688"/>
              <a:gd name="connsiteX43" fmla="*/ 4325 w 5427"/>
              <a:gd name="connsiteY43" fmla="*/ 85 h 1688"/>
              <a:gd name="connsiteX44" fmla="*/ 4380 w 5427"/>
              <a:gd name="connsiteY44" fmla="*/ 69 h 1688"/>
              <a:gd name="connsiteX45" fmla="*/ 4435 w 5427"/>
              <a:gd name="connsiteY45" fmla="*/ 55 h 1688"/>
              <a:gd name="connsiteX46" fmla="*/ 4487 w 5427"/>
              <a:gd name="connsiteY46" fmla="*/ 44 h 1688"/>
              <a:gd name="connsiteX47" fmla="*/ 4540 w 5427"/>
              <a:gd name="connsiteY47" fmla="*/ 34 h 1688"/>
              <a:gd name="connsiteX48" fmla="*/ 4592 w 5427"/>
              <a:gd name="connsiteY48" fmla="*/ 24 h 1688"/>
              <a:gd name="connsiteX49" fmla="*/ 4645 w 5427"/>
              <a:gd name="connsiteY49" fmla="*/ 18 h 1688"/>
              <a:gd name="connsiteX50" fmla="*/ 4695 w 5427"/>
              <a:gd name="connsiteY50" fmla="*/ 12 h 1688"/>
              <a:gd name="connsiteX51" fmla="*/ 4748 w 5427"/>
              <a:gd name="connsiteY51" fmla="*/ 6 h 1688"/>
              <a:gd name="connsiteX52" fmla="*/ 4798 w 5427"/>
              <a:gd name="connsiteY52" fmla="*/ 2 h 1688"/>
              <a:gd name="connsiteX53" fmla="*/ 4897 w 5427"/>
              <a:gd name="connsiteY53" fmla="*/ 0 h 1688"/>
              <a:gd name="connsiteX54" fmla="*/ 4993 w 5427"/>
              <a:gd name="connsiteY54" fmla="*/ 0 h 1688"/>
              <a:gd name="connsiteX55" fmla="*/ 5086 w 5427"/>
              <a:gd name="connsiteY55" fmla="*/ 6 h 1688"/>
              <a:gd name="connsiteX56" fmla="*/ 5176 w 5427"/>
              <a:gd name="connsiteY56" fmla="*/ 14 h 1688"/>
              <a:gd name="connsiteX57" fmla="*/ 5263 w 5427"/>
              <a:gd name="connsiteY57" fmla="*/ 26 h 1688"/>
              <a:gd name="connsiteX58" fmla="*/ 5347 w 5427"/>
              <a:gd name="connsiteY58" fmla="*/ 40 h 1688"/>
              <a:gd name="connsiteX59" fmla="*/ 5427 w 5427"/>
              <a:gd name="connsiteY59" fmla="*/ 57 h 1688"/>
              <a:gd name="connsiteX60" fmla="*/ 5240 w 5427"/>
              <a:gd name="connsiteY60" fmla="*/ 354 h 1688"/>
              <a:gd name="connsiteX61" fmla="*/ 5153 w 5427"/>
              <a:gd name="connsiteY61" fmla="*/ 327 h 1688"/>
              <a:gd name="connsiteX62" fmla="*/ 5061 w 5427"/>
              <a:gd name="connsiteY62" fmla="*/ 301 h 1688"/>
              <a:gd name="connsiteX63" fmla="*/ 4967 w 5427"/>
              <a:gd name="connsiteY63" fmla="*/ 279 h 1688"/>
              <a:gd name="connsiteX64" fmla="*/ 4869 w 5427"/>
              <a:gd name="connsiteY64" fmla="*/ 261 h 1688"/>
              <a:gd name="connsiteX65" fmla="*/ 4821 w 5427"/>
              <a:gd name="connsiteY65" fmla="*/ 253 h 1688"/>
              <a:gd name="connsiteX66" fmla="*/ 4771 w 5427"/>
              <a:gd name="connsiteY66" fmla="*/ 245 h 1688"/>
              <a:gd name="connsiteX67" fmla="*/ 4718 w 5427"/>
              <a:gd name="connsiteY67" fmla="*/ 241 h 1688"/>
              <a:gd name="connsiteX68" fmla="*/ 4666 w 5427"/>
              <a:gd name="connsiteY68" fmla="*/ 237 h 1688"/>
              <a:gd name="connsiteX69" fmla="*/ 4613 w 5427"/>
              <a:gd name="connsiteY69" fmla="*/ 234 h 1688"/>
              <a:gd name="connsiteX70" fmla="*/ 4560 w 5427"/>
              <a:gd name="connsiteY70" fmla="*/ 234 h 1688"/>
              <a:gd name="connsiteX71" fmla="*/ 4508 w 5427"/>
              <a:gd name="connsiteY71" fmla="*/ 234 h 1688"/>
              <a:gd name="connsiteX72" fmla="*/ 4453 w 5427"/>
              <a:gd name="connsiteY72" fmla="*/ 234 h 1688"/>
              <a:gd name="connsiteX73" fmla="*/ 4398 w 5427"/>
              <a:gd name="connsiteY73" fmla="*/ 237 h 1688"/>
              <a:gd name="connsiteX74" fmla="*/ 4341 w 5427"/>
              <a:gd name="connsiteY74" fmla="*/ 241 h 1688"/>
              <a:gd name="connsiteX75" fmla="*/ 4286 w 5427"/>
              <a:gd name="connsiteY75" fmla="*/ 247 h 1688"/>
              <a:gd name="connsiteX76" fmla="*/ 4229 w 5427"/>
              <a:gd name="connsiteY76" fmla="*/ 255 h 1688"/>
              <a:gd name="connsiteX77" fmla="*/ 4172 w 5427"/>
              <a:gd name="connsiteY77" fmla="*/ 265 h 1688"/>
              <a:gd name="connsiteX78" fmla="*/ 4114 w 5427"/>
              <a:gd name="connsiteY78" fmla="*/ 277 h 1688"/>
              <a:gd name="connsiteX79" fmla="*/ 4055 w 5427"/>
              <a:gd name="connsiteY79" fmla="*/ 291 h 1688"/>
              <a:gd name="connsiteX80" fmla="*/ 3995 w 5427"/>
              <a:gd name="connsiteY80" fmla="*/ 305 h 1688"/>
              <a:gd name="connsiteX81" fmla="*/ 3936 w 5427"/>
              <a:gd name="connsiteY81" fmla="*/ 323 h 1688"/>
              <a:gd name="connsiteX82" fmla="*/ 3877 w 5427"/>
              <a:gd name="connsiteY82" fmla="*/ 342 h 1688"/>
              <a:gd name="connsiteX83" fmla="*/ 3817 w 5427"/>
              <a:gd name="connsiteY83" fmla="*/ 362 h 1688"/>
              <a:gd name="connsiteX84" fmla="*/ 3755 w 5427"/>
              <a:gd name="connsiteY84" fmla="*/ 386 h 1688"/>
              <a:gd name="connsiteX85" fmla="*/ 3755 w 5427"/>
              <a:gd name="connsiteY85" fmla="*/ 386 h 1688"/>
              <a:gd name="connsiteX86" fmla="*/ 3511 w 5427"/>
              <a:gd name="connsiteY86" fmla="*/ 485 h 1688"/>
              <a:gd name="connsiteX87" fmla="*/ 3259 w 5427"/>
              <a:gd name="connsiteY87" fmla="*/ 584 h 1688"/>
              <a:gd name="connsiteX88" fmla="*/ 3133 w 5427"/>
              <a:gd name="connsiteY88" fmla="*/ 633 h 1688"/>
              <a:gd name="connsiteX89" fmla="*/ 3005 w 5427"/>
              <a:gd name="connsiteY89" fmla="*/ 681 h 1688"/>
              <a:gd name="connsiteX90" fmla="*/ 2877 w 5427"/>
              <a:gd name="connsiteY90" fmla="*/ 728 h 1688"/>
              <a:gd name="connsiteX91" fmla="*/ 2747 w 5427"/>
              <a:gd name="connsiteY91" fmla="*/ 774 h 1688"/>
              <a:gd name="connsiteX92" fmla="*/ 2614 w 5427"/>
              <a:gd name="connsiteY92" fmla="*/ 815 h 1688"/>
              <a:gd name="connsiteX93" fmla="*/ 2484 w 5427"/>
              <a:gd name="connsiteY93" fmla="*/ 857 h 1688"/>
              <a:gd name="connsiteX94" fmla="*/ 2351 w 5427"/>
              <a:gd name="connsiteY94" fmla="*/ 894 h 1688"/>
              <a:gd name="connsiteX95" fmla="*/ 2216 w 5427"/>
              <a:gd name="connsiteY95" fmla="*/ 930 h 1688"/>
              <a:gd name="connsiteX96" fmla="*/ 2083 w 5427"/>
              <a:gd name="connsiteY96" fmla="*/ 964 h 1688"/>
              <a:gd name="connsiteX97" fmla="*/ 1946 w 5427"/>
              <a:gd name="connsiteY97" fmla="*/ 991 h 1688"/>
              <a:gd name="connsiteX98" fmla="*/ 1811 w 5427"/>
              <a:gd name="connsiteY98" fmla="*/ 1017 h 1688"/>
              <a:gd name="connsiteX99" fmla="*/ 1674 w 5427"/>
              <a:gd name="connsiteY99" fmla="*/ 1037 h 1688"/>
              <a:gd name="connsiteX100" fmla="*/ 1605 w 5427"/>
              <a:gd name="connsiteY100" fmla="*/ 1045 h 1688"/>
              <a:gd name="connsiteX101" fmla="*/ 1537 w 5427"/>
              <a:gd name="connsiteY101" fmla="*/ 1053 h 1688"/>
              <a:gd name="connsiteX102" fmla="*/ 1468 w 5427"/>
              <a:gd name="connsiteY102" fmla="*/ 1059 h 1688"/>
              <a:gd name="connsiteX103" fmla="*/ 1400 w 5427"/>
              <a:gd name="connsiteY103" fmla="*/ 1063 h 1688"/>
              <a:gd name="connsiteX104" fmla="*/ 1331 w 5427"/>
              <a:gd name="connsiteY104" fmla="*/ 1067 h 1688"/>
              <a:gd name="connsiteX105" fmla="*/ 1262 w 5427"/>
              <a:gd name="connsiteY105" fmla="*/ 1069 h 1688"/>
              <a:gd name="connsiteX106" fmla="*/ 1191 w 5427"/>
              <a:gd name="connsiteY106" fmla="*/ 1071 h 1688"/>
              <a:gd name="connsiteX107" fmla="*/ 1123 w 5427"/>
              <a:gd name="connsiteY107" fmla="*/ 1071 h 1688"/>
              <a:gd name="connsiteX108" fmla="*/ 1054 w 5427"/>
              <a:gd name="connsiteY108" fmla="*/ 1067 h 1688"/>
              <a:gd name="connsiteX109" fmla="*/ 983 w 5427"/>
              <a:gd name="connsiteY109" fmla="*/ 1065 h 1688"/>
              <a:gd name="connsiteX110" fmla="*/ 915 w 5427"/>
              <a:gd name="connsiteY110" fmla="*/ 1059 h 1688"/>
              <a:gd name="connsiteX111" fmla="*/ 844 w 5427"/>
              <a:gd name="connsiteY111" fmla="*/ 1053 h 1688"/>
              <a:gd name="connsiteX112" fmla="*/ 775 w 5427"/>
              <a:gd name="connsiteY112" fmla="*/ 1045 h 1688"/>
              <a:gd name="connsiteX113" fmla="*/ 704 w 5427"/>
              <a:gd name="connsiteY113" fmla="*/ 1033 h 1688"/>
              <a:gd name="connsiteX114" fmla="*/ 633 w 5427"/>
              <a:gd name="connsiteY114" fmla="*/ 1023 h 1688"/>
              <a:gd name="connsiteX115" fmla="*/ 565 w 5427"/>
              <a:gd name="connsiteY115" fmla="*/ 1009 h 1688"/>
              <a:gd name="connsiteX116" fmla="*/ 494 w 5427"/>
              <a:gd name="connsiteY116" fmla="*/ 993 h 1688"/>
              <a:gd name="connsiteX117" fmla="*/ 423 w 5427"/>
              <a:gd name="connsiteY117" fmla="*/ 976 h 1688"/>
              <a:gd name="connsiteX118" fmla="*/ 352 w 5427"/>
              <a:gd name="connsiteY118" fmla="*/ 958 h 1688"/>
              <a:gd name="connsiteX119" fmla="*/ 281 w 5427"/>
              <a:gd name="connsiteY119" fmla="*/ 936 h 1688"/>
              <a:gd name="connsiteX120" fmla="*/ 210 w 5427"/>
              <a:gd name="connsiteY120" fmla="*/ 914 h 1688"/>
              <a:gd name="connsiteX121" fmla="*/ 142 w 5427"/>
              <a:gd name="connsiteY121" fmla="*/ 889 h 1688"/>
              <a:gd name="connsiteX122" fmla="*/ 71 w 5427"/>
              <a:gd name="connsiteY122" fmla="*/ 861 h 1688"/>
              <a:gd name="connsiteX123" fmla="*/ 0 w 5427"/>
              <a:gd name="connsiteY123" fmla="*/ 833 h 1688"/>
              <a:gd name="connsiteX124" fmla="*/ 455 w 5427"/>
              <a:gd name="connsiteY124" fmla="*/ 1686 h 1688"/>
              <a:gd name="connsiteX0" fmla="*/ 455 w 5347"/>
              <a:gd name="connsiteY0" fmla="*/ 1686 h 1688"/>
              <a:gd name="connsiteX1" fmla="*/ 528 w 5347"/>
              <a:gd name="connsiteY1" fmla="*/ 1688 h 1688"/>
              <a:gd name="connsiteX2" fmla="*/ 599 w 5347"/>
              <a:gd name="connsiteY2" fmla="*/ 1686 h 1688"/>
              <a:gd name="connsiteX3" fmla="*/ 670 w 5347"/>
              <a:gd name="connsiteY3" fmla="*/ 1684 h 1688"/>
              <a:gd name="connsiteX4" fmla="*/ 743 w 5347"/>
              <a:gd name="connsiteY4" fmla="*/ 1680 h 1688"/>
              <a:gd name="connsiteX5" fmla="*/ 814 w 5347"/>
              <a:gd name="connsiteY5" fmla="*/ 1674 h 1688"/>
              <a:gd name="connsiteX6" fmla="*/ 883 w 5347"/>
              <a:gd name="connsiteY6" fmla="*/ 1668 h 1688"/>
              <a:gd name="connsiteX7" fmla="*/ 954 w 5347"/>
              <a:gd name="connsiteY7" fmla="*/ 1658 h 1688"/>
              <a:gd name="connsiteX8" fmla="*/ 1025 w 5347"/>
              <a:gd name="connsiteY8" fmla="*/ 1648 h 1688"/>
              <a:gd name="connsiteX9" fmla="*/ 1093 w 5347"/>
              <a:gd name="connsiteY9" fmla="*/ 1637 h 1688"/>
              <a:gd name="connsiteX10" fmla="*/ 1162 w 5347"/>
              <a:gd name="connsiteY10" fmla="*/ 1623 h 1688"/>
              <a:gd name="connsiteX11" fmla="*/ 1233 w 5347"/>
              <a:gd name="connsiteY11" fmla="*/ 1609 h 1688"/>
              <a:gd name="connsiteX12" fmla="*/ 1301 w 5347"/>
              <a:gd name="connsiteY12" fmla="*/ 1593 h 1688"/>
              <a:gd name="connsiteX13" fmla="*/ 1370 w 5347"/>
              <a:gd name="connsiteY13" fmla="*/ 1575 h 1688"/>
              <a:gd name="connsiteX14" fmla="*/ 1438 w 5347"/>
              <a:gd name="connsiteY14" fmla="*/ 1555 h 1688"/>
              <a:gd name="connsiteX15" fmla="*/ 1505 w 5347"/>
              <a:gd name="connsiteY15" fmla="*/ 1536 h 1688"/>
              <a:gd name="connsiteX16" fmla="*/ 1573 w 5347"/>
              <a:gd name="connsiteY16" fmla="*/ 1514 h 1688"/>
              <a:gd name="connsiteX17" fmla="*/ 1708 w 5347"/>
              <a:gd name="connsiteY17" fmla="*/ 1468 h 1688"/>
              <a:gd name="connsiteX18" fmla="*/ 1841 w 5347"/>
              <a:gd name="connsiteY18" fmla="*/ 1419 h 1688"/>
              <a:gd name="connsiteX19" fmla="*/ 1974 w 5347"/>
              <a:gd name="connsiteY19" fmla="*/ 1365 h 1688"/>
              <a:gd name="connsiteX20" fmla="*/ 2104 w 5347"/>
              <a:gd name="connsiteY20" fmla="*/ 1306 h 1688"/>
              <a:gd name="connsiteX21" fmla="*/ 2234 w 5347"/>
              <a:gd name="connsiteY21" fmla="*/ 1245 h 1688"/>
              <a:gd name="connsiteX22" fmla="*/ 2362 w 5347"/>
              <a:gd name="connsiteY22" fmla="*/ 1181 h 1688"/>
              <a:gd name="connsiteX23" fmla="*/ 2491 w 5347"/>
              <a:gd name="connsiteY23" fmla="*/ 1114 h 1688"/>
              <a:gd name="connsiteX24" fmla="*/ 2619 w 5347"/>
              <a:gd name="connsiteY24" fmla="*/ 1045 h 1688"/>
              <a:gd name="connsiteX25" fmla="*/ 2742 w 5347"/>
              <a:gd name="connsiteY25" fmla="*/ 974 h 1688"/>
              <a:gd name="connsiteX26" fmla="*/ 2868 w 5347"/>
              <a:gd name="connsiteY26" fmla="*/ 900 h 1688"/>
              <a:gd name="connsiteX27" fmla="*/ 2991 w 5347"/>
              <a:gd name="connsiteY27" fmla="*/ 827 h 1688"/>
              <a:gd name="connsiteX28" fmla="*/ 3113 w 5347"/>
              <a:gd name="connsiteY28" fmla="*/ 752 h 1688"/>
              <a:gd name="connsiteX29" fmla="*/ 3234 w 5347"/>
              <a:gd name="connsiteY29" fmla="*/ 677 h 1688"/>
              <a:gd name="connsiteX30" fmla="*/ 3472 w 5347"/>
              <a:gd name="connsiteY30" fmla="*/ 522 h 1688"/>
              <a:gd name="connsiteX31" fmla="*/ 3705 w 5347"/>
              <a:gd name="connsiteY31" fmla="*/ 372 h 1688"/>
              <a:gd name="connsiteX32" fmla="*/ 3705 w 5347"/>
              <a:gd name="connsiteY32" fmla="*/ 372 h 1688"/>
              <a:gd name="connsiteX33" fmla="*/ 3762 w 5347"/>
              <a:gd name="connsiteY33" fmla="*/ 336 h 1688"/>
              <a:gd name="connsiteX34" fmla="*/ 3819 w 5347"/>
              <a:gd name="connsiteY34" fmla="*/ 301 h 1688"/>
              <a:gd name="connsiteX35" fmla="*/ 3877 w 5347"/>
              <a:gd name="connsiteY35" fmla="*/ 269 h 1688"/>
              <a:gd name="connsiteX36" fmla="*/ 3934 w 5347"/>
              <a:gd name="connsiteY36" fmla="*/ 239 h 1688"/>
              <a:gd name="connsiteX37" fmla="*/ 3991 w 5347"/>
              <a:gd name="connsiteY37" fmla="*/ 212 h 1688"/>
              <a:gd name="connsiteX38" fmla="*/ 4048 w 5347"/>
              <a:gd name="connsiteY38" fmla="*/ 186 h 1688"/>
              <a:gd name="connsiteX39" fmla="*/ 4103 w 5347"/>
              <a:gd name="connsiteY39" fmla="*/ 162 h 1688"/>
              <a:gd name="connsiteX40" fmla="*/ 4160 w 5347"/>
              <a:gd name="connsiteY40" fmla="*/ 141 h 1688"/>
              <a:gd name="connsiteX41" fmla="*/ 4215 w 5347"/>
              <a:gd name="connsiteY41" fmla="*/ 119 h 1688"/>
              <a:gd name="connsiteX42" fmla="*/ 4270 w 5347"/>
              <a:gd name="connsiteY42" fmla="*/ 101 h 1688"/>
              <a:gd name="connsiteX43" fmla="*/ 4325 w 5347"/>
              <a:gd name="connsiteY43" fmla="*/ 85 h 1688"/>
              <a:gd name="connsiteX44" fmla="*/ 4380 w 5347"/>
              <a:gd name="connsiteY44" fmla="*/ 69 h 1688"/>
              <a:gd name="connsiteX45" fmla="*/ 4435 w 5347"/>
              <a:gd name="connsiteY45" fmla="*/ 55 h 1688"/>
              <a:gd name="connsiteX46" fmla="*/ 4487 w 5347"/>
              <a:gd name="connsiteY46" fmla="*/ 44 h 1688"/>
              <a:gd name="connsiteX47" fmla="*/ 4540 w 5347"/>
              <a:gd name="connsiteY47" fmla="*/ 34 h 1688"/>
              <a:gd name="connsiteX48" fmla="*/ 4592 w 5347"/>
              <a:gd name="connsiteY48" fmla="*/ 24 h 1688"/>
              <a:gd name="connsiteX49" fmla="*/ 4645 w 5347"/>
              <a:gd name="connsiteY49" fmla="*/ 18 h 1688"/>
              <a:gd name="connsiteX50" fmla="*/ 4695 w 5347"/>
              <a:gd name="connsiteY50" fmla="*/ 12 h 1688"/>
              <a:gd name="connsiteX51" fmla="*/ 4748 w 5347"/>
              <a:gd name="connsiteY51" fmla="*/ 6 h 1688"/>
              <a:gd name="connsiteX52" fmla="*/ 4798 w 5347"/>
              <a:gd name="connsiteY52" fmla="*/ 2 h 1688"/>
              <a:gd name="connsiteX53" fmla="*/ 4897 w 5347"/>
              <a:gd name="connsiteY53" fmla="*/ 0 h 1688"/>
              <a:gd name="connsiteX54" fmla="*/ 4993 w 5347"/>
              <a:gd name="connsiteY54" fmla="*/ 0 h 1688"/>
              <a:gd name="connsiteX55" fmla="*/ 5086 w 5347"/>
              <a:gd name="connsiteY55" fmla="*/ 6 h 1688"/>
              <a:gd name="connsiteX56" fmla="*/ 5176 w 5347"/>
              <a:gd name="connsiteY56" fmla="*/ 14 h 1688"/>
              <a:gd name="connsiteX57" fmla="*/ 5263 w 5347"/>
              <a:gd name="connsiteY57" fmla="*/ 26 h 1688"/>
              <a:gd name="connsiteX58" fmla="*/ 5347 w 5347"/>
              <a:gd name="connsiteY58" fmla="*/ 40 h 1688"/>
              <a:gd name="connsiteX59" fmla="*/ 5240 w 5347"/>
              <a:gd name="connsiteY59" fmla="*/ 354 h 1688"/>
              <a:gd name="connsiteX60" fmla="*/ 5153 w 5347"/>
              <a:gd name="connsiteY60" fmla="*/ 327 h 1688"/>
              <a:gd name="connsiteX61" fmla="*/ 5061 w 5347"/>
              <a:gd name="connsiteY61" fmla="*/ 301 h 1688"/>
              <a:gd name="connsiteX62" fmla="*/ 4967 w 5347"/>
              <a:gd name="connsiteY62" fmla="*/ 279 h 1688"/>
              <a:gd name="connsiteX63" fmla="*/ 4869 w 5347"/>
              <a:gd name="connsiteY63" fmla="*/ 261 h 1688"/>
              <a:gd name="connsiteX64" fmla="*/ 4821 w 5347"/>
              <a:gd name="connsiteY64" fmla="*/ 253 h 1688"/>
              <a:gd name="connsiteX65" fmla="*/ 4771 w 5347"/>
              <a:gd name="connsiteY65" fmla="*/ 245 h 1688"/>
              <a:gd name="connsiteX66" fmla="*/ 4718 w 5347"/>
              <a:gd name="connsiteY66" fmla="*/ 241 h 1688"/>
              <a:gd name="connsiteX67" fmla="*/ 4666 w 5347"/>
              <a:gd name="connsiteY67" fmla="*/ 237 h 1688"/>
              <a:gd name="connsiteX68" fmla="*/ 4613 w 5347"/>
              <a:gd name="connsiteY68" fmla="*/ 234 h 1688"/>
              <a:gd name="connsiteX69" fmla="*/ 4560 w 5347"/>
              <a:gd name="connsiteY69" fmla="*/ 234 h 1688"/>
              <a:gd name="connsiteX70" fmla="*/ 4508 w 5347"/>
              <a:gd name="connsiteY70" fmla="*/ 234 h 1688"/>
              <a:gd name="connsiteX71" fmla="*/ 4453 w 5347"/>
              <a:gd name="connsiteY71" fmla="*/ 234 h 1688"/>
              <a:gd name="connsiteX72" fmla="*/ 4398 w 5347"/>
              <a:gd name="connsiteY72" fmla="*/ 237 h 1688"/>
              <a:gd name="connsiteX73" fmla="*/ 4341 w 5347"/>
              <a:gd name="connsiteY73" fmla="*/ 241 h 1688"/>
              <a:gd name="connsiteX74" fmla="*/ 4286 w 5347"/>
              <a:gd name="connsiteY74" fmla="*/ 247 h 1688"/>
              <a:gd name="connsiteX75" fmla="*/ 4229 w 5347"/>
              <a:gd name="connsiteY75" fmla="*/ 255 h 1688"/>
              <a:gd name="connsiteX76" fmla="*/ 4172 w 5347"/>
              <a:gd name="connsiteY76" fmla="*/ 265 h 1688"/>
              <a:gd name="connsiteX77" fmla="*/ 4114 w 5347"/>
              <a:gd name="connsiteY77" fmla="*/ 277 h 1688"/>
              <a:gd name="connsiteX78" fmla="*/ 4055 w 5347"/>
              <a:gd name="connsiteY78" fmla="*/ 291 h 1688"/>
              <a:gd name="connsiteX79" fmla="*/ 3995 w 5347"/>
              <a:gd name="connsiteY79" fmla="*/ 305 h 1688"/>
              <a:gd name="connsiteX80" fmla="*/ 3936 w 5347"/>
              <a:gd name="connsiteY80" fmla="*/ 323 h 1688"/>
              <a:gd name="connsiteX81" fmla="*/ 3877 w 5347"/>
              <a:gd name="connsiteY81" fmla="*/ 342 h 1688"/>
              <a:gd name="connsiteX82" fmla="*/ 3817 w 5347"/>
              <a:gd name="connsiteY82" fmla="*/ 362 h 1688"/>
              <a:gd name="connsiteX83" fmla="*/ 3755 w 5347"/>
              <a:gd name="connsiteY83" fmla="*/ 386 h 1688"/>
              <a:gd name="connsiteX84" fmla="*/ 3755 w 5347"/>
              <a:gd name="connsiteY84" fmla="*/ 386 h 1688"/>
              <a:gd name="connsiteX85" fmla="*/ 3511 w 5347"/>
              <a:gd name="connsiteY85" fmla="*/ 485 h 1688"/>
              <a:gd name="connsiteX86" fmla="*/ 3259 w 5347"/>
              <a:gd name="connsiteY86" fmla="*/ 584 h 1688"/>
              <a:gd name="connsiteX87" fmla="*/ 3133 w 5347"/>
              <a:gd name="connsiteY87" fmla="*/ 633 h 1688"/>
              <a:gd name="connsiteX88" fmla="*/ 3005 w 5347"/>
              <a:gd name="connsiteY88" fmla="*/ 681 h 1688"/>
              <a:gd name="connsiteX89" fmla="*/ 2877 w 5347"/>
              <a:gd name="connsiteY89" fmla="*/ 728 h 1688"/>
              <a:gd name="connsiteX90" fmla="*/ 2747 w 5347"/>
              <a:gd name="connsiteY90" fmla="*/ 774 h 1688"/>
              <a:gd name="connsiteX91" fmla="*/ 2614 w 5347"/>
              <a:gd name="connsiteY91" fmla="*/ 815 h 1688"/>
              <a:gd name="connsiteX92" fmla="*/ 2484 w 5347"/>
              <a:gd name="connsiteY92" fmla="*/ 857 h 1688"/>
              <a:gd name="connsiteX93" fmla="*/ 2351 w 5347"/>
              <a:gd name="connsiteY93" fmla="*/ 894 h 1688"/>
              <a:gd name="connsiteX94" fmla="*/ 2216 w 5347"/>
              <a:gd name="connsiteY94" fmla="*/ 930 h 1688"/>
              <a:gd name="connsiteX95" fmla="*/ 2083 w 5347"/>
              <a:gd name="connsiteY95" fmla="*/ 964 h 1688"/>
              <a:gd name="connsiteX96" fmla="*/ 1946 w 5347"/>
              <a:gd name="connsiteY96" fmla="*/ 991 h 1688"/>
              <a:gd name="connsiteX97" fmla="*/ 1811 w 5347"/>
              <a:gd name="connsiteY97" fmla="*/ 1017 h 1688"/>
              <a:gd name="connsiteX98" fmla="*/ 1674 w 5347"/>
              <a:gd name="connsiteY98" fmla="*/ 1037 h 1688"/>
              <a:gd name="connsiteX99" fmla="*/ 1605 w 5347"/>
              <a:gd name="connsiteY99" fmla="*/ 1045 h 1688"/>
              <a:gd name="connsiteX100" fmla="*/ 1537 w 5347"/>
              <a:gd name="connsiteY100" fmla="*/ 1053 h 1688"/>
              <a:gd name="connsiteX101" fmla="*/ 1468 w 5347"/>
              <a:gd name="connsiteY101" fmla="*/ 1059 h 1688"/>
              <a:gd name="connsiteX102" fmla="*/ 1400 w 5347"/>
              <a:gd name="connsiteY102" fmla="*/ 1063 h 1688"/>
              <a:gd name="connsiteX103" fmla="*/ 1331 w 5347"/>
              <a:gd name="connsiteY103" fmla="*/ 1067 h 1688"/>
              <a:gd name="connsiteX104" fmla="*/ 1262 w 5347"/>
              <a:gd name="connsiteY104" fmla="*/ 1069 h 1688"/>
              <a:gd name="connsiteX105" fmla="*/ 1191 w 5347"/>
              <a:gd name="connsiteY105" fmla="*/ 1071 h 1688"/>
              <a:gd name="connsiteX106" fmla="*/ 1123 w 5347"/>
              <a:gd name="connsiteY106" fmla="*/ 1071 h 1688"/>
              <a:gd name="connsiteX107" fmla="*/ 1054 w 5347"/>
              <a:gd name="connsiteY107" fmla="*/ 1067 h 1688"/>
              <a:gd name="connsiteX108" fmla="*/ 983 w 5347"/>
              <a:gd name="connsiteY108" fmla="*/ 1065 h 1688"/>
              <a:gd name="connsiteX109" fmla="*/ 915 w 5347"/>
              <a:gd name="connsiteY109" fmla="*/ 1059 h 1688"/>
              <a:gd name="connsiteX110" fmla="*/ 844 w 5347"/>
              <a:gd name="connsiteY110" fmla="*/ 1053 h 1688"/>
              <a:gd name="connsiteX111" fmla="*/ 775 w 5347"/>
              <a:gd name="connsiteY111" fmla="*/ 1045 h 1688"/>
              <a:gd name="connsiteX112" fmla="*/ 704 w 5347"/>
              <a:gd name="connsiteY112" fmla="*/ 1033 h 1688"/>
              <a:gd name="connsiteX113" fmla="*/ 633 w 5347"/>
              <a:gd name="connsiteY113" fmla="*/ 1023 h 1688"/>
              <a:gd name="connsiteX114" fmla="*/ 565 w 5347"/>
              <a:gd name="connsiteY114" fmla="*/ 1009 h 1688"/>
              <a:gd name="connsiteX115" fmla="*/ 494 w 5347"/>
              <a:gd name="connsiteY115" fmla="*/ 993 h 1688"/>
              <a:gd name="connsiteX116" fmla="*/ 423 w 5347"/>
              <a:gd name="connsiteY116" fmla="*/ 976 h 1688"/>
              <a:gd name="connsiteX117" fmla="*/ 352 w 5347"/>
              <a:gd name="connsiteY117" fmla="*/ 958 h 1688"/>
              <a:gd name="connsiteX118" fmla="*/ 281 w 5347"/>
              <a:gd name="connsiteY118" fmla="*/ 936 h 1688"/>
              <a:gd name="connsiteX119" fmla="*/ 210 w 5347"/>
              <a:gd name="connsiteY119" fmla="*/ 914 h 1688"/>
              <a:gd name="connsiteX120" fmla="*/ 142 w 5347"/>
              <a:gd name="connsiteY120" fmla="*/ 889 h 1688"/>
              <a:gd name="connsiteX121" fmla="*/ 71 w 5347"/>
              <a:gd name="connsiteY121" fmla="*/ 861 h 1688"/>
              <a:gd name="connsiteX122" fmla="*/ 0 w 5347"/>
              <a:gd name="connsiteY122" fmla="*/ 833 h 1688"/>
              <a:gd name="connsiteX123" fmla="*/ 455 w 5347"/>
              <a:gd name="connsiteY123" fmla="*/ 1686 h 1688"/>
              <a:gd name="connsiteX0" fmla="*/ 455 w 5347"/>
              <a:gd name="connsiteY0" fmla="*/ 1686 h 1688"/>
              <a:gd name="connsiteX1" fmla="*/ 528 w 5347"/>
              <a:gd name="connsiteY1" fmla="*/ 1688 h 1688"/>
              <a:gd name="connsiteX2" fmla="*/ 599 w 5347"/>
              <a:gd name="connsiteY2" fmla="*/ 1686 h 1688"/>
              <a:gd name="connsiteX3" fmla="*/ 670 w 5347"/>
              <a:gd name="connsiteY3" fmla="*/ 1684 h 1688"/>
              <a:gd name="connsiteX4" fmla="*/ 743 w 5347"/>
              <a:gd name="connsiteY4" fmla="*/ 1680 h 1688"/>
              <a:gd name="connsiteX5" fmla="*/ 814 w 5347"/>
              <a:gd name="connsiteY5" fmla="*/ 1674 h 1688"/>
              <a:gd name="connsiteX6" fmla="*/ 883 w 5347"/>
              <a:gd name="connsiteY6" fmla="*/ 1668 h 1688"/>
              <a:gd name="connsiteX7" fmla="*/ 954 w 5347"/>
              <a:gd name="connsiteY7" fmla="*/ 1658 h 1688"/>
              <a:gd name="connsiteX8" fmla="*/ 1025 w 5347"/>
              <a:gd name="connsiteY8" fmla="*/ 1648 h 1688"/>
              <a:gd name="connsiteX9" fmla="*/ 1093 w 5347"/>
              <a:gd name="connsiteY9" fmla="*/ 1637 h 1688"/>
              <a:gd name="connsiteX10" fmla="*/ 1162 w 5347"/>
              <a:gd name="connsiteY10" fmla="*/ 1623 h 1688"/>
              <a:gd name="connsiteX11" fmla="*/ 1233 w 5347"/>
              <a:gd name="connsiteY11" fmla="*/ 1609 h 1688"/>
              <a:gd name="connsiteX12" fmla="*/ 1301 w 5347"/>
              <a:gd name="connsiteY12" fmla="*/ 1593 h 1688"/>
              <a:gd name="connsiteX13" fmla="*/ 1370 w 5347"/>
              <a:gd name="connsiteY13" fmla="*/ 1575 h 1688"/>
              <a:gd name="connsiteX14" fmla="*/ 1438 w 5347"/>
              <a:gd name="connsiteY14" fmla="*/ 1555 h 1688"/>
              <a:gd name="connsiteX15" fmla="*/ 1505 w 5347"/>
              <a:gd name="connsiteY15" fmla="*/ 1536 h 1688"/>
              <a:gd name="connsiteX16" fmla="*/ 1573 w 5347"/>
              <a:gd name="connsiteY16" fmla="*/ 1514 h 1688"/>
              <a:gd name="connsiteX17" fmla="*/ 1708 w 5347"/>
              <a:gd name="connsiteY17" fmla="*/ 1468 h 1688"/>
              <a:gd name="connsiteX18" fmla="*/ 1841 w 5347"/>
              <a:gd name="connsiteY18" fmla="*/ 1419 h 1688"/>
              <a:gd name="connsiteX19" fmla="*/ 1974 w 5347"/>
              <a:gd name="connsiteY19" fmla="*/ 1365 h 1688"/>
              <a:gd name="connsiteX20" fmla="*/ 2104 w 5347"/>
              <a:gd name="connsiteY20" fmla="*/ 1306 h 1688"/>
              <a:gd name="connsiteX21" fmla="*/ 2234 w 5347"/>
              <a:gd name="connsiteY21" fmla="*/ 1245 h 1688"/>
              <a:gd name="connsiteX22" fmla="*/ 2362 w 5347"/>
              <a:gd name="connsiteY22" fmla="*/ 1181 h 1688"/>
              <a:gd name="connsiteX23" fmla="*/ 2491 w 5347"/>
              <a:gd name="connsiteY23" fmla="*/ 1114 h 1688"/>
              <a:gd name="connsiteX24" fmla="*/ 2619 w 5347"/>
              <a:gd name="connsiteY24" fmla="*/ 1045 h 1688"/>
              <a:gd name="connsiteX25" fmla="*/ 2742 w 5347"/>
              <a:gd name="connsiteY25" fmla="*/ 974 h 1688"/>
              <a:gd name="connsiteX26" fmla="*/ 2868 w 5347"/>
              <a:gd name="connsiteY26" fmla="*/ 900 h 1688"/>
              <a:gd name="connsiteX27" fmla="*/ 2991 w 5347"/>
              <a:gd name="connsiteY27" fmla="*/ 827 h 1688"/>
              <a:gd name="connsiteX28" fmla="*/ 3113 w 5347"/>
              <a:gd name="connsiteY28" fmla="*/ 752 h 1688"/>
              <a:gd name="connsiteX29" fmla="*/ 3234 w 5347"/>
              <a:gd name="connsiteY29" fmla="*/ 677 h 1688"/>
              <a:gd name="connsiteX30" fmla="*/ 3472 w 5347"/>
              <a:gd name="connsiteY30" fmla="*/ 522 h 1688"/>
              <a:gd name="connsiteX31" fmla="*/ 3705 w 5347"/>
              <a:gd name="connsiteY31" fmla="*/ 372 h 1688"/>
              <a:gd name="connsiteX32" fmla="*/ 3705 w 5347"/>
              <a:gd name="connsiteY32" fmla="*/ 372 h 1688"/>
              <a:gd name="connsiteX33" fmla="*/ 3762 w 5347"/>
              <a:gd name="connsiteY33" fmla="*/ 336 h 1688"/>
              <a:gd name="connsiteX34" fmla="*/ 3819 w 5347"/>
              <a:gd name="connsiteY34" fmla="*/ 301 h 1688"/>
              <a:gd name="connsiteX35" fmla="*/ 3877 w 5347"/>
              <a:gd name="connsiteY35" fmla="*/ 269 h 1688"/>
              <a:gd name="connsiteX36" fmla="*/ 3934 w 5347"/>
              <a:gd name="connsiteY36" fmla="*/ 239 h 1688"/>
              <a:gd name="connsiteX37" fmla="*/ 3991 w 5347"/>
              <a:gd name="connsiteY37" fmla="*/ 212 h 1688"/>
              <a:gd name="connsiteX38" fmla="*/ 4048 w 5347"/>
              <a:gd name="connsiteY38" fmla="*/ 186 h 1688"/>
              <a:gd name="connsiteX39" fmla="*/ 4103 w 5347"/>
              <a:gd name="connsiteY39" fmla="*/ 162 h 1688"/>
              <a:gd name="connsiteX40" fmla="*/ 4160 w 5347"/>
              <a:gd name="connsiteY40" fmla="*/ 141 h 1688"/>
              <a:gd name="connsiteX41" fmla="*/ 4215 w 5347"/>
              <a:gd name="connsiteY41" fmla="*/ 119 h 1688"/>
              <a:gd name="connsiteX42" fmla="*/ 4270 w 5347"/>
              <a:gd name="connsiteY42" fmla="*/ 101 h 1688"/>
              <a:gd name="connsiteX43" fmla="*/ 4325 w 5347"/>
              <a:gd name="connsiteY43" fmla="*/ 85 h 1688"/>
              <a:gd name="connsiteX44" fmla="*/ 4380 w 5347"/>
              <a:gd name="connsiteY44" fmla="*/ 69 h 1688"/>
              <a:gd name="connsiteX45" fmla="*/ 4435 w 5347"/>
              <a:gd name="connsiteY45" fmla="*/ 55 h 1688"/>
              <a:gd name="connsiteX46" fmla="*/ 4487 w 5347"/>
              <a:gd name="connsiteY46" fmla="*/ 44 h 1688"/>
              <a:gd name="connsiteX47" fmla="*/ 4540 w 5347"/>
              <a:gd name="connsiteY47" fmla="*/ 34 h 1688"/>
              <a:gd name="connsiteX48" fmla="*/ 4592 w 5347"/>
              <a:gd name="connsiteY48" fmla="*/ 24 h 1688"/>
              <a:gd name="connsiteX49" fmla="*/ 4645 w 5347"/>
              <a:gd name="connsiteY49" fmla="*/ 18 h 1688"/>
              <a:gd name="connsiteX50" fmla="*/ 4695 w 5347"/>
              <a:gd name="connsiteY50" fmla="*/ 12 h 1688"/>
              <a:gd name="connsiteX51" fmla="*/ 4748 w 5347"/>
              <a:gd name="connsiteY51" fmla="*/ 6 h 1688"/>
              <a:gd name="connsiteX52" fmla="*/ 4798 w 5347"/>
              <a:gd name="connsiteY52" fmla="*/ 2 h 1688"/>
              <a:gd name="connsiteX53" fmla="*/ 4897 w 5347"/>
              <a:gd name="connsiteY53" fmla="*/ 0 h 1688"/>
              <a:gd name="connsiteX54" fmla="*/ 4993 w 5347"/>
              <a:gd name="connsiteY54" fmla="*/ 0 h 1688"/>
              <a:gd name="connsiteX55" fmla="*/ 5086 w 5347"/>
              <a:gd name="connsiteY55" fmla="*/ 6 h 1688"/>
              <a:gd name="connsiteX56" fmla="*/ 5176 w 5347"/>
              <a:gd name="connsiteY56" fmla="*/ 14 h 1688"/>
              <a:gd name="connsiteX57" fmla="*/ 5253 w 5347"/>
              <a:gd name="connsiteY57" fmla="*/ 26 h 1688"/>
              <a:gd name="connsiteX58" fmla="*/ 5347 w 5347"/>
              <a:gd name="connsiteY58" fmla="*/ 40 h 1688"/>
              <a:gd name="connsiteX59" fmla="*/ 5240 w 5347"/>
              <a:gd name="connsiteY59" fmla="*/ 354 h 1688"/>
              <a:gd name="connsiteX60" fmla="*/ 5153 w 5347"/>
              <a:gd name="connsiteY60" fmla="*/ 327 h 1688"/>
              <a:gd name="connsiteX61" fmla="*/ 5061 w 5347"/>
              <a:gd name="connsiteY61" fmla="*/ 301 h 1688"/>
              <a:gd name="connsiteX62" fmla="*/ 4967 w 5347"/>
              <a:gd name="connsiteY62" fmla="*/ 279 h 1688"/>
              <a:gd name="connsiteX63" fmla="*/ 4869 w 5347"/>
              <a:gd name="connsiteY63" fmla="*/ 261 h 1688"/>
              <a:gd name="connsiteX64" fmla="*/ 4821 w 5347"/>
              <a:gd name="connsiteY64" fmla="*/ 253 h 1688"/>
              <a:gd name="connsiteX65" fmla="*/ 4771 w 5347"/>
              <a:gd name="connsiteY65" fmla="*/ 245 h 1688"/>
              <a:gd name="connsiteX66" fmla="*/ 4718 w 5347"/>
              <a:gd name="connsiteY66" fmla="*/ 241 h 1688"/>
              <a:gd name="connsiteX67" fmla="*/ 4666 w 5347"/>
              <a:gd name="connsiteY67" fmla="*/ 237 h 1688"/>
              <a:gd name="connsiteX68" fmla="*/ 4613 w 5347"/>
              <a:gd name="connsiteY68" fmla="*/ 234 h 1688"/>
              <a:gd name="connsiteX69" fmla="*/ 4560 w 5347"/>
              <a:gd name="connsiteY69" fmla="*/ 234 h 1688"/>
              <a:gd name="connsiteX70" fmla="*/ 4508 w 5347"/>
              <a:gd name="connsiteY70" fmla="*/ 234 h 1688"/>
              <a:gd name="connsiteX71" fmla="*/ 4453 w 5347"/>
              <a:gd name="connsiteY71" fmla="*/ 234 h 1688"/>
              <a:gd name="connsiteX72" fmla="*/ 4398 w 5347"/>
              <a:gd name="connsiteY72" fmla="*/ 237 h 1688"/>
              <a:gd name="connsiteX73" fmla="*/ 4341 w 5347"/>
              <a:gd name="connsiteY73" fmla="*/ 241 h 1688"/>
              <a:gd name="connsiteX74" fmla="*/ 4286 w 5347"/>
              <a:gd name="connsiteY74" fmla="*/ 247 h 1688"/>
              <a:gd name="connsiteX75" fmla="*/ 4229 w 5347"/>
              <a:gd name="connsiteY75" fmla="*/ 255 h 1688"/>
              <a:gd name="connsiteX76" fmla="*/ 4172 w 5347"/>
              <a:gd name="connsiteY76" fmla="*/ 265 h 1688"/>
              <a:gd name="connsiteX77" fmla="*/ 4114 w 5347"/>
              <a:gd name="connsiteY77" fmla="*/ 277 h 1688"/>
              <a:gd name="connsiteX78" fmla="*/ 4055 w 5347"/>
              <a:gd name="connsiteY78" fmla="*/ 291 h 1688"/>
              <a:gd name="connsiteX79" fmla="*/ 3995 w 5347"/>
              <a:gd name="connsiteY79" fmla="*/ 305 h 1688"/>
              <a:gd name="connsiteX80" fmla="*/ 3936 w 5347"/>
              <a:gd name="connsiteY80" fmla="*/ 323 h 1688"/>
              <a:gd name="connsiteX81" fmla="*/ 3877 w 5347"/>
              <a:gd name="connsiteY81" fmla="*/ 342 h 1688"/>
              <a:gd name="connsiteX82" fmla="*/ 3817 w 5347"/>
              <a:gd name="connsiteY82" fmla="*/ 362 h 1688"/>
              <a:gd name="connsiteX83" fmla="*/ 3755 w 5347"/>
              <a:gd name="connsiteY83" fmla="*/ 386 h 1688"/>
              <a:gd name="connsiteX84" fmla="*/ 3755 w 5347"/>
              <a:gd name="connsiteY84" fmla="*/ 386 h 1688"/>
              <a:gd name="connsiteX85" fmla="*/ 3511 w 5347"/>
              <a:gd name="connsiteY85" fmla="*/ 485 h 1688"/>
              <a:gd name="connsiteX86" fmla="*/ 3259 w 5347"/>
              <a:gd name="connsiteY86" fmla="*/ 584 h 1688"/>
              <a:gd name="connsiteX87" fmla="*/ 3133 w 5347"/>
              <a:gd name="connsiteY87" fmla="*/ 633 h 1688"/>
              <a:gd name="connsiteX88" fmla="*/ 3005 w 5347"/>
              <a:gd name="connsiteY88" fmla="*/ 681 h 1688"/>
              <a:gd name="connsiteX89" fmla="*/ 2877 w 5347"/>
              <a:gd name="connsiteY89" fmla="*/ 728 h 1688"/>
              <a:gd name="connsiteX90" fmla="*/ 2747 w 5347"/>
              <a:gd name="connsiteY90" fmla="*/ 774 h 1688"/>
              <a:gd name="connsiteX91" fmla="*/ 2614 w 5347"/>
              <a:gd name="connsiteY91" fmla="*/ 815 h 1688"/>
              <a:gd name="connsiteX92" fmla="*/ 2484 w 5347"/>
              <a:gd name="connsiteY92" fmla="*/ 857 h 1688"/>
              <a:gd name="connsiteX93" fmla="*/ 2351 w 5347"/>
              <a:gd name="connsiteY93" fmla="*/ 894 h 1688"/>
              <a:gd name="connsiteX94" fmla="*/ 2216 w 5347"/>
              <a:gd name="connsiteY94" fmla="*/ 930 h 1688"/>
              <a:gd name="connsiteX95" fmla="*/ 2083 w 5347"/>
              <a:gd name="connsiteY95" fmla="*/ 964 h 1688"/>
              <a:gd name="connsiteX96" fmla="*/ 1946 w 5347"/>
              <a:gd name="connsiteY96" fmla="*/ 991 h 1688"/>
              <a:gd name="connsiteX97" fmla="*/ 1811 w 5347"/>
              <a:gd name="connsiteY97" fmla="*/ 1017 h 1688"/>
              <a:gd name="connsiteX98" fmla="*/ 1674 w 5347"/>
              <a:gd name="connsiteY98" fmla="*/ 1037 h 1688"/>
              <a:gd name="connsiteX99" fmla="*/ 1605 w 5347"/>
              <a:gd name="connsiteY99" fmla="*/ 1045 h 1688"/>
              <a:gd name="connsiteX100" fmla="*/ 1537 w 5347"/>
              <a:gd name="connsiteY100" fmla="*/ 1053 h 1688"/>
              <a:gd name="connsiteX101" fmla="*/ 1468 w 5347"/>
              <a:gd name="connsiteY101" fmla="*/ 1059 h 1688"/>
              <a:gd name="connsiteX102" fmla="*/ 1400 w 5347"/>
              <a:gd name="connsiteY102" fmla="*/ 1063 h 1688"/>
              <a:gd name="connsiteX103" fmla="*/ 1331 w 5347"/>
              <a:gd name="connsiteY103" fmla="*/ 1067 h 1688"/>
              <a:gd name="connsiteX104" fmla="*/ 1262 w 5347"/>
              <a:gd name="connsiteY104" fmla="*/ 1069 h 1688"/>
              <a:gd name="connsiteX105" fmla="*/ 1191 w 5347"/>
              <a:gd name="connsiteY105" fmla="*/ 1071 h 1688"/>
              <a:gd name="connsiteX106" fmla="*/ 1123 w 5347"/>
              <a:gd name="connsiteY106" fmla="*/ 1071 h 1688"/>
              <a:gd name="connsiteX107" fmla="*/ 1054 w 5347"/>
              <a:gd name="connsiteY107" fmla="*/ 1067 h 1688"/>
              <a:gd name="connsiteX108" fmla="*/ 983 w 5347"/>
              <a:gd name="connsiteY108" fmla="*/ 1065 h 1688"/>
              <a:gd name="connsiteX109" fmla="*/ 915 w 5347"/>
              <a:gd name="connsiteY109" fmla="*/ 1059 h 1688"/>
              <a:gd name="connsiteX110" fmla="*/ 844 w 5347"/>
              <a:gd name="connsiteY110" fmla="*/ 1053 h 1688"/>
              <a:gd name="connsiteX111" fmla="*/ 775 w 5347"/>
              <a:gd name="connsiteY111" fmla="*/ 1045 h 1688"/>
              <a:gd name="connsiteX112" fmla="*/ 704 w 5347"/>
              <a:gd name="connsiteY112" fmla="*/ 1033 h 1688"/>
              <a:gd name="connsiteX113" fmla="*/ 633 w 5347"/>
              <a:gd name="connsiteY113" fmla="*/ 1023 h 1688"/>
              <a:gd name="connsiteX114" fmla="*/ 565 w 5347"/>
              <a:gd name="connsiteY114" fmla="*/ 1009 h 1688"/>
              <a:gd name="connsiteX115" fmla="*/ 494 w 5347"/>
              <a:gd name="connsiteY115" fmla="*/ 993 h 1688"/>
              <a:gd name="connsiteX116" fmla="*/ 423 w 5347"/>
              <a:gd name="connsiteY116" fmla="*/ 976 h 1688"/>
              <a:gd name="connsiteX117" fmla="*/ 352 w 5347"/>
              <a:gd name="connsiteY117" fmla="*/ 958 h 1688"/>
              <a:gd name="connsiteX118" fmla="*/ 281 w 5347"/>
              <a:gd name="connsiteY118" fmla="*/ 936 h 1688"/>
              <a:gd name="connsiteX119" fmla="*/ 210 w 5347"/>
              <a:gd name="connsiteY119" fmla="*/ 914 h 1688"/>
              <a:gd name="connsiteX120" fmla="*/ 142 w 5347"/>
              <a:gd name="connsiteY120" fmla="*/ 889 h 1688"/>
              <a:gd name="connsiteX121" fmla="*/ 71 w 5347"/>
              <a:gd name="connsiteY121" fmla="*/ 861 h 1688"/>
              <a:gd name="connsiteX122" fmla="*/ 0 w 5347"/>
              <a:gd name="connsiteY122" fmla="*/ 833 h 1688"/>
              <a:gd name="connsiteX123" fmla="*/ 455 w 5347"/>
              <a:gd name="connsiteY123" fmla="*/ 1686 h 1688"/>
              <a:gd name="connsiteX0" fmla="*/ 455 w 5264"/>
              <a:gd name="connsiteY0" fmla="*/ 1686 h 1688"/>
              <a:gd name="connsiteX1" fmla="*/ 528 w 5264"/>
              <a:gd name="connsiteY1" fmla="*/ 1688 h 1688"/>
              <a:gd name="connsiteX2" fmla="*/ 599 w 5264"/>
              <a:gd name="connsiteY2" fmla="*/ 1686 h 1688"/>
              <a:gd name="connsiteX3" fmla="*/ 670 w 5264"/>
              <a:gd name="connsiteY3" fmla="*/ 1684 h 1688"/>
              <a:gd name="connsiteX4" fmla="*/ 743 w 5264"/>
              <a:gd name="connsiteY4" fmla="*/ 1680 h 1688"/>
              <a:gd name="connsiteX5" fmla="*/ 814 w 5264"/>
              <a:gd name="connsiteY5" fmla="*/ 1674 h 1688"/>
              <a:gd name="connsiteX6" fmla="*/ 883 w 5264"/>
              <a:gd name="connsiteY6" fmla="*/ 1668 h 1688"/>
              <a:gd name="connsiteX7" fmla="*/ 954 w 5264"/>
              <a:gd name="connsiteY7" fmla="*/ 1658 h 1688"/>
              <a:gd name="connsiteX8" fmla="*/ 1025 w 5264"/>
              <a:gd name="connsiteY8" fmla="*/ 1648 h 1688"/>
              <a:gd name="connsiteX9" fmla="*/ 1093 w 5264"/>
              <a:gd name="connsiteY9" fmla="*/ 1637 h 1688"/>
              <a:gd name="connsiteX10" fmla="*/ 1162 w 5264"/>
              <a:gd name="connsiteY10" fmla="*/ 1623 h 1688"/>
              <a:gd name="connsiteX11" fmla="*/ 1233 w 5264"/>
              <a:gd name="connsiteY11" fmla="*/ 1609 h 1688"/>
              <a:gd name="connsiteX12" fmla="*/ 1301 w 5264"/>
              <a:gd name="connsiteY12" fmla="*/ 1593 h 1688"/>
              <a:gd name="connsiteX13" fmla="*/ 1370 w 5264"/>
              <a:gd name="connsiteY13" fmla="*/ 1575 h 1688"/>
              <a:gd name="connsiteX14" fmla="*/ 1438 w 5264"/>
              <a:gd name="connsiteY14" fmla="*/ 1555 h 1688"/>
              <a:gd name="connsiteX15" fmla="*/ 1505 w 5264"/>
              <a:gd name="connsiteY15" fmla="*/ 1536 h 1688"/>
              <a:gd name="connsiteX16" fmla="*/ 1573 w 5264"/>
              <a:gd name="connsiteY16" fmla="*/ 1514 h 1688"/>
              <a:gd name="connsiteX17" fmla="*/ 1708 w 5264"/>
              <a:gd name="connsiteY17" fmla="*/ 1468 h 1688"/>
              <a:gd name="connsiteX18" fmla="*/ 1841 w 5264"/>
              <a:gd name="connsiteY18" fmla="*/ 1419 h 1688"/>
              <a:gd name="connsiteX19" fmla="*/ 1974 w 5264"/>
              <a:gd name="connsiteY19" fmla="*/ 1365 h 1688"/>
              <a:gd name="connsiteX20" fmla="*/ 2104 w 5264"/>
              <a:gd name="connsiteY20" fmla="*/ 1306 h 1688"/>
              <a:gd name="connsiteX21" fmla="*/ 2234 w 5264"/>
              <a:gd name="connsiteY21" fmla="*/ 1245 h 1688"/>
              <a:gd name="connsiteX22" fmla="*/ 2362 w 5264"/>
              <a:gd name="connsiteY22" fmla="*/ 1181 h 1688"/>
              <a:gd name="connsiteX23" fmla="*/ 2491 w 5264"/>
              <a:gd name="connsiteY23" fmla="*/ 1114 h 1688"/>
              <a:gd name="connsiteX24" fmla="*/ 2619 w 5264"/>
              <a:gd name="connsiteY24" fmla="*/ 1045 h 1688"/>
              <a:gd name="connsiteX25" fmla="*/ 2742 w 5264"/>
              <a:gd name="connsiteY25" fmla="*/ 974 h 1688"/>
              <a:gd name="connsiteX26" fmla="*/ 2868 w 5264"/>
              <a:gd name="connsiteY26" fmla="*/ 900 h 1688"/>
              <a:gd name="connsiteX27" fmla="*/ 2991 w 5264"/>
              <a:gd name="connsiteY27" fmla="*/ 827 h 1688"/>
              <a:gd name="connsiteX28" fmla="*/ 3113 w 5264"/>
              <a:gd name="connsiteY28" fmla="*/ 752 h 1688"/>
              <a:gd name="connsiteX29" fmla="*/ 3234 w 5264"/>
              <a:gd name="connsiteY29" fmla="*/ 677 h 1688"/>
              <a:gd name="connsiteX30" fmla="*/ 3472 w 5264"/>
              <a:gd name="connsiteY30" fmla="*/ 522 h 1688"/>
              <a:gd name="connsiteX31" fmla="*/ 3705 w 5264"/>
              <a:gd name="connsiteY31" fmla="*/ 372 h 1688"/>
              <a:gd name="connsiteX32" fmla="*/ 3705 w 5264"/>
              <a:gd name="connsiteY32" fmla="*/ 372 h 1688"/>
              <a:gd name="connsiteX33" fmla="*/ 3762 w 5264"/>
              <a:gd name="connsiteY33" fmla="*/ 336 h 1688"/>
              <a:gd name="connsiteX34" fmla="*/ 3819 w 5264"/>
              <a:gd name="connsiteY34" fmla="*/ 301 h 1688"/>
              <a:gd name="connsiteX35" fmla="*/ 3877 w 5264"/>
              <a:gd name="connsiteY35" fmla="*/ 269 h 1688"/>
              <a:gd name="connsiteX36" fmla="*/ 3934 w 5264"/>
              <a:gd name="connsiteY36" fmla="*/ 239 h 1688"/>
              <a:gd name="connsiteX37" fmla="*/ 3991 w 5264"/>
              <a:gd name="connsiteY37" fmla="*/ 212 h 1688"/>
              <a:gd name="connsiteX38" fmla="*/ 4048 w 5264"/>
              <a:gd name="connsiteY38" fmla="*/ 186 h 1688"/>
              <a:gd name="connsiteX39" fmla="*/ 4103 w 5264"/>
              <a:gd name="connsiteY39" fmla="*/ 162 h 1688"/>
              <a:gd name="connsiteX40" fmla="*/ 4160 w 5264"/>
              <a:gd name="connsiteY40" fmla="*/ 141 h 1688"/>
              <a:gd name="connsiteX41" fmla="*/ 4215 w 5264"/>
              <a:gd name="connsiteY41" fmla="*/ 119 h 1688"/>
              <a:gd name="connsiteX42" fmla="*/ 4270 w 5264"/>
              <a:gd name="connsiteY42" fmla="*/ 101 h 1688"/>
              <a:gd name="connsiteX43" fmla="*/ 4325 w 5264"/>
              <a:gd name="connsiteY43" fmla="*/ 85 h 1688"/>
              <a:gd name="connsiteX44" fmla="*/ 4380 w 5264"/>
              <a:gd name="connsiteY44" fmla="*/ 69 h 1688"/>
              <a:gd name="connsiteX45" fmla="*/ 4435 w 5264"/>
              <a:gd name="connsiteY45" fmla="*/ 55 h 1688"/>
              <a:gd name="connsiteX46" fmla="*/ 4487 w 5264"/>
              <a:gd name="connsiteY46" fmla="*/ 44 h 1688"/>
              <a:gd name="connsiteX47" fmla="*/ 4540 w 5264"/>
              <a:gd name="connsiteY47" fmla="*/ 34 h 1688"/>
              <a:gd name="connsiteX48" fmla="*/ 4592 w 5264"/>
              <a:gd name="connsiteY48" fmla="*/ 24 h 1688"/>
              <a:gd name="connsiteX49" fmla="*/ 4645 w 5264"/>
              <a:gd name="connsiteY49" fmla="*/ 18 h 1688"/>
              <a:gd name="connsiteX50" fmla="*/ 4695 w 5264"/>
              <a:gd name="connsiteY50" fmla="*/ 12 h 1688"/>
              <a:gd name="connsiteX51" fmla="*/ 4748 w 5264"/>
              <a:gd name="connsiteY51" fmla="*/ 6 h 1688"/>
              <a:gd name="connsiteX52" fmla="*/ 4798 w 5264"/>
              <a:gd name="connsiteY52" fmla="*/ 2 h 1688"/>
              <a:gd name="connsiteX53" fmla="*/ 4897 w 5264"/>
              <a:gd name="connsiteY53" fmla="*/ 0 h 1688"/>
              <a:gd name="connsiteX54" fmla="*/ 4993 w 5264"/>
              <a:gd name="connsiteY54" fmla="*/ 0 h 1688"/>
              <a:gd name="connsiteX55" fmla="*/ 5086 w 5264"/>
              <a:gd name="connsiteY55" fmla="*/ 6 h 1688"/>
              <a:gd name="connsiteX56" fmla="*/ 5176 w 5264"/>
              <a:gd name="connsiteY56" fmla="*/ 14 h 1688"/>
              <a:gd name="connsiteX57" fmla="*/ 5253 w 5264"/>
              <a:gd name="connsiteY57" fmla="*/ 26 h 1688"/>
              <a:gd name="connsiteX58" fmla="*/ 5240 w 5264"/>
              <a:gd name="connsiteY58" fmla="*/ 354 h 1688"/>
              <a:gd name="connsiteX59" fmla="*/ 5153 w 5264"/>
              <a:gd name="connsiteY59" fmla="*/ 327 h 1688"/>
              <a:gd name="connsiteX60" fmla="*/ 5061 w 5264"/>
              <a:gd name="connsiteY60" fmla="*/ 301 h 1688"/>
              <a:gd name="connsiteX61" fmla="*/ 4967 w 5264"/>
              <a:gd name="connsiteY61" fmla="*/ 279 h 1688"/>
              <a:gd name="connsiteX62" fmla="*/ 4869 w 5264"/>
              <a:gd name="connsiteY62" fmla="*/ 261 h 1688"/>
              <a:gd name="connsiteX63" fmla="*/ 4821 w 5264"/>
              <a:gd name="connsiteY63" fmla="*/ 253 h 1688"/>
              <a:gd name="connsiteX64" fmla="*/ 4771 w 5264"/>
              <a:gd name="connsiteY64" fmla="*/ 245 h 1688"/>
              <a:gd name="connsiteX65" fmla="*/ 4718 w 5264"/>
              <a:gd name="connsiteY65" fmla="*/ 241 h 1688"/>
              <a:gd name="connsiteX66" fmla="*/ 4666 w 5264"/>
              <a:gd name="connsiteY66" fmla="*/ 237 h 1688"/>
              <a:gd name="connsiteX67" fmla="*/ 4613 w 5264"/>
              <a:gd name="connsiteY67" fmla="*/ 234 h 1688"/>
              <a:gd name="connsiteX68" fmla="*/ 4560 w 5264"/>
              <a:gd name="connsiteY68" fmla="*/ 234 h 1688"/>
              <a:gd name="connsiteX69" fmla="*/ 4508 w 5264"/>
              <a:gd name="connsiteY69" fmla="*/ 234 h 1688"/>
              <a:gd name="connsiteX70" fmla="*/ 4453 w 5264"/>
              <a:gd name="connsiteY70" fmla="*/ 234 h 1688"/>
              <a:gd name="connsiteX71" fmla="*/ 4398 w 5264"/>
              <a:gd name="connsiteY71" fmla="*/ 237 h 1688"/>
              <a:gd name="connsiteX72" fmla="*/ 4341 w 5264"/>
              <a:gd name="connsiteY72" fmla="*/ 241 h 1688"/>
              <a:gd name="connsiteX73" fmla="*/ 4286 w 5264"/>
              <a:gd name="connsiteY73" fmla="*/ 247 h 1688"/>
              <a:gd name="connsiteX74" fmla="*/ 4229 w 5264"/>
              <a:gd name="connsiteY74" fmla="*/ 255 h 1688"/>
              <a:gd name="connsiteX75" fmla="*/ 4172 w 5264"/>
              <a:gd name="connsiteY75" fmla="*/ 265 h 1688"/>
              <a:gd name="connsiteX76" fmla="*/ 4114 w 5264"/>
              <a:gd name="connsiteY76" fmla="*/ 277 h 1688"/>
              <a:gd name="connsiteX77" fmla="*/ 4055 w 5264"/>
              <a:gd name="connsiteY77" fmla="*/ 291 h 1688"/>
              <a:gd name="connsiteX78" fmla="*/ 3995 w 5264"/>
              <a:gd name="connsiteY78" fmla="*/ 305 h 1688"/>
              <a:gd name="connsiteX79" fmla="*/ 3936 w 5264"/>
              <a:gd name="connsiteY79" fmla="*/ 323 h 1688"/>
              <a:gd name="connsiteX80" fmla="*/ 3877 w 5264"/>
              <a:gd name="connsiteY80" fmla="*/ 342 h 1688"/>
              <a:gd name="connsiteX81" fmla="*/ 3817 w 5264"/>
              <a:gd name="connsiteY81" fmla="*/ 362 h 1688"/>
              <a:gd name="connsiteX82" fmla="*/ 3755 w 5264"/>
              <a:gd name="connsiteY82" fmla="*/ 386 h 1688"/>
              <a:gd name="connsiteX83" fmla="*/ 3755 w 5264"/>
              <a:gd name="connsiteY83" fmla="*/ 386 h 1688"/>
              <a:gd name="connsiteX84" fmla="*/ 3511 w 5264"/>
              <a:gd name="connsiteY84" fmla="*/ 485 h 1688"/>
              <a:gd name="connsiteX85" fmla="*/ 3259 w 5264"/>
              <a:gd name="connsiteY85" fmla="*/ 584 h 1688"/>
              <a:gd name="connsiteX86" fmla="*/ 3133 w 5264"/>
              <a:gd name="connsiteY86" fmla="*/ 633 h 1688"/>
              <a:gd name="connsiteX87" fmla="*/ 3005 w 5264"/>
              <a:gd name="connsiteY87" fmla="*/ 681 h 1688"/>
              <a:gd name="connsiteX88" fmla="*/ 2877 w 5264"/>
              <a:gd name="connsiteY88" fmla="*/ 728 h 1688"/>
              <a:gd name="connsiteX89" fmla="*/ 2747 w 5264"/>
              <a:gd name="connsiteY89" fmla="*/ 774 h 1688"/>
              <a:gd name="connsiteX90" fmla="*/ 2614 w 5264"/>
              <a:gd name="connsiteY90" fmla="*/ 815 h 1688"/>
              <a:gd name="connsiteX91" fmla="*/ 2484 w 5264"/>
              <a:gd name="connsiteY91" fmla="*/ 857 h 1688"/>
              <a:gd name="connsiteX92" fmla="*/ 2351 w 5264"/>
              <a:gd name="connsiteY92" fmla="*/ 894 h 1688"/>
              <a:gd name="connsiteX93" fmla="*/ 2216 w 5264"/>
              <a:gd name="connsiteY93" fmla="*/ 930 h 1688"/>
              <a:gd name="connsiteX94" fmla="*/ 2083 w 5264"/>
              <a:gd name="connsiteY94" fmla="*/ 964 h 1688"/>
              <a:gd name="connsiteX95" fmla="*/ 1946 w 5264"/>
              <a:gd name="connsiteY95" fmla="*/ 991 h 1688"/>
              <a:gd name="connsiteX96" fmla="*/ 1811 w 5264"/>
              <a:gd name="connsiteY96" fmla="*/ 1017 h 1688"/>
              <a:gd name="connsiteX97" fmla="*/ 1674 w 5264"/>
              <a:gd name="connsiteY97" fmla="*/ 1037 h 1688"/>
              <a:gd name="connsiteX98" fmla="*/ 1605 w 5264"/>
              <a:gd name="connsiteY98" fmla="*/ 1045 h 1688"/>
              <a:gd name="connsiteX99" fmla="*/ 1537 w 5264"/>
              <a:gd name="connsiteY99" fmla="*/ 1053 h 1688"/>
              <a:gd name="connsiteX100" fmla="*/ 1468 w 5264"/>
              <a:gd name="connsiteY100" fmla="*/ 1059 h 1688"/>
              <a:gd name="connsiteX101" fmla="*/ 1400 w 5264"/>
              <a:gd name="connsiteY101" fmla="*/ 1063 h 1688"/>
              <a:gd name="connsiteX102" fmla="*/ 1331 w 5264"/>
              <a:gd name="connsiteY102" fmla="*/ 1067 h 1688"/>
              <a:gd name="connsiteX103" fmla="*/ 1262 w 5264"/>
              <a:gd name="connsiteY103" fmla="*/ 1069 h 1688"/>
              <a:gd name="connsiteX104" fmla="*/ 1191 w 5264"/>
              <a:gd name="connsiteY104" fmla="*/ 1071 h 1688"/>
              <a:gd name="connsiteX105" fmla="*/ 1123 w 5264"/>
              <a:gd name="connsiteY105" fmla="*/ 1071 h 1688"/>
              <a:gd name="connsiteX106" fmla="*/ 1054 w 5264"/>
              <a:gd name="connsiteY106" fmla="*/ 1067 h 1688"/>
              <a:gd name="connsiteX107" fmla="*/ 983 w 5264"/>
              <a:gd name="connsiteY107" fmla="*/ 1065 h 1688"/>
              <a:gd name="connsiteX108" fmla="*/ 915 w 5264"/>
              <a:gd name="connsiteY108" fmla="*/ 1059 h 1688"/>
              <a:gd name="connsiteX109" fmla="*/ 844 w 5264"/>
              <a:gd name="connsiteY109" fmla="*/ 1053 h 1688"/>
              <a:gd name="connsiteX110" fmla="*/ 775 w 5264"/>
              <a:gd name="connsiteY110" fmla="*/ 1045 h 1688"/>
              <a:gd name="connsiteX111" fmla="*/ 704 w 5264"/>
              <a:gd name="connsiteY111" fmla="*/ 1033 h 1688"/>
              <a:gd name="connsiteX112" fmla="*/ 633 w 5264"/>
              <a:gd name="connsiteY112" fmla="*/ 1023 h 1688"/>
              <a:gd name="connsiteX113" fmla="*/ 565 w 5264"/>
              <a:gd name="connsiteY113" fmla="*/ 1009 h 1688"/>
              <a:gd name="connsiteX114" fmla="*/ 494 w 5264"/>
              <a:gd name="connsiteY114" fmla="*/ 993 h 1688"/>
              <a:gd name="connsiteX115" fmla="*/ 423 w 5264"/>
              <a:gd name="connsiteY115" fmla="*/ 976 h 1688"/>
              <a:gd name="connsiteX116" fmla="*/ 352 w 5264"/>
              <a:gd name="connsiteY116" fmla="*/ 958 h 1688"/>
              <a:gd name="connsiteX117" fmla="*/ 281 w 5264"/>
              <a:gd name="connsiteY117" fmla="*/ 936 h 1688"/>
              <a:gd name="connsiteX118" fmla="*/ 210 w 5264"/>
              <a:gd name="connsiteY118" fmla="*/ 914 h 1688"/>
              <a:gd name="connsiteX119" fmla="*/ 142 w 5264"/>
              <a:gd name="connsiteY119" fmla="*/ 889 h 1688"/>
              <a:gd name="connsiteX120" fmla="*/ 71 w 5264"/>
              <a:gd name="connsiteY120" fmla="*/ 861 h 1688"/>
              <a:gd name="connsiteX121" fmla="*/ 0 w 5264"/>
              <a:gd name="connsiteY121" fmla="*/ 833 h 1688"/>
              <a:gd name="connsiteX122" fmla="*/ 455 w 5264"/>
              <a:gd name="connsiteY122" fmla="*/ 1686 h 1688"/>
              <a:gd name="connsiteX0" fmla="*/ 455 w 5253"/>
              <a:gd name="connsiteY0" fmla="*/ 1686 h 1688"/>
              <a:gd name="connsiteX1" fmla="*/ 528 w 5253"/>
              <a:gd name="connsiteY1" fmla="*/ 1688 h 1688"/>
              <a:gd name="connsiteX2" fmla="*/ 599 w 5253"/>
              <a:gd name="connsiteY2" fmla="*/ 1686 h 1688"/>
              <a:gd name="connsiteX3" fmla="*/ 670 w 5253"/>
              <a:gd name="connsiteY3" fmla="*/ 1684 h 1688"/>
              <a:gd name="connsiteX4" fmla="*/ 743 w 5253"/>
              <a:gd name="connsiteY4" fmla="*/ 1680 h 1688"/>
              <a:gd name="connsiteX5" fmla="*/ 814 w 5253"/>
              <a:gd name="connsiteY5" fmla="*/ 1674 h 1688"/>
              <a:gd name="connsiteX6" fmla="*/ 883 w 5253"/>
              <a:gd name="connsiteY6" fmla="*/ 1668 h 1688"/>
              <a:gd name="connsiteX7" fmla="*/ 954 w 5253"/>
              <a:gd name="connsiteY7" fmla="*/ 1658 h 1688"/>
              <a:gd name="connsiteX8" fmla="*/ 1025 w 5253"/>
              <a:gd name="connsiteY8" fmla="*/ 1648 h 1688"/>
              <a:gd name="connsiteX9" fmla="*/ 1093 w 5253"/>
              <a:gd name="connsiteY9" fmla="*/ 1637 h 1688"/>
              <a:gd name="connsiteX10" fmla="*/ 1162 w 5253"/>
              <a:gd name="connsiteY10" fmla="*/ 1623 h 1688"/>
              <a:gd name="connsiteX11" fmla="*/ 1233 w 5253"/>
              <a:gd name="connsiteY11" fmla="*/ 1609 h 1688"/>
              <a:gd name="connsiteX12" fmla="*/ 1301 w 5253"/>
              <a:gd name="connsiteY12" fmla="*/ 1593 h 1688"/>
              <a:gd name="connsiteX13" fmla="*/ 1370 w 5253"/>
              <a:gd name="connsiteY13" fmla="*/ 1575 h 1688"/>
              <a:gd name="connsiteX14" fmla="*/ 1438 w 5253"/>
              <a:gd name="connsiteY14" fmla="*/ 1555 h 1688"/>
              <a:gd name="connsiteX15" fmla="*/ 1505 w 5253"/>
              <a:gd name="connsiteY15" fmla="*/ 1536 h 1688"/>
              <a:gd name="connsiteX16" fmla="*/ 1573 w 5253"/>
              <a:gd name="connsiteY16" fmla="*/ 1514 h 1688"/>
              <a:gd name="connsiteX17" fmla="*/ 1708 w 5253"/>
              <a:gd name="connsiteY17" fmla="*/ 1468 h 1688"/>
              <a:gd name="connsiteX18" fmla="*/ 1841 w 5253"/>
              <a:gd name="connsiteY18" fmla="*/ 1419 h 1688"/>
              <a:gd name="connsiteX19" fmla="*/ 1974 w 5253"/>
              <a:gd name="connsiteY19" fmla="*/ 1365 h 1688"/>
              <a:gd name="connsiteX20" fmla="*/ 2104 w 5253"/>
              <a:gd name="connsiteY20" fmla="*/ 1306 h 1688"/>
              <a:gd name="connsiteX21" fmla="*/ 2234 w 5253"/>
              <a:gd name="connsiteY21" fmla="*/ 1245 h 1688"/>
              <a:gd name="connsiteX22" fmla="*/ 2362 w 5253"/>
              <a:gd name="connsiteY22" fmla="*/ 1181 h 1688"/>
              <a:gd name="connsiteX23" fmla="*/ 2491 w 5253"/>
              <a:gd name="connsiteY23" fmla="*/ 1114 h 1688"/>
              <a:gd name="connsiteX24" fmla="*/ 2619 w 5253"/>
              <a:gd name="connsiteY24" fmla="*/ 1045 h 1688"/>
              <a:gd name="connsiteX25" fmla="*/ 2742 w 5253"/>
              <a:gd name="connsiteY25" fmla="*/ 974 h 1688"/>
              <a:gd name="connsiteX26" fmla="*/ 2868 w 5253"/>
              <a:gd name="connsiteY26" fmla="*/ 900 h 1688"/>
              <a:gd name="connsiteX27" fmla="*/ 2991 w 5253"/>
              <a:gd name="connsiteY27" fmla="*/ 827 h 1688"/>
              <a:gd name="connsiteX28" fmla="*/ 3113 w 5253"/>
              <a:gd name="connsiteY28" fmla="*/ 752 h 1688"/>
              <a:gd name="connsiteX29" fmla="*/ 3234 w 5253"/>
              <a:gd name="connsiteY29" fmla="*/ 677 h 1688"/>
              <a:gd name="connsiteX30" fmla="*/ 3472 w 5253"/>
              <a:gd name="connsiteY30" fmla="*/ 522 h 1688"/>
              <a:gd name="connsiteX31" fmla="*/ 3705 w 5253"/>
              <a:gd name="connsiteY31" fmla="*/ 372 h 1688"/>
              <a:gd name="connsiteX32" fmla="*/ 3705 w 5253"/>
              <a:gd name="connsiteY32" fmla="*/ 372 h 1688"/>
              <a:gd name="connsiteX33" fmla="*/ 3762 w 5253"/>
              <a:gd name="connsiteY33" fmla="*/ 336 h 1688"/>
              <a:gd name="connsiteX34" fmla="*/ 3819 w 5253"/>
              <a:gd name="connsiteY34" fmla="*/ 301 h 1688"/>
              <a:gd name="connsiteX35" fmla="*/ 3877 w 5253"/>
              <a:gd name="connsiteY35" fmla="*/ 269 h 1688"/>
              <a:gd name="connsiteX36" fmla="*/ 3934 w 5253"/>
              <a:gd name="connsiteY36" fmla="*/ 239 h 1688"/>
              <a:gd name="connsiteX37" fmla="*/ 3991 w 5253"/>
              <a:gd name="connsiteY37" fmla="*/ 212 h 1688"/>
              <a:gd name="connsiteX38" fmla="*/ 4048 w 5253"/>
              <a:gd name="connsiteY38" fmla="*/ 186 h 1688"/>
              <a:gd name="connsiteX39" fmla="*/ 4103 w 5253"/>
              <a:gd name="connsiteY39" fmla="*/ 162 h 1688"/>
              <a:gd name="connsiteX40" fmla="*/ 4160 w 5253"/>
              <a:gd name="connsiteY40" fmla="*/ 141 h 1688"/>
              <a:gd name="connsiteX41" fmla="*/ 4215 w 5253"/>
              <a:gd name="connsiteY41" fmla="*/ 119 h 1688"/>
              <a:gd name="connsiteX42" fmla="*/ 4270 w 5253"/>
              <a:gd name="connsiteY42" fmla="*/ 101 h 1688"/>
              <a:gd name="connsiteX43" fmla="*/ 4325 w 5253"/>
              <a:gd name="connsiteY43" fmla="*/ 85 h 1688"/>
              <a:gd name="connsiteX44" fmla="*/ 4380 w 5253"/>
              <a:gd name="connsiteY44" fmla="*/ 69 h 1688"/>
              <a:gd name="connsiteX45" fmla="*/ 4435 w 5253"/>
              <a:gd name="connsiteY45" fmla="*/ 55 h 1688"/>
              <a:gd name="connsiteX46" fmla="*/ 4487 w 5253"/>
              <a:gd name="connsiteY46" fmla="*/ 44 h 1688"/>
              <a:gd name="connsiteX47" fmla="*/ 4540 w 5253"/>
              <a:gd name="connsiteY47" fmla="*/ 34 h 1688"/>
              <a:gd name="connsiteX48" fmla="*/ 4592 w 5253"/>
              <a:gd name="connsiteY48" fmla="*/ 24 h 1688"/>
              <a:gd name="connsiteX49" fmla="*/ 4645 w 5253"/>
              <a:gd name="connsiteY49" fmla="*/ 18 h 1688"/>
              <a:gd name="connsiteX50" fmla="*/ 4695 w 5253"/>
              <a:gd name="connsiteY50" fmla="*/ 12 h 1688"/>
              <a:gd name="connsiteX51" fmla="*/ 4748 w 5253"/>
              <a:gd name="connsiteY51" fmla="*/ 6 h 1688"/>
              <a:gd name="connsiteX52" fmla="*/ 4798 w 5253"/>
              <a:gd name="connsiteY52" fmla="*/ 2 h 1688"/>
              <a:gd name="connsiteX53" fmla="*/ 4897 w 5253"/>
              <a:gd name="connsiteY53" fmla="*/ 0 h 1688"/>
              <a:gd name="connsiteX54" fmla="*/ 4993 w 5253"/>
              <a:gd name="connsiteY54" fmla="*/ 0 h 1688"/>
              <a:gd name="connsiteX55" fmla="*/ 5086 w 5253"/>
              <a:gd name="connsiteY55" fmla="*/ 6 h 1688"/>
              <a:gd name="connsiteX56" fmla="*/ 5176 w 5253"/>
              <a:gd name="connsiteY56" fmla="*/ 14 h 1688"/>
              <a:gd name="connsiteX57" fmla="*/ 5253 w 5253"/>
              <a:gd name="connsiteY57" fmla="*/ 26 h 1688"/>
              <a:gd name="connsiteX58" fmla="*/ 5153 w 5253"/>
              <a:gd name="connsiteY58" fmla="*/ 327 h 1688"/>
              <a:gd name="connsiteX59" fmla="*/ 5061 w 5253"/>
              <a:gd name="connsiteY59" fmla="*/ 301 h 1688"/>
              <a:gd name="connsiteX60" fmla="*/ 4967 w 5253"/>
              <a:gd name="connsiteY60" fmla="*/ 279 h 1688"/>
              <a:gd name="connsiteX61" fmla="*/ 4869 w 5253"/>
              <a:gd name="connsiteY61" fmla="*/ 261 h 1688"/>
              <a:gd name="connsiteX62" fmla="*/ 4821 w 5253"/>
              <a:gd name="connsiteY62" fmla="*/ 253 h 1688"/>
              <a:gd name="connsiteX63" fmla="*/ 4771 w 5253"/>
              <a:gd name="connsiteY63" fmla="*/ 245 h 1688"/>
              <a:gd name="connsiteX64" fmla="*/ 4718 w 5253"/>
              <a:gd name="connsiteY64" fmla="*/ 241 h 1688"/>
              <a:gd name="connsiteX65" fmla="*/ 4666 w 5253"/>
              <a:gd name="connsiteY65" fmla="*/ 237 h 1688"/>
              <a:gd name="connsiteX66" fmla="*/ 4613 w 5253"/>
              <a:gd name="connsiteY66" fmla="*/ 234 h 1688"/>
              <a:gd name="connsiteX67" fmla="*/ 4560 w 5253"/>
              <a:gd name="connsiteY67" fmla="*/ 234 h 1688"/>
              <a:gd name="connsiteX68" fmla="*/ 4508 w 5253"/>
              <a:gd name="connsiteY68" fmla="*/ 234 h 1688"/>
              <a:gd name="connsiteX69" fmla="*/ 4453 w 5253"/>
              <a:gd name="connsiteY69" fmla="*/ 234 h 1688"/>
              <a:gd name="connsiteX70" fmla="*/ 4398 w 5253"/>
              <a:gd name="connsiteY70" fmla="*/ 237 h 1688"/>
              <a:gd name="connsiteX71" fmla="*/ 4341 w 5253"/>
              <a:gd name="connsiteY71" fmla="*/ 241 h 1688"/>
              <a:gd name="connsiteX72" fmla="*/ 4286 w 5253"/>
              <a:gd name="connsiteY72" fmla="*/ 247 h 1688"/>
              <a:gd name="connsiteX73" fmla="*/ 4229 w 5253"/>
              <a:gd name="connsiteY73" fmla="*/ 255 h 1688"/>
              <a:gd name="connsiteX74" fmla="*/ 4172 w 5253"/>
              <a:gd name="connsiteY74" fmla="*/ 265 h 1688"/>
              <a:gd name="connsiteX75" fmla="*/ 4114 w 5253"/>
              <a:gd name="connsiteY75" fmla="*/ 277 h 1688"/>
              <a:gd name="connsiteX76" fmla="*/ 4055 w 5253"/>
              <a:gd name="connsiteY76" fmla="*/ 291 h 1688"/>
              <a:gd name="connsiteX77" fmla="*/ 3995 w 5253"/>
              <a:gd name="connsiteY77" fmla="*/ 305 h 1688"/>
              <a:gd name="connsiteX78" fmla="*/ 3936 w 5253"/>
              <a:gd name="connsiteY78" fmla="*/ 323 h 1688"/>
              <a:gd name="connsiteX79" fmla="*/ 3877 w 5253"/>
              <a:gd name="connsiteY79" fmla="*/ 342 h 1688"/>
              <a:gd name="connsiteX80" fmla="*/ 3817 w 5253"/>
              <a:gd name="connsiteY80" fmla="*/ 362 h 1688"/>
              <a:gd name="connsiteX81" fmla="*/ 3755 w 5253"/>
              <a:gd name="connsiteY81" fmla="*/ 386 h 1688"/>
              <a:gd name="connsiteX82" fmla="*/ 3755 w 5253"/>
              <a:gd name="connsiteY82" fmla="*/ 386 h 1688"/>
              <a:gd name="connsiteX83" fmla="*/ 3511 w 5253"/>
              <a:gd name="connsiteY83" fmla="*/ 485 h 1688"/>
              <a:gd name="connsiteX84" fmla="*/ 3259 w 5253"/>
              <a:gd name="connsiteY84" fmla="*/ 584 h 1688"/>
              <a:gd name="connsiteX85" fmla="*/ 3133 w 5253"/>
              <a:gd name="connsiteY85" fmla="*/ 633 h 1688"/>
              <a:gd name="connsiteX86" fmla="*/ 3005 w 5253"/>
              <a:gd name="connsiteY86" fmla="*/ 681 h 1688"/>
              <a:gd name="connsiteX87" fmla="*/ 2877 w 5253"/>
              <a:gd name="connsiteY87" fmla="*/ 728 h 1688"/>
              <a:gd name="connsiteX88" fmla="*/ 2747 w 5253"/>
              <a:gd name="connsiteY88" fmla="*/ 774 h 1688"/>
              <a:gd name="connsiteX89" fmla="*/ 2614 w 5253"/>
              <a:gd name="connsiteY89" fmla="*/ 815 h 1688"/>
              <a:gd name="connsiteX90" fmla="*/ 2484 w 5253"/>
              <a:gd name="connsiteY90" fmla="*/ 857 h 1688"/>
              <a:gd name="connsiteX91" fmla="*/ 2351 w 5253"/>
              <a:gd name="connsiteY91" fmla="*/ 894 h 1688"/>
              <a:gd name="connsiteX92" fmla="*/ 2216 w 5253"/>
              <a:gd name="connsiteY92" fmla="*/ 930 h 1688"/>
              <a:gd name="connsiteX93" fmla="*/ 2083 w 5253"/>
              <a:gd name="connsiteY93" fmla="*/ 964 h 1688"/>
              <a:gd name="connsiteX94" fmla="*/ 1946 w 5253"/>
              <a:gd name="connsiteY94" fmla="*/ 991 h 1688"/>
              <a:gd name="connsiteX95" fmla="*/ 1811 w 5253"/>
              <a:gd name="connsiteY95" fmla="*/ 1017 h 1688"/>
              <a:gd name="connsiteX96" fmla="*/ 1674 w 5253"/>
              <a:gd name="connsiteY96" fmla="*/ 1037 h 1688"/>
              <a:gd name="connsiteX97" fmla="*/ 1605 w 5253"/>
              <a:gd name="connsiteY97" fmla="*/ 1045 h 1688"/>
              <a:gd name="connsiteX98" fmla="*/ 1537 w 5253"/>
              <a:gd name="connsiteY98" fmla="*/ 1053 h 1688"/>
              <a:gd name="connsiteX99" fmla="*/ 1468 w 5253"/>
              <a:gd name="connsiteY99" fmla="*/ 1059 h 1688"/>
              <a:gd name="connsiteX100" fmla="*/ 1400 w 5253"/>
              <a:gd name="connsiteY100" fmla="*/ 1063 h 1688"/>
              <a:gd name="connsiteX101" fmla="*/ 1331 w 5253"/>
              <a:gd name="connsiteY101" fmla="*/ 1067 h 1688"/>
              <a:gd name="connsiteX102" fmla="*/ 1262 w 5253"/>
              <a:gd name="connsiteY102" fmla="*/ 1069 h 1688"/>
              <a:gd name="connsiteX103" fmla="*/ 1191 w 5253"/>
              <a:gd name="connsiteY103" fmla="*/ 1071 h 1688"/>
              <a:gd name="connsiteX104" fmla="*/ 1123 w 5253"/>
              <a:gd name="connsiteY104" fmla="*/ 1071 h 1688"/>
              <a:gd name="connsiteX105" fmla="*/ 1054 w 5253"/>
              <a:gd name="connsiteY105" fmla="*/ 1067 h 1688"/>
              <a:gd name="connsiteX106" fmla="*/ 983 w 5253"/>
              <a:gd name="connsiteY106" fmla="*/ 1065 h 1688"/>
              <a:gd name="connsiteX107" fmla="*/ 915 w 5253"/>
              <a:gd name="connsiteY107" fmla="*/ 1059 h 1688"/>
              <a:gd name="connsiteX108" fmla="*/ 844 w 5253"/>
              <a:gd name="connsiteY108" fmla="*/ 1053 h 1688"/>
              <a:gd name="connsiteX109" fmla="*/ 775 w 5253"/>
              <a:gd name="connsiteY109" fmla="*/ 1045 h 1688"/>
              <a:gd name="connsiteX110" fmla="*/ 704 w 5253"/>
              <a:gd name="connsiteY110" fmla="*/ 1033 h 1688"/>
              <a:gd name="connsiteX111" fmla="*/ 633 w 5253"/>
              <a:gd name="connsiteY111" fmla="*/ 1023 h 1688"/>
              <a:gd name="connsiteX112" fmla="*/ 565 w 5253"/>
              <a:gd name="connsiteY112" fmla="*/ 1009 h 1688"/>
              <a:gd name="connsiteX113" fmla="*/ 494 w 5253"/>
              <a:gd name="connsiteY113" fmla="*/ 993 h 1688"/>
              <a:gd name="connsiteX114" fmla="*/ 423 w 5253"/>
              <a:gd name="connsiteY114" fmla="*/ 976 h 1688"/>
              <a:gd name="connsiteX115" fmla="*/ 352 w 5253"/>
              <a:gd name="connsiteY115" fmla="*/ 958 h 1688"/>
              <a:gd name="connsiteX116" fmla="*/ 281 w 5253"/>
              <a:gd name="connsiteY116" fmla="*/ 936 h 1688"/>
              <a:gd name="connsiteX117" fmla="*/ 210 w 5253"/>
              <a:gd name="connsiteY117" fmla="*/ 914 h 1688"/>
              <a:gd name="connsiteX118" fmla="*/ 142 w 5253"/>
              <a:gd name="connsiteY118" fmla="*/ 889 h 1688"/>
              <a:gd name="connsiteX119" fmla="*/ 71 w 5253"/>
              <a:gd name="connsiteY119" fmla="*/ 861 h 1688"/>
              <a:gd name="connsiteX120" fmla="*/ 0 w 5253"/>
              <a:gd name="connsiteY120" fmla="*/ 833 h 1688"/>
              <a:gd name="connsiteX121" fmla="*/ 455 w 5253"/>
              <a:gd name="connsiteY121" fmla="*/ 1686 h 1688"/>
              <a:gd name="connsiteX0" fmla="*/ 455 w 5253"/>
              <a:gd name="connsiteY0" fmla="*/ 1686 h 1688"/>
              <a:gd name="connsiteX1" fmla="*/ 528 w 5253"/>
              <a:gd name="connsiteY1" fmla="*/ 1688 h 1688"/>
              <a:gd name="connsiteX2" fmla="*/ 599 w 5253"/>
              <a:gd name="connsiteY2" fmla="*/ 1686 h 1688"/>
              <a:gd name="connsiteX3" fmla="*/ 670 w 5253"/>
              <a:gd name="connsiteY3" fmla="*/ 1684 h 1688"/>
              <a:gd name="connsiteX4" fmla="*/ 743 w 5253"/>
              <a:gd name="connsiteY4" fmla="*/ 1680 h 1688"/>
              <a:gd name="connsiteX5" fmla="*/ 814 w 5253"/>
              <a:gd name="connsiteY5" fmla="*/ 1674 h 1688"/>
              <a:gd name="connsiteX6" fmla="*/ 883 w 5253"/>
              <a:gd name="connsiteY6" fmla="*/ 1668 h 1688"/>
              <a:gd name="connsiteX7" fmla="*/ 954 w 5253"/>
              <a:gd name="connsiteY7" fmla="*/ 1658 h 1688"/>
              <a:gd name="connsiteX8" fmla="*/ 1025 w 5253"/>
              <a:gd name="connsiteY8" fmla="*/ 1648 h 1688"/>
              <a:gd name="connsiteX9" fmla="*/ 1093 w 5253"/>
              <a:gd name="connsiteY9" fmla="*/ 1637 h 1688"/>
              <a:gd name="connsiteX10" fmla="*/ 1162 w 5253"/>
              <a:gd name="connsiteY10" fmla="*/ 1623 h 1688"/>
              <a:gd name="connsiteX11" fmla="*/ 1233 w 5253"/>
              <a:gd name="connsiteY11" fmla="*/ 1609 h 1688"/>
              <a:gd name="connsiteX12" fmla="*/ 1301 w 5253"/>
              <a:gd name="connsiteY12" fmla="*/ 1593 h 1688"/>
              <a:gd name="connsiteX13" fmla="*/ 1370 w 5253"/>
              <a:gd name="connsiteY13" fmla="*/ 1575 h 1688"/>
              <a:gd name="connsiteX14" fmla="*/ 1438 w 5253"/>
              <a:gd name="connsiteY14" fmla="*/ 1555 h 1688"/>
              <a:gd name="connsiteX15" fmla="*/ 1505 w 5253"/>
              <a:gd name="connsiteY15" fmla="*/ 1536 h 1688"/>
              <a:gd name="connsiteX16" fmla="*/ 1573 w 5253"/>
              <a:gd name="connsiteY16" fmla="*/ 1514 h 1688"/>
              <a:gd name="connsiteX17" fmla="*/ 1708 w 5253"/>
              <a:gd name="connsiteY17" fmla="*/ 1468 h 1688"/>
              <a:gd name="connsiteX18" fmla="*/ 1841 w 5253"/>
              <a:gd name="connsiteY18" fmla="*/ 1419 h 1688"/>
              <a:gd name="connsiteX19" fmla="*/ 1974 w 5253"/>
              <a:gd name="connsiteY19" fmla="*/ 1365 h 1688"/>
              <a:gd name="connsiteX20" fmla="*/ 2104 w 5253"/>
              <a:gd name="connsiteY20" fmla="*/ 1306 h 1688"/>
              <a:gd name="connsiteX21" fmla="*/ 2234 w 5253"/>
              <a:gd name="connsiteY21" fmla="*/ 1245 h 1688"/>
              <a:gd name="connsiteX22" fmla="*/ 2362 w 5253"/>
              <a:gd name="connsiteY22" fmla="*/ 1181 h 1688"/>
              <a:gd name="connsiteX23" fmla="*/ 2491 w 5253"/>
              <a:gd name="connsiteY23" fmla="*/ 1114 h 1688"/>
              <a:gd name="connsiteX24" fmla="*/ 2619 w 5253"/>
              <a:gd name="connsiteY24" fmla="*/ 1045 h 1688"/>
              <a:gd name="connsiteX25" fmla="*/ 2742 w 5253"/>
              <a:gd name="connsiteY25" fmla="*/ 974 h 1688"/>
              <a:gd name="connsiteX26" fmla="*/ 2868 w 5253"/>
              <a:gd name="connsiteY26" fmla="*/ 900 h 1688"/>
              <a:gd name="connsiteX27" fmla="*/ 2991 w 5253"/>
              <a:gd name="connsiteY27" fmla="*/ 827 h 1688"/>
              <a:gd name="connsiteX28" fmla="*/ 3113 w 5253"/>
              <a:gd name="connsiteY28" fmla="*/ 752 h 1688"/>
              <a:gd name="connsiteX29" fmla="*/ 3234 w 5253"/>
              <a:gd name="connsiteY29" fmla="*/ 677 h 1688"/>
              <a:gd name="connsiteX30" fmla="*/ 3472 w 5253"/>
              <a:gd name="connsiteY30" fmla="*/ 522 h 1688"/>
              <a:gd name="connsiteX31" fmla="*/ 3705 w 5253"/>
              <a:gd name="connsiteY31" fmla="*/ 372 h 1688"/>
              <a:gd name="connsiteX32" fmla="*/ 3705 w 5253"/>
              <a:gd name="connsiteY32" fmla="*/ 372 h 1688"/>
              <a:gd name="connsiteX33" fmla="*/ 3762 w 5253"/>
              <a:gd name="connsiteY33" fmla="*/ 336 h 1688"/>
              <a:gd name="connsiteX34" fmla="*/ 3819 w 5253"/>
              <a:gd name="connsiteY34" fmla="*/ 301 h 1688"/>
              <a:gd name="connsiteX35" fmla="*/ 3877 w 5253"/>
              <a:gd name="connsiteY35" fmla="*/ 269 h 1688"/>
              <a:gd name="connsiteX36" fmla="*/ 3934 w 5253"/>
              <a:gd name="connsiteY36" fmla="*/ 239 h 1688"/>
              <a:gd name="connsiteX37" fmla="*/ 3991 w 5253"/>
              <a:gd name="connsiteY37" fmla="*/ 212 h 1688"/>
              <a:gd name="connsiteX38" fmla="*/ 4048 w 5253"/>
              <a:gd name="connsiteY38" fmla="*/ 186 h 1688"/>
              <a:gd name="connsiteX39" fmla="*/ 4103 w 5253"/>
              <a:gd name="connsiteY39" fmla="*/ 162 h 1688"/>
              <a:gd name="connsiteX40" fmla="*/ 4160 w 5253"/>
              <a:gd name="connsiteY40" fmla="*/ 141 h 1688"/>
              <a:gd name="connsiteX41" fmla="*/ 4215 w 5253"/>
              <a:gd name="connsiteY41" fmla="*/ 119 h 1688"/>
              <a:gd name="connsiteX42" fmla="*/ 4270 w 5253"/>
              <a:gd name="connsiteY42" fmla="*/ 101 h 1688"/>
              <a:gd name="connsiteX43" fmla="*/ 4325 w 5253"/>
              <a:gd name="connsiteY43" fmla="*/ 85 h 1688"/>
              <a:gd name="connsiteX44" fmla="*/ 4380 w 5253"/>
              <a:gd name="connsiteY44" fmla="*/ 69 h 1688"/>
              <a:gd name="connsiteX45" fmla="*/ 4435 w 5253"/>
              <a:gd name="connsiteY45" fmla="*/ 55 h 1688"/>
              <a:gd name="connsiteX46" fmla="*/ 4487 w 5253"/>
              <a:gd name="connsiteY46" fmla="*/ 44 h 1688"/>
              <a:gd name="connsiteX47" fmla="*/ 4540 w 5253"/>
              <a:gd name="connsiteY47" fmla="*/ 34 h 1688"/>
              <a:gd name="connsiteX48" fmla="*/ 4592 w 5253"/>
              <a:gd name="connsiteY48" fmla="*/ 24 h 1688"/>
              <a:gd name="connsiteX49" fmla="*/ 4645 w 5253"/>
              <a:gd name="connsiteY49" fmla="*/ 18 h 1688"/>
              <a:gd name="connsiteX50" fmla="*/ 4695 w 5253"/>
              <a:gd name="connsiteY50" fmla="*/ 12 h 1688"/>
              <a:gd name="connsiteX51" fmla="*/ 4748 w 5253"/>
              <a:gd name="connsiteY51" fmla="*/ 6 h 1688"/>
              <a:gd name="connsiteX52" fmla="*/ 4798 w 5253"/>
              <a:gd name="connsiteY52" fmla="*/ 2 h 1688"/>
              <a:gd name="connsiteX53" fmla="*/ 4897 w 5253"/>
              <a:gd name="connsiteY53" fmla="*/ 0 h 1688"/>
              <a:gd name="connsiteX54" fmla="*/ 4993 w 5253"/>
              <a:gd name="connsiteY54" fmla="*/ 0 h 1688"/>
              <a:gd name="connsiteX55" fmla="*/ 5086 w 5253"/>
              <a:gd name="connsiteY55" fmla="*/ 6 h 1688"/>
              <a:gd name="connsiteX56" fmla="*/ 5176 w 5253"/>
              <a:gd name="connsiteY56" fmla="*/ 14 h 1688"/>
              <a:gd name="connsiteX57" fmla="*/ 5253 w 5253"/>
              <a:gd name="connsiteY57" fmla="*/ 26 h 1688"/>
              <a:gd name="connsiteX58" fmla="*/ 5061 w 5253"/>
              <a:gd name="connsiteY58" fmla="*/ 301 h 1688"/>
              <a:gd name="connsiteX59" fmla="*/ 4967 w 5253"/>
              <a:gd name="connsiteY59" fmla="*/ 279 h 1688"/>
              <a:gd name="connsiteX60" fmla="*/ 4869 w 5253"/>
              <a:gd name="connsiteY60" fmla="*/ 261 h 1688"/>
              <a:gd name="connsiteX61" fmla="*/ 4821 w 5253"/>
              <a:gd name="connsiteY61" fmla="*/ 253 h 1688"/>
              <a:gd name="connsiteX62" fmla="*/ 4771 w 5253"/>
              <a:gd name="connsiteY62" fmla="*/ 245 h 1688"/>
              <a:gd name="connsiteX63" fmla="*/ 4718 w 5253"/>
              <a:gd name="connsiteY63" fmla="*/ 241 h 1688"/>
              <a:gd name="connsiteX64" fmla="*/ 4666 w 5253"/>
              <a:gd name="connsiteY64" fmla="*/ 237 h 1688"/>
              <a:gd name="connsiteX65" fmla="*/ 4613 w 5253"/>
              <a:gd name="connsiteY65" fmla="*/ 234 h 1688"/>
              <a:gd name="connsiteX66" fmla="*/ 4560 w 5253"/>
              <a:gd name="connsiteY66" fmla="*/ 234 h 1688"/>
              <a:gd name="connsiteX67" fmla="*/ 4508 w 5253"/>
              <a:gd name="connsiteY67" fmla="*/ 234 h 1688"/>
              <a:gd name="connsiteX68" fmla="*/ 4453 w 5253"/>
              <a:gd name="connsiteY68" fmla="*/ 234 h 1688"/>
              <a:gd name="connsiteX69" fmla="*/ 4398 w 5253"/>
              <a:gd name="connsiteY69" fmla="*/ 237 h 1688"/>
              <a:gd name="connsiteX70" fmla="*/ 4341 w 5253"/>
              <a:gd name="connsiteY70" fmla="*/ 241 h 1688"/>
              <a:gd name="connsiteX71" fmla="*/ 4286 w 5253"/>
              <a:gd name="connsiteY71" fmla="*/ 247 h 1688"/>
              <a:gd name="connsiteX72" fmla="*/ 4229 w 5253"/>
              <a:gd name="connsiteY72" fmla="*/ 255 h 1688"/>
              <a:gd name="connsiteX73" fmla="*/ 4172 w 5253"/>
              <a:gd name="connsiteY73" fmla="*/ 265 h 1688"/>
              <a:gd name="connsiteX74" fmla="*/ 4114 w 5253"/>
              <a:gd name="connsiteY74" fmla="*/ 277 h 1688"/>
              <a:gd name="connsiteX75" fmla="*/ 4055 w 5253"/>
              <a:gd name="connsiteY75" fmla="*/ 291 h 1688"/>
              <a:gd name="connsiteX76" fmla="*/ 3995 w 5253"/>
              <a:gd name="connsiteY76" fmla="*/ 305 h 1688"/>
              <a:gd name="connsiteX77" fmla="*/ 3936 w 5253"/>
              <a:gd name="connsiteY77" fmla="*/ 323 h 1688"/>
              <a:gd name="connsiteX78" fmla="*/ 3877 w 5253"/>
              <a:gd name="connsiteY78" fmla="*/ 342 h 1688"/>
              <a:gd name="connsiteX79" fmla="*/ 3817 w 5253"/>
              <a:gd name="connsiteY79" fmla="*/ 362 h 1688"/>
              <a:gd name="connsiteX80" fmla="*/ 3755 w 5253"/>
              <a:gd name="connsiteY80" fmla="*/ 386 h 1688"/>
              <a:gd name="connsiteX81" fmla="*/ 3755 w 5253"/>
              <a:gd name="connsiteY81" fmla="*/ 386 h 1688"/>
              <a:gd name="connsiteX82" fmla="*/ 3511 w 5253"/>
              <a:gd name="connsiteY82" fmla="*/ 485 h 1688"/>
              <a:gd name="connsiteX83" fmla="*/ 3259 w 5253"/>
              <a:gd name="connsiteY83" fmla="*/ 584 h 1688"/>
              <a:gd name="connsiteX84" fmla="*/ 3133 w 5253"/>
              <a:gd name="connsiteY84" fmla="*/ 633 h 1688"/>
              <a:gd name="connsiteX85" fmla="*/ 3005 w 5253"/>
              <a:gd name="connsiteY85" fmla="*/ 681 h 1688"/>
              <a:gd name="connsiteX86" fmla="*/ 2877 w 5253"/>
              <a:gd name="connsiteY86" fmla="*/ 728 h 1688"/>
              <a:gd name="connsiteX87" fmla="*/ 2747 w 5253"/>
              <a:gd name="connsiteY87" fmla="*/ 774 h 1688"/>
              <a:gd name="connsiteX88" fmla="*/ 2614 w 5253"/>
              <a:gd name="connsiteY88" fmla="*/ 815 h 1688"/>
              <a:gd name="connsiteX89" fmla="*/ 2484 w 5253"/>
              <a:gd name="connsiteY89" fmla="*/ 857 h 1688"/>
              <a:gd name="connsiteX90" fmla="*/ 2351 w 5253"/>
              <a:gd name="connsiteY90" fmla="*/ 894 h 1688"/>
              <a:gd name="connsiteX91" fmla="*/ 2216 w 5253"/>
              <a:gd name="connsiteY91" fmla="*/ 930 h 1688"/>
              <a:gd name="connsiteX92" fmla="*/ 2083 w 5253"/>
              <a:gd name="connsiteY92" fmla="*/ 964 h 1688"/>
              <a:gd name="connsiteX93" fmla="*/ 1946 w 5253"/>
              <a:gd name="connsiteY93" fmla="*/ 991 h 1688"/>
              <a:gd name="connsiteX94" fmla="*/ 1811 w 5253"/>
              <a:gd name="connsiteY94" fmla="*/ 1017 h 1688"/>
              <a:gd name="connsiteX95" fmla="*/ 1674 w 5253"/>
              <a:gd name="connsiteY95" fmla="*/ 1037 h 1688"/>
              <a:gd name="connsiteX96" fmla="*/ 1605 w 5253"/>
              <a:gd name="connsiteY96" fmla="*/ 1045 h 1688"/>
              <a:gd name="connsiteX97" fmla="*/ 1537 w 5253"/>
              <a:gd name="connsiteY97" fmla="*/ 1053 h 1688"/>
              <a:gd name="connsiteX98" fmla="*/ 1468 w 5253"/>
              <a:gd name="connsiteY98" fmla="*/ 1059 h 1688"/>
              <a:gd name="connsiteX99" fmla="*/ 1400 w 5253"/>
              <a:gd name="connsiteY99" fmla="*/ 1063 h 1688"/>
              <a:gd name="connsiteX100" fmla="*/ 1331 w 5253"/>
              <a:gd name="connsiteY100" fmla="*/ 1067 h 1688"/>
              <a:gd name="connsiteX101" fmla="*/ 1262 w 5253"/>
              <a:gd name="connsiteY101" fmla="*/ 1069 h 1688"/>
              <a:gd name="connsiteX102" fmla="*/ 1191 w 5253"/>
              <a:gd name="connsiteY102" fmla="*/ 1071 h 1688"/>
              <a:gd name="connsiteX103" fmla="*/ 1123 w 5253"/>
              <a:gd name="connsiteY103" fmla="*/ 1071 h 1688"/>
              <a:gd name="connsiteX104" fmla="*/ 1054 w 5253"/>
              <a:gd name="connsiteY104" fmla="*/ 1067 h 1688"/>
              <a:gd name="connsiteX105" fmla="*/ 983 w 5253"/>
              <a:gd name="connsiteY105" fmla="*/ 1065 h 1688"/>
              <a:gd name="connsiteX106" fmla="*/ 915 w 5253"/>
              <a:gd name="connsiteY106" fmla="*/ 1059 h 1688"/>
              <a:gd name="connsiteX107" fmla="*/ 844 w 5253"/>
              <a:gd name="connsiteY107" fmla="*/ 1053 h 1688"/>
              <a:gd name="connsiteX108" fmla="*/ 775 w 5253"/>
              <a:gd name="connsiteY108" fmla="*/ 1045 h 1688"/>
              <a:gd name="connsiteX109" fmla="*/ 704 w 5253"/>
              <a:gd name="connsiteY109" fmla="*/ 1033 h 1688"/>
              <a:gd name="connsiteX110" fmla="*/ 633 w 5253"/>
              <a:gd name="connsiteY110" fmla="*/ 1023 h 1688"/>
              <a:gd name="connsiteX111" fmla="*/ 565 w 5253"/>
              <a:gd name="connsiteY111" fmla="*/ 1009 h 1688"/>
              <a:gd name="connsiteX112" fmla="*/ 494 w 5253"/>
              <a:gd name="connsiteY112" fmla="*/ 993 h 1688"/>
              <a:gd name="connsiteX113" fmla="*/ 423 w 5253"/>
              <a:gd name="connsiteY113" fmla="*/ 976 h 1688"/>
              <a:gd name="connsiteX114" fmla="*/ 352 w 5253"/>
              <a:gd name="connsiteY114" fmla="*/ 958 h 1688"/>
              <a:gd name="connsiteX115" fmla="*/ 281 w 5253"/>
              <a:gd name="connsiteY115" fmla="*/ 936 h 1688"/>
              <a:gd name="connsiteX116" fmla="*/ 210 w 5253"/>
              <a:gd name="connsiteY116" fmla="*/ 914 h 1688"/>
              <a:gd name="connsiteX117" fmla="*/ 142 w 5253"/>
              <a:gd name="connsiteY117" fmla="*/ 889 h 1688"/>
              <a:gd name="connsiteX118" fmla="*/ 71 w 5253"/>
              <a:gd name="connsiteY118" fmla="*/ 861 h 1688"/>
              <a:gd name="connsiteX119" fmla="*/ 0 w 5253"/>
              <a:gd name="connsiteY119" fmla="*/ 833 h 1688"/>
              <a:gd name="connsiteX120" fmla="*/ 455 w 5253"/>
              <a:gd name="connsiteY120" fmla="*/ 1686 h 1688"/>
              <a:gd name="connsiteX0" fmla="*/ 455 w 5254"/>
              <a:gd name="connsiteY0" fmla="*/ 1686 h 1688"/>
              <a:gd name="connsiteX1" fmla="*/ 528 w 5254"/>
              <a:gd name="connsiteY1" fmla="*/ 1688 h 1688"/>
              <a:gd name="connsiteX2" fmla="*/ 599 w 5254"/>
              <a:gd name="connsiteY2" fmla="*/ 1686 h 1688"/>
              <a:gd name="connsiteX3" fmla="*/ 670 w 5254"/>
              <a:gd name="connsiteY3" fmla="*/ 1684 h 1688"/>
              <a:gd name="connsiteX4" fmla="*/ 743 w 5254"/>
              <a:gd name="connsiteY4" fmla="*/ 1680 h 1688"/>
              <a:gd name="connsiteX5" fmla="*/ 814 w 5254"/>
              <a:gd name="connsiteY5" fmla="*/ 1674 h 1688"/>
              <a:gd name="connsiteX6" fmla="*/ 883 w 5254"/>
              <a:gd name="connsiteY6" fmla="*/ 1668 h 1688"/>
              <a:gd name="connsiteX7" fmla="*/ 954 w 5254"/>
              <a:gd name="connsiteY7" fmla="*/ 1658 h 1688"/>
              <a:gd name="connsiteX8" fmla="*/ 1025 w 5254"/>
              <a:gd name="connsiteY8" fmla="*/ 1648 h 1688"/>
              <a:gd name="connsiteX9" fmla="*/ 1093 w 5254"/>
              <a:gd name="connsiteY9" fmla="*/ 1637 h 1688"/>
              <a:gd name="connsiteX10" fmla="*/ 1162 w 5254"/>
              <a:gd name="connsiteY10" fmla="*/ 1623 h 1688"/>
              <a:gd name="connsiteX11" fmla="*/ 1233 w 5254"/>
              <a:gd name="connsiteY11" fmla="*/ 1609 h 1688"/>
              <a:gd name="connsiteX12" fmla="*/ 1301 w 5254"/>
              <a:gd name="connsiteY12" fmla="*/ 1593 h 1688"/>
              <a:gd name="connsiteX13" fmla="*/ 1370 w 5254"/>
              <a:gd name="connsiteY13" fmla="*/ 1575 h 1688"/>
              <a:gd name="connsiteX14" fmla="*/ 1438 w 5254"/>
              <a:gd name="connsiteY14" fmla="*/ 1555 h 1688"/>
              <a:gd name="connsiteX15" fmla="*/ 1505 w 5254"/>
              <a:gd name="connsiteY15" fmla="*/ 1536 h 1688"/>
              <a:gd name="connsiteX16" fmla="*/ 1573 w 5254"/>
              <a:gd name="connsiteY16" fmla="*/ 1514 h 1688"/>
              <a:gd name="connsiteX17" fmla="*/ 1708 w 5254"/>
              <a:gd name="connsiteY17" fmla="*/ 1468 h 1688"/>
              <a:gd name="connsiteX18" fmla="*/ 1841 w 5254"/>
              <a:gd name="connsiteY18" fmla="*/ 1419 h 1688"/>
              <a:gd name="connsiteX19" fmla="*/ 1974 w 5254"/>
              <a:gd name="connsiteY19" fmla="*/ 1365 h 1688"/>
              <a:gd name="connsiteX20" fmla="*/ 2104 w 5254"/>
              <a:gd name="connsiteY20" fmla="*/ 1306 h 1688"/>
              <a:gd name="connsiteX21" fmla="*/ 2234 w 5254"/>
              <a:gd name="connsiteY21" fmla="*/ 1245 h 1688"/>
              <a:gd name="connsiteX22" fmla="*/ 2362 w 5254"/>
              <a:gd name="connsiteY22" fmla="*/ 1181 h 1688"/>
              <a:gd name="connsiteX23" fmla="*/ 2491 w 5254"/>
              <a:gd name="connsiteY23" fmla="*/ 1114 h 1688"/>
              <a:gd name="connsiteX24" fmla="*/ 2619 w 5254"/>
              <a:gd name="connsiteY24" fmla="*/ 1045 h 1688"/>
              <a:gd name="connsiteX25" fmla="*/ 2742 w 5254"/>
              <a:gd name="connsiteY25" fmla="*/ 974 h 1688"/>
              <a:gd name="connsiteX26" fmla="*/ 2868 w 5254"/>
              <a:gd name="connsiteY26" fmla="*/ 900 h 1688"/>
              <a:gd name="connsiteX27" fmla="*/ 2991 w 5254"/>
              <a:gd name="connsiteY27" fmla="*/ 827 h 1688"/>
              <a:gd name="connsiteX28" fmla="*/ 3113 w 5254"/>
              <a:gd name="connsiteY28" fmla="*/ 752 h 1688"/>
              <a:gd name="connsiteX29" fmla="*/ 3234 w 5254"/>
              <a:gd name="connsiteY29" fmla="*/ 677 h 1688"/>
              <a:gd name="connsiteX30" fmla="*/ 3472 w 5254"/>
              <a:gd name="connsiteY30" fmla="*/ 522 h 1688"/>
              <a:gd name="connsiteX31" fmla="*/ 3705 w 5254"/>
              <a:gd name="connsiteY31" fmla="*/ 372 h 1688"/>
              <a:gd name="connsiteX32" fmla="*/ 3705 w 5254"/>
              <a:gd name="connsiteY32" fmla="*/ 372 h 1688"/>
              <a:gd name="connsiteX33" fmla="*/ 3762 w 5254"/>
              <a:gd name="connsiteY33" fmla="*/ 336 h 1688"/>
              <a:gd name="connsiteX34" fmla="*/ 3819 w 5254"/>
              <a:gd name="connsiteY34" fmla="*/ 301 h 1688"/>
              <a:gd name="connsiteX35" fmla="*/ 3877 w 5254"/>
              <a:gd name="connsiteY35" fmla="*/ 269 h 1688"/>
              <a:gd name="connsiteX36" fmla="*/ 3934 w 5254"/>
              <a:gd name="connsiteY36" fmla="*/ 239 h 1688"/>
              <a:gd name="connsiteX37" fmla="*/ 3991 w 5254"/>
              <a:gd name="connsiteY37" fmla="*/ 212 h 1688"/>
              <a:gd name="connsiteX38" fmla="*/ 4048 w 5254"/>
              <a:gd name="connsiteY38" fmla="*/ 186 h 1688"/>
              <a:gd name="connsiteX39" fmla="*/ 4103 w 5254"/>
              <a:gd name="connsiteY39" fmla="*/ 162 h 1688"/>
              <a:gd name="connsiteX40" fmla="*/ 4160 w 5254"/>
              <a:gd name="connsiteY40" fmla="*/ 141 h 1688"/>
              <a:gd name="connsiteX41" fmla="*/ 4215 w 5254"/>
              <a:gd name="connsiteY41" fmla="*/ 119 h 1688"/>
              <a:gd name="connsiteX42" fmla="*/ 4270 w 5254"/>
              <a:gd name="connsiteY42" fmla="*/ 101 h 1688"/>
              <a:gd name="connsiteX43" fmla="*/ 4325 w 5254"/>
              <a:gd name="connsiteY43" fmla="*/ 85 h 1688"/>
              <a:gd name="connsiteX44" fmla="*/ 4380 w 5254"/>
              <a:gd name="connsiteY44" fmla="*/ 69 h 1688"/>
              <a:gd name="connsiteX45" fmla="*/ 4435 w 5254"/>
              <a:gd name="connsiteY45" fmla="*/ 55 h 1688"/>
              <a:gd name="connsiteX46" fmla="*/ 4487 w 5254"/>
              <a:gd name="connsiteY46" fmla="*/ 44 h 1688"/>
              <a:gd name="connsiteX47" fmla="*/ 4540 w 5254"/>
              <a:gd name="connsiteY47" fmla="*/ 34 h 1688"/>
              <a:gd name="connsiteX48" fmla="*/ 4592 w 5254"/>
              <a:gd name="connsiteY48" fmla="*/ 24 h 1688"/>
              <a:gd name="connsiteX49" fmla="*/ 4645 w 5254"/>
              <a:gd name="connsiteY49" fmla="*/ 18 h 1688"/>
              <a:gd name="connsiteX50" fmla="*/ 4695 w 5254"/>
              <a:gd name="connsiteY50" fmla="*/ 12 h 1688"/>
              <a:gd name="connsiteX51" fmla="*/ 4748 w 5254"/>
              <a:gd name="connsiteY51" fmla="*/ 6 h 1688"/>
              <a:gd name="connsiteX52" fmla="*/ 4798 w 5254"/>
              <a:gd name="connsiteY52" fmla="*/ 2 h 1688"/>
              <a:gd name="connsiteX53" fmla="*/ 4897 w 5254"/>
              <a:gd name="connsiteY53" fmla="*/ 0 h 1688"/>
              <a:gd name="connsiteX54" fmla="*/ 4993 w 5254"/>
              <a:gd name="connsiteY54" fmla="*/ 0 h 1688"/>
              <a:gd name="connsiteX55" fmla="*/ 5086 w 5254"/>
              <a:gd name="connsiteY55" fmla="*/ 6 h 1688"/>
              <a:gd name="connsiteX56" fmla="*/ 5176 w 5254"/>
              <a:gd name="connsiteY56" fmla="*/ 14 h 1688"/>
              <a:gd name="connsiteX57" fmla="*/ 5253 w 5254"/>
              <a:gd name="connsiteY57" fmla="*/ 26 h 1688"/>
              <a:gd name="connsiteX58" fmla="*/ 5179 w 5254"/>
              <a:gd name="connsiteY58" fmla="*/ 152 h 1688"/>
              <a:gd name="connsiteX59" fmla="*/ 5061 w 5254"/>
              <a:gd name="connsiteY59" fmla="*/ 301 h 1688"/>
              <a:gd name="connsiteX60" fmla="*/ 4967 w 5254"/>
              <a:gd name="connsiteY60" fmla="*/ 279 h 1688"/>
              <a:gd name="connsiteX61" fmla="*/ 4869 w 5254"/>
              <a:gd name="connsiteY61" fmla="*/ 261 h 1688"/>
              <a:gd name="connsiteX62" fmla="*/ 4821 w 5254"/>
              <a:gd name="connsiteY62" fmla="*/ 253 h 1688"/>
              <a:gd name="connsiteX63" fmla="*/ 4771 w 5254"/>
              <a:gd name="connsiteY63" fmla="*/ 245 h 1688"/>
              <a:gd name="connsiteX64" fmla="*/ 4718 w 5254"/>
              <a:gd name="connsiteY64" fmla="*/ 241 h 1688"/>
              <a:gd name="connsiteX65" fmla="*/ 4666 w 5254"/>
              <a:gd name="connsiteY65" fmla="*/ 237 h 1688"/>
              <a:gd name="connsiteX66" fmla="*/ 4613 w 5254"/>
              <a:gd name="connsiteY66" fmla="*/ 234 h 1688"/>
              <a:gd name="connsiteX67" fmla="*/ 4560 w 5254"/>
              <a:gd name="connsiteY67" fmla="*/ 234 h 1688"/>
              <a:gd name="connsiteX68" fmla="*/ 4508 w 5254"/>
              <a:gd name="connsiteY68" fmla="*/ 234 h 1688"/>
              <a:gd name="connsiteX69" fmla="*/ 4453 w 5254"/>
              <a:gd name="connsiteY69" fmla="*/ 234 h 1688"/>
              <a:gd name="connsiteX70" fmla="*/ 4398 w 5254"/>
              <a:gd name="connsiteY70" fmla="*/ 237 h 1688"/>
              <a:gd name="connsiteX71" fmla="*/ 4341 w 5254"/>
              <a:gd name="connsiteY71" fmla="*/ 241 h 1688"/>
              <a:gd name="connsiteX72" fmla="*/ 4286 w 5254"/>
              <a:gd name="connsiteY72" fmla="*/ 247 h 1688"/>
              <a:gd name="connsiteX73" fmla="*/ 4229 w 5254"/>
              <a:gd name="connsiteY73" fmla="*/ 255 h 1688"/>
              <a:gd name="connsiteX74" fmla="*/ 4172 w 5254"/>
              <a:gd name="connsiteY74" fmla="*/ 265 h 1688"/>
              <a:gd name="connsiteX75" fmla="*/ 4114 w 5254"/>
              <a:gd name="connsiteY75" fmla="*/ 277 h 1688"/>
              <a:gd name="connsiteX76" fmla="*/ 4055 w 5254"/>
              <a:gd name="connsiteY76" fmla="*/ 291 h 1688"/>
              <a:gd name="connsiteX77" fmla="*/ 3995 w 5254"/>
              <a:gd name="connsiteY77" fmla="*/ 305 h 1688"/>
              <a:gd name="connsiteX78" fmla="*/ 3936 w 5254"/>
              <a:gd name="connsiteY78" fmla="*/ 323 h 1688"/>
              <a:gd name="connsiteX79" fmla="*/ 3877 w 5254"/>
              <a:gd name="connsiteY79" fmla="*/ 342 h 1688"/>
              <a:gd name="connsiteX80" fmla="*/ 3817 w 5254"/>
              <a:gd name="connsiteY80" fmla="*/ 362 h 1688"/>
              <a:gd name="connsiteX81" fmla="*/ 3755 w 5254"/>
              <a:gd name="connsiteY81" fmla="*/ 386 h 1688"/>
              <a:gd name="connsiteX82" fmla="*/ 3755 w 5254"/>
              <a:gd name="connsiteY82" fmla="*/ 386 h 1688"/>
              <a:gd name="connsiteX83" fmla="*/ 3511 w 5254"/>
              <a:gd name="connsiteY83" fmla="*/ 485 h 1688"/>
              <a:gd name="connsiteX84" fmla="*/ 3259 w 5254"/>
              <a:gd name="connsiteY84" fmla="*/ 584 h 1688"/>
              <a:gd name="connsiteX85" fmla="*/ 3133 w 5254"/>
              <a:gd name="connsiteY85" fmla="*/ 633 h 1688"/>
              <a:gd name="connsiteX86" fmla="*/ 3005 w 5254"/>
              <a:gd name="connsiteY86" fmla="*/ 681 h 1688"/>
              <a:gd name="connsiteX87" fmla="*/ 2877 w 5254"/>
              <a:gd name="connsiteY87" fmla="*/ 728 h 1688"/>
              <a:gd name="connsiteX88" fmla="*/ 2747 w 5254"/>
              <a:gd name="connsiteY88" fmla="*/ 774 h 1688"/>
              <a:gd name="connsiteX89" fmla="*/ 2614 w 5254"/>
              <a:gd name="connsiteY89" fmla="*/ 815 h 1688"/>
              <a:gd name="connsiteX90" fmla="*/ 2484 w 5254"/>
              <a:gd name="connsiteY90" fmla="*/ 857 h 1688"/>
              <a:gd name="connsiteX91" fmla="*/ 2351 w 5254"/>
              <a:gd name="connsiteY91" fmla="*/ 894 h 1688"/>
              <a:gd name="connsiteX92" fmla="*/ 2216 w 5254"/>
              <a:gd name="connsiteY92" fmla="*/ 930 h 1688"/>
              <a:gd name="connsiteX93" fmla="*/ 2083 w 5254"/>
              <a:gd name="connsiteY93" fmla="*/ 964 h 1688"/>
              <a:gd name="connsiteX94" fmla="*/ 1946 w 5254"/>
              <a:gd name="connsiteY94" fmla="*/ 991 h 1688"/>
              <a:gd name="connsiteX95" fmla="*/ 1811 w 5254"/>
              <a:gd name="connsiteY95" fmla="*/ 1017 h 1688"/>
              <a:gd name="connsiteX96" fmla="*/ 1674 w 5254"/>
              <a:gd name="connsiteY96" fmla="*/ 1037 h 1688"/>
              <a:gd name="connsiteX97" fmla="*/ 1605 w 5254"/>
              <a:gd name="connsiteY97" fmla="*/ 1045 h 1688"/>
              <a:gd name="connsiteX98" fmla="*/ 1537 w 5254"/>
              <a:gd name="connsiteY98" fmla="*/ 1053 h 1688"/>
              <a:gd name="connsiteX99" fmla="*/ 1468 w 5254"/>
              <a:gd name="connsiteY99" fmla="*/ 1059 h 1688"/>
              <a:gd name="connsiteX100" fmla="*/ 1400 w 5254"/>
              <a:gd name="connsiteY100" fmla="*/ 1063 h 1688"/>
              <a:gd name="connsiteX101" fmla="*/ 1331 w 5254"/>
              <a:gd name="connsiteY101" fmla="*/ 1067 h 1688"/>
              <a:gd name="connsiteX102" fmla="*/ 1262 w 5254"/>
              <a:gd name="connsiteY102" fmla="*/ 1069 h 1688"/>
              <a:gd name="connsiteX103" fmla="*/ 1191 w 5254"/>
              <a:gd name="connsiteY103" fmla="*/ 1071 h 1688"/>
              <a:gd name="connsiteX104" fmla="*/ 1123 w 5254"/>
              <a:gd name="connsiteY104" fmla="*/ 1071 h 1688"/>
              <a:gd name="connsiteX105" fmla="*/ 1054 w 5254"/>
              <a:gd name="connsiteY105" fmla="*/ 1067 h 1688"/>
              <a:gd name="connsiteX106" fmla="*/ 983 w 5254"/>
              <a:gd name="connsiteY106" fmla="*/ 1065 h 1688"/>
              <a:gd name="connsiteX107" fmla="*/ 915 w 5254"/>
              <a:gd name="connsiteY107" fmla="*/ 1059 h 1688"/>
              <a:gd name="connsiteX108" fmla="*/ 844 w 5254"/>
              <a:gd name="connsiteY108" fmla="*/ 1053 h 1688"/>
              <a:gd name="connsiteX109" fmla="*/ 775 w 5254"/>
              <a:gd name="connsiteY109" fmla="*/ 1045 h 1688"/>
              <a:gd name="connsiteX110" fmla="*/ 704 w 5254"/>
              <a:gd name="connsiteY110" fmla="*/ 1033 h 1688"/>
              <a:gd name="connsiteX111" fmla="*/ 633 w 5254"/>
              <a:gd name="connsiteY111" fmla="*/ 1023 h 1688"/>
              <a:gd name="connsiteX112" fmla="*/ 565 w 5254"/>
              <a:gd name="connsiteY112" fmla="*/ 1009 h 1688"/>
              <a:gd name="connsiteX113" fmla="*/ 494 w 5254"/>
              <a:gd name="connsiteY113" fmla="*/ 993 h 1688"/>
              <a:gd name="connsiteX114" fmla="*/ 423 w 5254"/>
              <a:gd name="connsiteY114" fmla="*/ 976 h 1688"/>
              <a:gd name="connsiteX115" fmla="*/ 352 w 5254"/>
              <a:gd name="connsiteY115" fmla="*/ 958 h 1688"/>
              <a:gd name="connsiteX116" fmla="*/ 281 w 5254"/>
              <a:gd name="connsiteY116" fmla="*/ 936 h 1688"/>
              <a:gd name="connsiteX117" fmla="*/ 210 w 5254"/>
              <a:gd name="connsiteY117" fmla="*/ 914 h 1688"/>
              <a:gd name="connsiteX118" fmla="*/ 142 w 5254"/>
              <a:gd name="connsiteY118" fmla="*/ 889 h 1688"/>
              <a:gd name="connsiteX119" fmla="*/ 71 w 5254"/>
              <a:gd name="connsiteY119" fmla="*/ 861 h 1688"/>
              <a:gd name="connsiteX120" fmla="*/ 0 w 5254"/>
              <a:gd name="connsiteY120" fmla="*/ 833 h 1688"/>
              <a:gd name="connsiteX121" fmla="*/ 455 w 5254"/>
              <a:gd name="connsiteY121" fmla="*/ 1686 h 1688"/>
              <a:gd name="connsiteX0" fmla="*/ 455 w 5309"/>
              <a:gd name="connsiteY0" fmla="*/ 1686 h 1688"/>
              <a:gd name="connsiteX1" fmla="*/ 528 w 5309"/>
              <a:gd name="connsiteY1" fmla="*/ 1688 h 1688"/>
              <a:gd name="connsiteX2" fmla="*/ 599 w 5309"/>
              <a:gd name="connsiteY2" fmla="*/ 1686 h 1688"/>
              <a:gd name="connsiteX3" fmla="*/ 670 w 5309"/>
              <a:gd name="connsiteY3" fmla="*/ 1684 h 1688"/>
              <a:gd name="connsiteX4" fmla="*/ 743 w 5309"/>
              <a:gd name="connsiteY4" fmla="*/ 1680 h 1688"/>
              <a:gd name="connsiteX5" fmla="*/ 814 w 5309"/>
              <a:gd name="connsiteY5" fmla="*/ 1674 h 1688"/>
              <a:gd name="connsiteX6" fmla="*/ 883 w 5309"/>
              <a:gd name="connsiteY6" fmla="*/ 1668 h 1688"/>
              <a:gd name="connsiteX7" fmla="*/ 954 w 5309"/>
              <a:gd name="connsiteY7" fmla="*/ 1658 h 1688"/>
              <a:gd name="connsiteX8" fmla="*/ 1025 w 5309"/>
              <a:gd name="connsiteY8" fmla="*/ 1648 h 1688"/>
              <a:gd name="connsiteX9" fmla="*/ 1093 w 5309"/>
              <a:gd name="connsiteY9" fmla="*/ 1637 h 1688"/>
              <a:gd name="connsiteX10" fmla="*/ 1162 w 5309"/>
              <a:gd name="connsiteY10" fmla="*/ 1623 h 1688"/>
              <a:gd name="connsiteX11" fmla="*/ 1233 w 5309"/>
              <a:gd name="connsiteY11" fmla="*/ 1609 h 1688"/>
              <a:gd name="connsiteX12" fmla="*/ 1301 w 5309"/>
              <a:gd name="connsiteY12" fmla="*/ 1593 h 1688"/>
              <a:gd name="connsiteX13" fmla="*/ 1370 w 5309"/>
              <a:gd name="connsiteY13" fmla="*/ 1575 h 1688"/>
              <a:gd name="connsiteX14" fmla="*/ 1438 w 5309"/>
              <a:gd name="connsiteY14" fmla="*/ 1555 h 1688"/>
              <a:gd name="connsiteX15" fmla="*/ 1505 w 5309"/>
              <a:gd name="connsiteY15" fmla="*/ 1536 h 1688"/>
              <a:gd name="connsiteX16" fmla="*/ 1573 w 5309"/>
              <a:gd name="connsiteY16" fmla="*/ 1514 h 1688"/>
              <a:gd name="connsiteX17" fmla="*/ 1708 w 5309"/>
              <a:gd name="connsiteY17" fmla="*/ 1468 h 1688"/>
              <a:gd name="connsiteX18" fmla="*/ 1841 w 5309"/>
              <a:gd name="connsiteY18" fmla="*/ 1419 h 1688"/>
              <a:gd name="connsiteX19" fmla="*/ 1974 w 5309"/>
              <a:gd name="connsiteY19" fmla="*/ 1365 h 1688"/>
              <a:gd name="connsiteX20" fmla="*/ 2104 w 5309"/>
              <a:gd name="connsiteY20" fmla="*/ 1306 h 1688"/>
              <a:gd name="connsiteX21" fmla="*/ 2234 w 5309"/>
              <a:gd name="connsiteY21" fmla="*/ 1245 h 1688"/>
              <a:gd name="connsiteX22" fmla="*/ 2362 w 5309"/>
              <a:gd name="connsiteY22" fmla="*/ 1181 h 1688"/>
              <a:gd name="connsiteX23" fmla="*/ 2491 w 5309"/>
              <a:gd name="connsiteY23" fmla="*/ 1114 h 1688"/>
              <a:gd name="connsiteX24" fmla="*/ 2619 w 5309"/>
              <a:gd name="connsiteY24" fmla="*/ 1045 h 1688"/>
              <a:gd name="connsiteX25" fmla="*/ 2742 w 5309"/>
              <a:gd name="connsiteY25" fmla="*/ 974 h 1688"/>
              <a:gd name="connsiteX26" fmla="*/ 2868 w 5309"/>
              <a:gd name="connsiteY26" fmla="*/ 900 h 1688"/>
              <a:gd name="connsiteX27" fmla="*/ 2991 w 5309"/>
              <a:gd name="connsiteY27" fmla="*/ 827 h 1688"/>
              <a:gd name="connsiteX28" fmla="*/ 3113 w 5309"/>
              <a:gd name="connsiteY28" fmla="*/ 752 h 1688"/>
              <a:gd name="connsiteX29" fmla="*/ 3234 w 5309"/>
              <a:gd name="connsiteY29" fmla="*/ 677 h 1688"/>
              <a:gd name="connsiteX30" fmla="*/ 3472 w 5309"/>
              <a:gd name="connsiteY30" fmla="*/ 522 h 1688"/>
              <a:gd name="connsiteX31" fmla="*/ 3705 w 5309"/>
              <a:gd name="connsiteY31" fmla="*/ 372 h 1688"/>
              <a:gd name="connsiteX32" fmla="*/ 3705 w 5309"/>
              <a:gd name="connsiteY32" fmla="*/ 372 h 1688"/>
              <a:gd name="connsiteX33" fmla="*/ 3762 w 5309"/>
              <a:gd name="connsiteY33" fmla="*/ 336 h 1688"/>
              <a:gd name="connsiteX34" fmla="*/ 3819 w 5309"/>
              <a:gd name="connsiteY34" fmla="*/ 301 h 1688"/>
              <a:gd name="connsiteX35" fmla="*/ 3877 w 5309"/>
              <a:gd name="connsiteY35" fmla="*/ 269 h 1688"/>
              <a:gd name="connsiteX36" fmla="*/ 3934 w 5309"/>
              <a:gd name="connsiteY36" fmla="*/ 239 h 1688"/>
              <a:gd name="connsiteX37" fmla="*/ 3991 w 5309"/>
              <a:gd name="connsiteY37" fmla="*/ 212 h 1688"/>
              <a:gd name="connsiteX38" fmla="*/ 4048 w 5309"/>
              <a:gd name="connsiteY38" fmla="*/ 186 h 1688"/>
              <a:gd name="connsiteX39" fmla="*/ 4103 w 5309"/>
              <a:gd name="connsiteY39" fmla="*/ 162 h 1688"/>
              <a:gd name="connsiteX40" fmla="*/ 4160 w 5309"/>
              <a:gd name="connsiteY40" fmla="*/ 141 h 1688"/>
              <a:gd name="connsiteX41" fmla="*/ 4215 w 5309"/>
              <a:gd name="connsiteY41" fmla="*/ 119 h 1688"/>
              <a:gd name="connsiteX42" fmla="*/ 4270 w 5309"/>
              <a:gd name="connsiteY42" fmla="*/ 101 h 1688"/>
              <a:gd name="connsiteX43" fmla="*/ 4325 w 5309"/>
              <a:gd name="connsiteY43" fmla="*/ 85 h 1688"/>
              <a:gd name="connsiteX44" fmla="*/ 4380 w 5309"/>
              <a:gd name="connsiteY44" fmla="*/ 69 h 1688"/>
              <a:gd name="connsiteX45" fmla="*/ 4435 w 5309"/>
              <a:gd name="connsiteY45" fmla="*/ 55 h 1688"/>
              <a:gd name="connsiteX46" fmla="*/ 4487 w 5309"/>
              <a:gd name="connsiteY46" fmla="*/ 44 h 1688"/>
              <a:gd name="connsiteX47" fmla="*/ 4540 w 5309"/>
              <a:gd name="connsiteY47" fmla="*/ 34 h 1688"/>
              <a:gd name="connsiteX48" fmla="*/ 4592 w 5309"/>
              <a:gd name="connsiteY48" fmla="*/ 24 h 1688"/>
              <a:gd name="connsiteX49" fmla="*/ 4645 w 5309"/>
              <a:gd name="connsiteY49" fmla="*/ 18 h 1688"/>
              <a:gd name="connsiteX50" fmla="*/ 4695 w 5309"/>
              <a:gd name="connsiteY50" fmla="*/ 12 h 1688"/>
              <a:gd name="connsiteX51" fmla="*/ 4748 w 5309"/>
              <a:gd name="connsiteY51" fmla="*/ 6 h 1688"/>
              <a:gd name="connsiteX52" fmla="*/ 4798 w 5309"/>
              <a:gd name="connsiteY52" fmla="*/ 2 h 1688"/>
              <a:gd name="connsiteX53" fmla="*/ 4897 w 5309"/>
              <a:gd name="connsiteY53" fmla="*/ 0 h 1688"/>
              <a:gd name="connsiteX54" fmla="*/ 4993 w 5309"/>
              <a:gd name="connsiteY54" fmla="*/ 0 h 1688"/>
              <a:gd name="connsiteX55" fmla="*/ 5086 w 5309"/>
              <a:gd name="connsiteY55" fmla="*/ 6 h 1688"/>
              <a:gd name="connsiteX56" fmla="*/ 5176 w 5309"/>
              <a:gd name="connsiteY56" fmla="*/ 14 h 1688"/>
              <a:gd name="connsiteX57" fmla="*/ 5253 w 5309"/>
              <a:gd name="connsiteY57" fmla="*/ 26 h 1688"/>
              <a:gd name="connsiteX58" fmla="*/ 5277 w 5309"/>
              <a:gd name="connsiteY58" fmla="*/ 108 h 1688"/>
              <a:gd name="connsiteX59" fmla="*/ 5061 w 5309"/>
              <a:gd name="connsiteY59" fmla="*/ 301 h 1688"/>
              <a:gd name="connsiteX60" fmla="*/ 4967 w 5309"/>
              <a:gd name="connsiteY60" fmla="*/ 279 h 1688"/>
              <a:gd name="connsiteX61" fmla="*/ 4869 w 5309"/>
              <a:gd name="connsiteY61" fmla="*/ 261 h 1688"/>
              <a:gd name="connsiteX62" fmla="*/ 4821 w 5309"/>
              <a:gd name="connsiteY62" fmla="*/ 253 h 1688"/>
              <a:gd name="connsiteX63" fmla="*/ 4771 w 5309"/>
              <a:gd name="connsiteY63" fmla="*/ 245 h 1688"/>
              <a:gd name="connsiteX64" fmla="*/ 4718 w 5309"/>
              <a:gd name="connsiteY64" fmla="*/ 241 h 1688"/>
              <a:gd name="connsiteX65" fmla="*/ 4666 w 5309"/>
              <a:gd name="connsiteY65" fmla="*/ 237 h 1688"/>
              <a:gd name="connsiteX66" fmla="*/ 4613 w 5309"/>
              <a:gd name="connsiteY66" fmla="*/ 234 h 1688"/>
              <a:gd name="connsiteX67" fmla="*/ 4560 w 5309"/>
              <a:gd name="connsiteY67" fmla="*/ 234 h 1688"/>
              <a:gd name="connsiteX68" fmla="*/ 4508 w 5309"/>
              <a:gd name="connsiteY68" fmla="*/ 234 h 1688"/>
              <a:gd name="connsiteX69" fmla="*/ 4453 w 5309"/>
              <a:gd name="connsiteY69" fmla="*/ 234 h 1688"/>
              <a:gd name="connsiteX70" fmla="*/ 4398 w 5309"/>
              <a:gd name="connsiteY70" fmla="*/ 237 h 1688"/>
              <a:gd name="connsiteX71" fmla="*/ 4341 w 5309"/>
              <a:gd name="connsiteY71" fmla="*/ 241 h 1688"/>
              <a:gd name="connsiteX72" fmla="*/ 4286 w 5309"/>
              <a:gd name="connsiteY72" fmla="*/ 247 h 1688"/>
              <a:gd name="connsiteX73" fmla="*/ 4229 w 5309"/>
              <a:gd name="connsiteY73" fmla="*/ 255 h 1688"/>
              <a:gd name="connsiteX74" fmla="*/ 4172 w 5309"/>
              <a:gd name="connsiteY74" fmla="*/ 265 h 1688"/>
              <a:gd name="connsiteX75" fmla="*/ 4114 w 5309"/>
              <a:gd name="connsiteY75" fmla="*/ 277 h 1688"/>
              <a:gd name="connsiteX76" fmla="*/ 4055 w 5309"/>
              <a:gd name="connsiteY76" fmla="*/ 291 h 1688"/>
              <a:gd name="connsiteX77" fmla="*/ 3995 w 5309"/>
              <a:gd name="connsiteY77" fmla="*/ 305 h 1688"/>
              <a:gd name="connsiteX78" fmla="*/ 3936 w 5309"/>
              <a:gd name="connsiteY78" fmla="*/ 323 h 1688"/>
              <a:gd name="connsiteX79" fmla="*/ 3877 w 5309"/>
              <a:gd name="connsiteY79" fmla="*/ 342 h 1688"/>
              <a:gd name="connsiteX80" fmla="*/ 3817 w 5309"/>
              <a:gd name="connsiteY80" fmla="*/ 362 h 1688"/>
              <a:gd name="connsiteX81" fmla="*/ 3755 w 5309"/>
              <a:gd name="connsiteY81" fmla="*/ 386 h 1688"/>
              <a:gd name="connsiteX82" fmla="*/ 3755 w 5309"/>
              <a:gd name="connsiteY82" fmla="*/ 386 h 1688"/>
              <a:gd name="connsiteX83" fmla="*/ 3511 w 5309"/>
              <a:gd name="connsiteY83" fmla="*/ 485 h 1688"/>
              <a:gd name="connsiteX84" fmla="*/ 3259 w 5309"/>
              <a:gd name="connsiteY84" fmla="*/ 584 h 1688"/>
              <a:gd name="connsiteX85" fmla="*/ 3133 w 5309"/>
              <a:gd name="connsiteY85" fmla="*/ 633 h 1688"/>
              <a:gd name="connsiteX86" fmla="*/ 3005 w 5309"/>
              <a:gd name="connsiteY86" fmla="*/ 681 h 1688"/>
              <a:gd name="connsiteX87" fmla="*/ 2877 w 5309"/>
              <a:gd name="connsiteY87" fmla="*/ 728 h 1688"/>
              <a:gd name="connsiteX88" fmla="*/ 2747 w 5309"/>
              <a:gd name="connsiteY88" fmla="*/ 774 h 1688"/>
              <a:gd name="connsiteX89" fmla="*/ 2614 w 5309"/>
              <a:gd name="connsiteY89" fmla="*/ 815 h 1688"/>
              <a:gd name="connsiteX90" fmla="*/ 2484 w 5309"/>
              <a:gd name="connsiteY90" fmla="*/ 857 h 1688"/>
              <a:gd name="connsiteX91" fmla="*/ 2351 w 5309"/>
              <a:gd name="connsiteY91" fmla="*/ 894 h 1688"/>
              <a:gd name="connsiteX92" fmla="*/ 2216 w 5309"/>
              <a:gd name="connsiteY92" fmla="*/ 930 h 1688"/>
              <a:gd name="connsiteX93" fmla="*/ 2083 w 5309"/>
              <a:gd name="connsiteY93" fmla="*/ 964 h 1688"/>
              <a:gd name="connsiteX94" fmla="*/ 1946 w 5309"/>
              <a:gd name="connsiteY94" fmla="*/ 991 h 1688"/>
              <a:gd name="connsiteX95" fmla="*/ 1811 w 5309"/>
              <a:gd name="connsiteY95" fmla="*/ 1017 h 1688"/>
              <a:gd name="connsiteX96" fmla="*/ 1674 w 5309"/>
              <a:gd name="connsiteY96" fmla="*/ 1037 h 1688"/>
              <a:gd name="connsiteX97" fmla="*/ 1605 w 5309"/>
              <a:gd name="connsiteY97" fmla="*/ 1045 h 1688"/>
              <a:gd name="connsiteX98" fmla="*/ 1537 w 5309"/>
              <a:gd name="connsiteY98" fmla="*/ 1053 h 1688"/>
              <a:gd name="connsiteX99" fmla="*/ 1468 w 5309"/>
              <a:gd name="connsiteY99" fmla="*/ 1059 h 1688"/>
              <a:gd name="connsiteX100" fmla="*/ 1400 w 5309"/>
              <a:gd name="connsiteY100" fmla="*/ 1063 h 1688"/>
              <a:gd name="connsiteX101" fmla="*/ 1331 w 5309"/>
              <a:gd name="connsiteY101" fmla="*/ 1067 h 1688"/>
              <a:gd name="connsiteX102" fmla="*/ 1262 w 5309"/>
              <a:gd name="connsiteY102" fmla="*/ 1069 h 1688"/>
              <a:gd name="connsiteX103" fmla="*/ 1191 w 5309"/>
              <a:gd name="connsiteY103" fmla="*/ 1071 h 1688"/>
              <a:gd name="connsiteX104" fmla="*/ 1123 w 5309"/>
              <a:gd name="connsiteY104" fmla="*/ 1071 h 1688"/>
              <a:gd name="connsiteX105" fmla="*/ 1054 w 5309"/>
              <a:gd name="connsiteY105" fmla="*/ 1067 h 1688"/>
              <a:gd name="connsiteX106" fmla="*/ 983 w 5309"/>
              <a:gd name="connsiteY106" fmla="*/ 1065 h 1688"/>
              <a:gd name="connsiteX107" fmla="*/ 915 w 5309"/>
              <a:gd name="connsiteY107" fmla="*/ 1059 h 1688"/>
              <a:gd name="connsiteX108" fmla="*/ 844 w 5309"/>
              <a:gd name="connsiteY108" fmla="*/ 1053 h 1688"/>
              <a:gd name="connsiteX109" fmla="*/ 775 w 5309"/>
              <a:gd name="connsiteY109" fmla="*/ 1045 h 1688"/>
              <a:gd name="connsiteX110" fmla="*/ 704 w 5309"/>
              <a:gd name="connsiteY110" fmla="*/ 1033 h 1688"/>
              <a:gd name="connsiteX111" fmla="*/ 633 w 5309"/>
              <a:gd name="connsiteY111" fmla="*/ 1023 h 1688"/>
              <a:gd name="connsiteX112" fmla="*/ 565 w 5309"/>
              <a:gd name="connsiteY112" fmla="*/ 1009 h 1688"/>
              <a:gd name="connsiteX113" fmla="*/ 494 w 5309"/>
              <a:gd name="connsiteY113" fmla="*/ 993 h 1688"/>
              <a:gd name="connsiteX114" fmla="*/ 423 w 5309"/>
              <a:gd name="connsiteY114" fmla="*/ 976 h 1688"/>
              <a:gd name="connsiteX115" fmla="*/ 352 w 5309"/>
              <a:gd name="connsiteY115" fmla="*/ 958 h 1688"/>
              <a:gd name="connsiteX116" fmla="*/ 281 w 5309"/>
              <a:gd name="connsiteY116" fmla="*/ 936 h 1688"/>
              <a:gd name="connsiteX117" fmla="*/ 210 w 5309"/>
              <a:gd name="connsiteY117" fmla="*/ 914 h 1688"/>
              <a:gd name="connsiteX118" fmla="*/ 142 w 5309"/>
              <a:gd name="connsiteY118" fmla="*/ 889 h 1688"/>
              <a:gd name="connsiteX119" fmla="*/ 71 w 5309"/>
              <a:gd name="connsiteY119" fmla="*/ 861 h 1688"/>
              <a:gd name="connsiteX120" fmla="*/ 0 w 5309"/>
              <a:gd name="connsiteY120" fmla="*/ 833 h 1688"/>
              <a:gd name="connsiteX121" fmla="*/ 455 w 5309"/>
              <a:gd name="connsiteY121" fmla="*/ 1686 h 1688"/>
              <a:gd name="connsiteX0" fmla="*/ 455 w 5291"/>
              <a:gd name="connsiteY0" fmla="*/ 1686 h 1688"/>
              <a:gd name="connsiteX1" fmla="*/ 528 w 5291"/>
              <a:gd name="connsiteY1" fmla="*/ 1688 h 1688"/>
              <a:gd name="connsiteX2" fmla="*/ 599 w 5291"/>
              <a:gd name="connsiteY2" fmla="*/ 1686 h 1688"/>
              <a:gd name="connsiteX3" fmla="*/ 670 w 5291"/>
              <a:gd name="connsiteY3" fmla="*/ 1684 h 1688"/>
              <a:gd name="connsiteX4" fmla="*/ 743 w 5291"/>
              <a:gd name="connsiteY4" fmla="*/ 1680 h 1688"/>
              <a:gd name="connsiteX5" fmla="*/ 814 w 5291"/>
              <a:gd name="connsiteY5" fmla="*/ 1674 h 1688"/>
              <a:gd name="connsiteX6" fmla="*/ 883 w 5291"/>
              <a:gd name="connsiteY6" fmla="*/ 1668 h 1688"/>
              <a:gd name="connsiteX7" fmla="*/ 954 w 5291"/>
              <a:gd name="connsiteY7" fmla="*/ 1658 h 1688"/>
              <a:gd name="connsiteX8" fmla="*/ 1025 w 5291"/>
              <a:gd name="connsiteY8" fmla="*/ 1648 h 1688"/>
              <a:gd name="connsiteX9" fmla="*/ 1093 w 5291"/>
              <a:gd name="connsiteY9" fmla="*/ 1637 h 1688"/>
              <a:gd name="connsiteX10" fmla="*/ 1162 w 5291"/>
              <a:gd name="connsiteY10" fmla="*/ 1623 h 1688"/>
              <a:gd name="connsiteX11" fmla="*/ 1233 w 5291"/>
              <a:gd name="connsiteY11" fmla="*/ 1609 h 1688"/>
              <a:gd name="connsiteX12" fmla="*/ 1301 w 5291"/>
              <a:gd name="connsiteY12" fmla="*/ 1593 h 1688"/>
              <a:gd name="connsiteX13" fmla="*/ 1370 w 5291"/>
              <a:gd name="connsiteY13" fmla="*/ 1575 h 1688"/>
              <a:gd name="connsiteX14" fmla="*/ 1438 w 5291"/>
              <a:gd name="connsiteY14" fmla="*/ 1555 h 1688"/>
              <a:gd name="connsiteX15" fmla="*/ 1505 w 5291"/>
              <a:gd name="connsiteY15" fmla="*/ 1536 h 1688"/>
              <a:gd name="connsiteX16" fmla="*/ 1573 w 5291"/>
              <a:gd name="connsiteY16" fmla="*/ 1514 h 1688"/>
              <a:gd name="connsiteX17" fmla="*/ 1708 w 5291"/>
              <a:gd name="connsiteY17" fmla="*/ 1468 h 1688"/>
              <a:gd name="connsiteX18" fmla="*/ 1841 w 5291"/>
              <a:gd name="connsiteY18" fmla="*/ 1419 h 1688"/>
              <a:gd name="connsiteX19" fmla="*/ 1974 w 5291"/>
              <a:gd name="connsiteY19" fmla="*/ 1365 h 1688"/>
              <a:gd name="connsiteX20" fmla="*/ 2104 w 5291"/>
              <a:gd name="connsiteY20" fmla="*/ 1306 h 1688"/>
              <a:gd name="connsiteX21" fmla="*/ 2234 w 5291"/>
              <a:gd name="connsiteY21" fmla="*/ 1245 h 1688"/>
              <a:gd name="connsiteX22" fmla="*/ 2362 w 5291"/>
              <a:gd name="connsiteY22" fmla="*/ 1181 h 1688"/>
              <a:gd name="connsiteX23" fmla="*/ 2491 w 5291"/>
              <a:gd name="connsiteY23" fmla="*/ 1114 h 1688"/>
              <a:gd name="connsiteX24" fmla="*/ 2619 w 5291"/>
              <a:gd name="connsiteY24" fmla="*/ 1045 h 1688"/>
              <a:gd name="connsiteX25" fmla="*/ 2742 w 5291"/>
              <a:gd name="connsiteY25" fmla="*/ 974 h 1688"/>
              <a:gd name="connsiteX26" fmla="*/ 2868 w 5291"/>
              <a:gd name="connsiteY26" fmla="*/ 900 h 1688"/>
              <a:gd name="connsiteX27" fmla="*/ 2991 w 5291"/>
              <a:gd name="connsiteY27" fmla="*/ 827 h 1688"/>
              <a:gd name="connsiteX28" fmla="*/ 3113 w 5291"/>
              <a:gd name="connsiteY28" fmla="*/ 752 h 1688"/>
              <a:gd name="connsiteX29" fmla="*/ 3234 w 5291"/>
              <a:gd name="connsiteY29" fmla="*/ 677 h 1688"/>
              <a:gd name="connsiteX30" fmla="*/ 3472 w 5291"/>
              <a:gd name="connsiteY30" fmla="*/ 522 h 1688"/>
              <a:gd name="connsiteX31" fmla="*/ 3705 w 5291"/>
              <a:gd name="connsiteY31" fmla="*/ 372 h 1688"/>
              <a:gd name="connsiteX32" fmla="*/ 3705 w 5291"/>
              <a:gd name="connsiteY32" fmla="*/ 372 h 1688"/>
              <a:gd name="connsiteX33" fmla="*/ 3762 w 5291"/>
              <a:gd name="connsiteY33" fmla="*/ 336 h 1688"/>
              <a:gd name="connsiteX34" fmla="*/ 3819 w 5291"/>
              <a:gd name="connsiteY34" fmla="*/ 301 h 1688"/>
              <a:gd name="connsiteX35" fmla="*/ 3877 w 5291"/>
              <a:gd name="connsiteY35" fmla="*/ 269 h 1688"/>
              <a:gd name="connsiteX36" fmla="*/ 3934 w 5291"/>
              <a:gd name="connsiteY36" fmla="*/ 239 h 1688"/>
              <a:gd name="connsiteX37" fmla="*/ 3991 w 5291"/>
              <a:gd name="connsiteY37" fmla="*/ 212 h 1688"/>
              <a:gd name="connsiteX38" fmla="*/ 4048 w 5291"/>
              <a:gd name="connsiteY38" fmla="*/ 186 h 1688"/>
              <a:gd name="connsiteX39" fmla="*/ 4103 w 5291"/>
              <a:gd name="connsiteY39" fmla="*/ 162 h 1688"/>
              <a:gd name="connsiteX40" fmla="*/ 4160 w 5291"/>
              <a:gd name="connsiteY40" fmla="*/ 141 h 1688"/>
              <a:gd name="connsiteX41" fmla="*/ 4215 w 5291"/>
              <a:gd name="connsiteY41" fmla="*/ 119 h 1688"/>
              <a:gd name="connsiteX42" fmla="*/ 4270 w 5291"/>
              <a:gd name="connsiteY42" fmla="*/ 101 h 1688"/>
              <a:gd name="connsiteX43" fmla="*/ 4325 w 5291"/>
              <a:gd name="connsiteY43" fmla="*/ 85 h 1688"/>
              <a:gd name="connsiteX44" fmla="*/ 4380 w 5291"/>
              <a:gd name="connsiteY44" fmla="*/ 69 h 1688"/>
              <a:gd name="connsiteX45" fmla="*/ 4435 w 5291"/>
              <a:gd name="connsiteY45" fmla="*/ 55 h 1688"/>
              <a:gd name="connsiteX46" fmla="*/ 4487 w 5291"/>
              <a:gd name="connsiteY46" fmla="*/ 44 h 1688"/>
              <a:gd name="connsiteX47" fmla="*/ 4540 w 5291"/>
              <a:gd name="connsiteY47" fmla="*/ 34 h 1688"/>
              <a:gd name="connsiteX48" fmla="*/ 4592 w 5291"/>
              <a:gd name="connsiteY48" fmla="*/ 24 h 1688"/>
              <a:gd name="connsiteX49" fmla="*/ 4645 w 5291"/>
              <a:gd name="connsiteY49" fmla="*/ 18 h 1688"/>
              <a:gd name="connsiteX50" fmla="*/ 4695 w 5291"/>
              <a:gd name="connsiteY50" fmla="*/ 12 h 1688"/>
              <a:gd name="connsiteX51" fmla="*/ 4748 w 5291"/>
              <a:gd name="connsiteY51" fmla="*/ 6 h 1688"/>
              <a:gd name="connsiteX52" fmla="*/ 4798 w 5291"/>
              <a:gd name="connsiteY52" fmla="*/ 2 h 1688"/>
              <a:gd name="connsiteX53" fmla="*/ 4897 w 5291"/>
              <a:gd name="connsiteY53" fmla="*/ 0 h 1688"/>
              <a:gd name="connsiteX54" fmla="*/ 4993 w 5291"/>
              <a:gd name="connsiteY54" fmla="*/ 0 h 1688"/>
              <a:gd name="connsiteX55" fmla="*/ 5086 w 5291"/>
              <a:gd name="connsiteY55" fmla="*/ 6 h 1688"/>
              <a:gd name="connsiteX56" fmla="*/ 5176 w 5291"/>
              <a:gd name="connsiteY56" fmla="*/ 14 h 1688"/>
              <a:gd name="connsiteX57" fmla="*/ 5253 w 5291"/>
              <a:gd name="connsiteY57" fmla="*/ 26 h 1688"/>
              <a:gd name="connsiteX58" fmla="*/ 5259 w 5291"/>
              <a:gd name="connsiteY58" fmla="*/ 107 h 1688"/>
              <a:gd name="connsiteX59" fmla="*/ 5061 w 5291"/>
              <a:gd name="connsiteY59" fmla="*/ 301 h 1688"/>
              <a:gd name="connsiteX60" fmla="*/ 4967 w 5291"/>
              <a:gd name="connsiteY60" fmla="*/ 279 h 1688"/>
              <a:gd name="connsiteX61" fmla="*/ 4869 w 5291"/>
              <a:gd name="connsiteY61" fmla="*/ 261 h 1688"/>
              <a:gd name="connsiteX62" fmla="*/ 4821 w 5291"/>
              <a:gd name="connsiteY62" fmla="*/ 253 h 1688"/>
              <a:gd name="connsiteX63" fmla="*/ 4771 w 5291"/>
              <a:gd name="connsiteY63" fmla="*/ 245 h 1688"/>
              <a:gd name="connsiteX64" fmla="*/ 4718 w 5291"/>
              <a:gd name="connsiteY64" fmla="*/ 241 h 1688"/>
              <a:gd name="connsiteX65" fmla="*/ 4666 w 5291"/>
              <a:gd name="connsiteY65" fmla="*/ 237 h 1688"/>
              <a:gd name="connsiteX66" fmla="*/ 4613 w 5291"/>
              <a:gd name="connsiteY66" fmla="*/ 234 h 1688"/>
              <a:gd name="connsiteX67" fmla="*/ 4560 w 5291"/>
              <a:gd name="connsiteY67" fmla="*/ 234 h 1688"/>
              <a:gd name="connsiteX68" fmla="*/ 4508 w 5291"/>
              <a:gd name="connsiteY68" fmla="*/ 234 h 1688"/>
              <a:gd name="connsiteX69" fmla="*/ 4453 w 5291"/>
              <a:gd name="connsiteY69" fmla="*/ 234 h 1688"/>
              <a:gd name="connsiteX70" fmla="*/ 4398 w 5291"/>
              <a:gd name="connsiteY70" fmla="*/ 237 h 1688"/>
              <a:gd name="connsiteX71" fmla="*/ 4341 w 5291"/>
              <a:gd name="connsiteY71" fmla="*/ 241 h 1688"/>
              <a:gd name="connsiteX72" fmla="*/ 4286 w 5291"/>
              <a:gd name="connsiteY72" fmla="*/ 247 h 1688"/>
              <a:gd name="connsiteX73" fmla="*/ 4229 w 5291"/>
              <a:gd name="connsiteY73" fmla="*/ 255 h 1688"/>
              <a:gd name="connsiteX74" fmla="*/ 4172 w 5291"/>
              <a:gd name="connsiteY74" fmla="*/ 265 h 1688"/>
              <a:gd name="connsiteX75" fmla="*/ 4114 w 5291"/>
              <a:gd name="connsiteY75" fmla="*/ 277 h 1688"/>
              <a:gd name="connsiteX76" fmla="*/ 4055 w 5291"/>
              <a:gd name="connsiteY76" fmla="*/ 291 h 1688"/>
              <a:gd name="connsiteX77" fmla="*/ 3995 w 5291"/>
              <a:gd name="connsiteY77" fmla="*/ 305 h 1688"/>
              <a:gd name="connsiteX78" fmla="*/ 3936 w 5291"/>
              <a:gd name="connsiteY78" fmla="*/ 323 h 1688"/>
              <a:gd name="connsiteX79" fmla="*/ 3877 w 5291"/>
              <a:gd name="connsiteY79" fmla="*/ 342 h 1688"/>
              <a:gd name="connsiteX80" fmla="*/ 3817 w 5291"/>
              <a:gd name="connsiteY80" fmla="*/ 362 h 1688"/>
              <a:gd name="connsiteX81" fmla="*/ 3755 w 5291"/>
              <a:gd name="connsiteY81" fmla="*/ 386 h 1688"/>
              <a:gd name="connsiteX82" fmla="*/ 3755 w 5291"/>
              <a:gd name="connsiteY82" fmla="*/ 386 h 1688"/>
              <a:gd name="connsiteX83" fmla="*/ 3511 w 5291"/>
              <a:gd name="connsiteY83" fmla="*/ 485 h 1688"/>
              <a:gd name="connsiteX84" fmla="*/ 3259 w 5291"/>
              <a:gd name="connsiteY84" fmla="*/ 584 h 1688"/>
              <a:gd name="connsiteX85" fmla="*/ 3133 w 5291"/>
              <a:gd name="connsiteY85" fmla="*/ 633 h 1688"/>
              <a:gd name="connsiteX86" fmla="*/ 3005 w 5291"/>
              <a:gd name="connsiteY86" fmla="*/ 681 h 1688"/>
              <a:gd name="connsiteX87" fmla="*/ 2877 w 5291"/>
              <a:gd name="connsiteY87" fmla="*/ 728 h 1688"/>
              <a:gd name="connsiteX88" fmla="*/ 2747 w 5291"/>
              <a:gd name="connsiteY88" fmla="*/ 774 h 1688"/>
              <a:gd name="connsiteX89" fmla="*/ 2614 w 5291"/>
              <a:gd name="connsiteY89" fmla="*/ 815 h 1688"/>
              <a:gd name="connsiteX90" fmla="*/ 2484 w 5291"/>
              <a:gd name="connsiteY90" fmla="*/ 857 h 1688"/>
              <a:gd name="connsiteX91" fmla="*/ 2351 w 5291"/>
              <a:gd name="connsiteY91" fmla="*/ 894 h 1688"/>
              <a:gd name="connsiteX92" fmla="*/ 2216 w 5291"/>
              <a:gd name="connsiteY92" fmla="*/ 930 h 1688"/>
              <a:gd name="connsiteX93" fmla="*/ 2083 w 5291"/>
              <a:gd name="connsiteY93" fmla="*/ 964 h 1688"/>
              <a:gd name="connsiteX94" fmla="*/ 1946 w 5291"/>
              <a:gd name="connsiteY94" fmla="*/ 991 h 1688"/>
              <a:gd name="connsiteX95" fmla="*/ 1811 w 5291"/>
              <a:gd name="connsiteY95" fmla="*/ 1017 h 1688"/>
              <a:gd name="connsiteX96" fmla="*/ 1674 w 5291"/>
              <a:gd name="connsiteY96" fmla="*/ 1037 h 1688"/>
              <a:gd name="connsiteX97" fmla="*/ 1605 w 5291"/>
              <a:gd name="connsiteY97" fmla="*/ 1045 h 1688"/>
              <a:gd name="connsiteX98" fmla="*/ 1537 w 5291"/>
              <a:gd name="connsiteY98" fmla="*/ 1053 h 1688"/>
              <a:gd name="connsiteX99" fmla="*/ 1468 w 5291"/>
              <a:gd name="connsiteY99" fmla="*/ 1059 h 1688"/>
              <a:gd name="connsiteX100" fmla="*/ 1400 w 5291"/>
              <a:gd name="connsiteY100" fmla="*/ 1063 h 1688"/>
              <a:gd name="connsiteX101" fmla="*/ 1331 w 5291"/>
              <a:gd name="connsiteY101" fmla="*/ 1067 h 1688"/>
              <a:gd name="connsiteX102" fmla="*/ 1262 w 5291"/>
              <a:gd name="connsiteY102" fmla="*/ 1069 h 1688"/>
              <a:gd name="connsiteX103" fmla="*/ 1191 w 5291"/>
              <a:gd name="connsiteY103" fmla="*/ 1071 h 1688"/>
              <a:gd name="connsiteX104" fmla="*/ 1123 w 5291"/>
              <a:gd name="connsiteY104" fmla="*/ 1071 h 1688"/>
              <a:gd name="connsiteX105" fmla="*/ 1054 w 5291"/>
              <a:gd name="connsiteY105" fmla="*/ 1067 h 1688"/>
              <a:gd name="connsiteX106" fmla="*/ 983 w 5291"/>
              <a:gd name="connsiteY106" fmla="*/ 1065 h 1688"/>
              <a:gd name="connsiteX107" fmla="*/ 915 w 5291"/>
              <a:gd name="connsiteY107" fmla="*/ 1059 h 1688"/>
              <a:gd name="connsiteX108" fmla="*/ 844 w 5291"/>
              <a:gd name="connsiteY108" fmla="*/ 1053 h 1688"/>
              <a:gd name="connsiteX109" fmla="*/ 775 w 5291"/>
              <a:gd name="connsiteY109" fmla="*/ 1045 h 1688"/>
              <a:gd name="connsiteX110" fmla="*/ 704 w 5291"/>
              <a:gd name="connsiteY110" fmla="*/ 1033 h 1688"/>
              <a:gd name="connsiteX111" fmla="*/ 633 w 5291"/>
              <a:gd name="connsiteY111" fmla="*/ 1023 h 1688"/>
              <a:gd name="connsiteX112" fmla="*/ 565 w 5291"/>
              <a:gd name="connsiteY112" fmla="*/ 1009 h 1688"/>
              <a:gd name="connsiteX113" fmla="*/ 494 w 5291"/>
              <a:gd name="connsiteY113" fmla="*/ 993 h 1688"/>
              <a:gd name="connsiteX114" fmla="*/ 423 w 5291"/>
              <a:gd name="connsiteY114" fmla="*/ 976 h 1688"/>
              <a:gd name="connsiteX115" fmla="*/ 352 w 5291"/>
              <a:gd name="connsiteY115" fmla="*/ 958 h 1688"/>
              <a:gd name="connsiteX116" fmla="*/ 281 w 5291"/>
              <a:gd name="connsiteY116" fmla="*/ 936 h 1688"/>
              <a:gd name="connsiteX117" fmla="*/ 210 w 5291"/>
              <a:gd name="connsiteY117" fmla="*/ 914 h 1688"/>
              <a:gd name="connsiteX118" fmla="*/ 142 w 5291"/>
              <a:gd name="connsiteY118" fmla="*/ 889 h 1688"/>
              <a:gd name="connsiteX119" fmla="*/ 71 w 5291"/>
              <a:gd name="connsiteY119" fmla="*/ 861 h 1688"/>
              <a:gd name="connsiteX120" fmla="*/ 0 w 5291"/>
              <a:gd name="connsiteY120" fmla="*/ 833 h 1688"/>
              <a:gd name="connsiteX121" fmla="*/ 455 w 5291"/>
              <a:gd name="connsiteY121" fmla="*/ 1686 h 1688"/>
              <a:gd name="connsiteX0" fmla="*/ 455 w 5269"/>
              <a:gd name="connsiteY0" fmla="*/ 1686 h 1688"/>
              <a:gd name="connsiteX1" fmla="*/ 528 w 5269"/>
              <a:gd name="connsiteY1" fmla="*/ 1688 h 1688"/>
              <a:gd name="connsiteX2" fmla="*/ 599 w 5269"/>
              <a:gd name="connsiteY2" fmla="*/ 1686 h 1688"/>
              <a:gd name="connsiteX3" fmla="*/ 670 w 5269"/>
              <a:gd name="connsiteY3" fmla="*/ 1684 h 1688"/>
              <a:gd name="connsiteX4" fmla="*/ 743 w 5269"/>
              <a:gd name="connsiteY4" fmla="*/ 1680 h 1688"/>
              <a:gd name="connsiteX5" fmla="*/ 814 w 5269"/>
              <a:gd name="connsiteY5" fmla="*/ 1674 h 1688"/>
              <a:gd name="connsiteX6" fmla="*/ 883 w 5269"/>
              <a:gd name="connsiteY6" fmla="*/ 1668 h 1688"/>
              <a:gd name="connsiteX7" fmla="*/ 954 w 5269"/>
              <a:gd name="connsiteY7" fmla="*/ 1658 h 1688"/>
              <a:gd name="connsiteX8" fmla="*/ 1025 w 5269"/>
              <a:gd name="connsiteY8" fmla="*/ 1648 h 1688"/>
              <a:gd name="connsiteX9" fmla="*/ 1093 w 5269"/>
              <a:gd name="connsiteY9" fmla="*/ 1637 h 1688"/>
              <a:gd name="connsiteX10" fmla="*/ 1162 w 5269"/>
              <a:gd name="connsiteY10" fmla="*/ 1623 h 1688"/>
              <a:gd name="connsiteX11" fmla="*/ 1233 w 5269"/>
              <a:gd name="connsiteY11" fmla="*/ 1609 h 1688"/>
              <a:gd name="connsiteX12" fmla="*/ 1301 w 5269"/>
              <a:gd name="connsiteY12" fmla="*/ 1593 h 1688"/>
              <a:gd name="connsiteX13" fmla="*/ 1370 w 5269"/>
              <a:gd name="connsiteY13" fmla="*/ 1575 h 1688"/>
              <a:gd name="connsiteX14" fmla="*/ 1438 w 5269"/>
              <a:gd name="connsiteY14" fmla="*/ 1555 h 1688"/>
              <a:gd name="connsiteX15" fmla="*/ 1505 w 5269"/>
              <a:gd name="connsiteY15" fmla="*/ 1536 h 1688"/>
              <a:gd name="connsiteX16" fmla="*/ 1573 w 5269"/>
              <a:gd name="connsiteY16" fmla="*/ 1514 h 1688"/>
              <a:gd name="connsiteX17" fmla="*/ 1708 w 5269"/>
              <a:gd name="connsiteY17" fmla="*/ 1468 h 1688"/>
              <a:gd name="connsiteX18" fmla="*/ 1841 w 5269"/>
              <a:gd name="connsiteY18" fmla="*/ 1419 h 1688"/>
              <a:gd name="connsiteX19" fmla="*/ 1974 w 5269"/>
              <a:gd name="connsiteY19" fmla="*/ 1365 h 1688"/>
              <a:gd name="connsiteX20" fmla="*/ 2104 w 5269"/>
              <a:gd name="connsiteY20" fmla="*/ 1306 h 1688"/>
              <a:gd name="connsiteX21" fmla="*/ 2234 w 5269"/>
              <a:gd name="connsiteY21" fmla="*/ 1245 h 1688"/>
              <a:gd name="connsiteX22" fmla="*/ 2362 w 5269"/>
              <a:gd name="connsiteY22" fmla="*/ 1181 h 1688"/>
              <a:gd name="connsiteX23" fmla="*/ 2491 w 5269"/>
              <a:gd name="connsiteY23" fmla="*/ 1114 h 1688"/>
              <a:gd name="connsiteX24" fmla="*/ 2619 w 5269"/>
              <a:gd name="connsiteY24" fmla="*/ 1045 h 1688"/>
              <a:gd name="connsiteX25" fmla="*/ 2742 w 5269"/>
              <a:gd name="connsiteY25" fmla="*/ 974 h 1688"/>
              <a:gd name="connsiteX26" fmla="*/ 2868 w 5269"/>
              <a:gd name="connsiteY26" fmla="*/ 900 h 1688"/>
              <a:gd name="connsiteX27" fmla="*/ 2991 w 5269"/>
              <a:gd name="connsiteY27" fmla="*/ 827 h 1688"/>
              <a:gd name="connsiteX28" fmla="*/ 3113 w 5269"/>
              <a:gd name="connsiteY28" fmla="*/ 752 h 1688"/>
              <a:gd name="connsiteX29" fmla="*/ 3234 w 5269"/>
              <a:gd name="connsiteY29" fmla="*/ 677 h 1688"/>
              <a:gd name="connsiteX30" fmla="*/ 3472 w 5269"/>
              <a:gd name="connsiteY30" fmla="*/ 522 h 1688"/>
              <a:gd name="connsiteX31" fmla="*/ 3705 w 5269"/>
              <a:gd name="connsiteY31" fmla="*/ 372 h 1688"/>
              <a:gd name="connsiteX32" fmla="*/ 3705 w 5269"/>
              <a:gd name="connsiteY32" fmla="*/ 372 h 1688"/>
              <a:gd name="connsiteX33" fmla="*/ 3762 w 5269"/>
              <a:gd name="connsiteY33" fmla="*/ 336 h 1688"/>
              <a:gd name="connsiteX34" fmla="*/ 3819 w 5269"/>
              <a:gd name="connsiteY34" fmla="*/ 301 h 1688"/>
              <a:gd name="connsiteX35" fmla="*/ 3877 w 5269"/>
              <a:gd name="connsiteY35" fmla="*/ 269 h 1688"/>
              <a:gd name="connsiteX36" fmla="*/ 3934 w 5269"/>
              <a:gd name="connsiteY36" fmla="*/ 239 h 1688"/>
              <a:gd name="connsiteX37" fmla="*/ 3991 w 5269"/>
              <a:gd name="connsiteY37" fmla="*/ 212 h 1688"/>
              <a:gd name="connsiteX38" fmla="*/ 4048 w 5269"/>
              <a:gd name="connsiteY38" fmla="*/ 186 h 1688"/>
              <a:gd name="connsiteX39" fmla="*/ 4103 w 5269"/>
              <a:gd name="connsiteY39" fmla="*/ 162 h 1688"/>
              <a:gd name="connsiteX40" fmla="*/ 4160 w 5269"/>
              <a:gd name="connsiteY40" fmla="*/ 141 h 1688"/>
              <a:gd name="connsiteX41" fmla="*/ 4215 w 5269"/>
              <a:gd name="connsiteY41" fmla="*/ 119 h 1688"/>
              <a:gd name="connsiteX42" fmla="*/ 4270 w 5269"/>
              <a:gd name="connsiteY42" fmla="*/ 101 h 1688"/>
              <a:gd name="connsiteX43" fmla="*/ 4325 w 5269"/>
              <a:gd name="connsiteY43" fmla="*/ 85 h 1688"/>
              <a:gd name="connsiteX44" fmla="*/ 4380 w 5269"/>
              <a:gd name="connsiteY44" fmla="*/ 69 h 1688"/>
              <a:gd name="connsiteX45" fmla="*/ 4435 w 5269"/>
              <a:gd name="connsiteY45" fmla="*/ 55 h 1688"/>
              <a:gd name="connsiteX46" fmla="*/ 4487 w 5269"/>
              <a:gd name="connsiteY46" fmla="*/ 44 h 1688"/>
              <a:gd name="connsiteX47" fmla="*/ 4540 w 5269"/>
              <a:gd name="connsiteY47" fmla="*/ 34 h 1688"/>
              <a:gd name="connsiteX48" fmla="*/ 4592 w 5269"/>
              <a:gd name="connsiteY48" fmla="*/ 24 h 1688"/>
              <a:gd name="connsiteX49" fmla="*/ 4645 w 5269"/>
              <a:gd name="connsiteY49" fmla="*/ 18 h 1688"/>
              <a:gd name="connsiteX50" fmla="*/ 4695 w 5269"/>
              <a:gd name="connsiteY50" fmla="*/ 12 h 1688"/>
              <a:gd name="connsiteX51" fmla="*/ 4748 w 5269"/>
              <a:gd name="connsiteY51" fmla="*/ 6 h 1688"/>
              <a:gd name="connsiteX52" fmla="*/ 4798 w 5269"/>
              <a:gd name="connsiteY52" fmla="*/ 2 h 1688"/>
              <a:gd name="connsiteX53" fmla="*/ 4897 w 5269"/>
              <a:gd name="connsiteY53" fmla="*/ 0 h 1688"/>
              <a:gd name="connsiteX54" fmla="*/ 4993 w 5269"/>
              <a:gd name="connsiteY54" fmla="*/ 0 h 1688"/>
              <a:gd name="connsiteX55" fmla="*/ 5086 w 5269"/>
              <a:gd name="connsiteY55" fmla="*/ 6 h 1688"/>
              <a:gd name="connsiteX56" fmla="*/ 5176 w 5269"/>
              <a:gd name="connsiteY56" fmla="*/ 14 h 1688"/>
              <a:gd name="connsiteX57" fmla="*/ 5253 w 5269"/>
              <a:gd name="connsiteY57" fmla="*/ 26 h 1688"/>
              <a:gd name="connsiteX58" fmla="*/ 5237 w 5269"/>
              <a:gd name="connsiteY58" fmla="*/ 109 h 1688"/>
              <a:gd name="connsiteX59" fmla="*/ 5061 w 5269"/>
              <a:gd name="connsiteY59" fmla="*/ 301 h 1688"/>
              <a:gd name="connsiteX60" fmla="*/ 4967 w 5269"/>
              <a:gd name="connsiteY60" fmla="*/ 279 h 1688"/>
              <a:gd name="connsiteX61" fmla="*/ 4869 w 5269"/>
              <a:gd name="connsiteY61" fmla="*/ 261 h 1688"/>
              <a:gd name="connsiteX62" fmla="*/ 4821 w 5269"/>
              <a:gd name="connsiteY62" fmla="*/ 253 h 1688"/>
              <a:gd name="connsiteX63" fmla="*/ 4771 w 5269"/>
              <a:gd name="connsiteY63" fmla="*/ 245 h 1688"/>
              <a:gd name="connsiteX64" fmla="*/ 4718 w 5269"/>
              <a:gd name="connsiteY64" fmla="*/ 241 h 1688"/>
              <a:gd name="connsiteX65" fmla="*/ 4666 w 5269"/>
              <a:gd name="connsiteY65" fmla="*/ 237 h 1688"/>
              <a:gd name="connsiteX66" fmla="*/ 4613 w 5269"/>
              <a:gd name="connsiteY66" fmla="*/ 234 h 1688"/>
              <a:gd name="connsiteX67" fmla="*/ 4560 w 5269"/>
              <a:gd name="connsiteY67" fmla="*/ 234 h 1688"/>
              <a:gd name="connsiteX68" fmla="*/ 4508 w 5269"/>
              <a:gd name="connsiteY68" fmla="*/ 234 h 1688"/>
              <a:gd name="connsiteX69" fmla="*/ 4453 w 5269"/>
              <a:gd name="connsiteY69" fmla="*/ 234 h 1688"/>
              <a:gd name="connsiteX70" fmla="*/ 4398 w 5269"/>
              <a:gd name="connsiteY70" fmla="*/ 237 h 1688"/>
              <a:gd name="connsiteX71" fmla="*/ 4341 w 5269"/>
              <a:gd name="connsiteY71" fmla="*/ 241 h 1688"/>
              <a:gd name="connsiteX72" fmla="*/ 4286 w 5269"/>
              <a:gd name="connsiteY72" fmla="*/ 247 h 1688"/>
              <a:gd name="connsiteX73" fmla="*/ 4229 w 5269"/>
              <a:gd name="connsiteY73" fmla="*/ 255 h 1688"/>
              <a:gd name="connsiteX74" fmla="*/ 4172 w 5269"/>
              <a:gd name="connsiteY74" fmla="*/ 265 h 1688"/>
              <a:gd name="connsiteX75" fmla="*/ 4114 w 5269"/>
              <a:gd name="connsiteY75" fmla="*/ 277 h 1688"/>
              <a:gd name="connsiteX76" fmla="*/ 4055 w 5269"/>
              <a:gd name="connsiteY76" fmla="*/ 291 h 1688"/>
              <a:gd name="connsiteX77" fmla="*/ 3995 w 5269"/>
              <a:gd name="connsiteY77" fmla="*/ 305 h 1688"/>
              <a:gd name="connsiteX78" fmla="*/ 3936 w 5269"/>
              <a:gd name="connsiteY78" fmla="*/ 323 h 1688"/>
              <a:gd name="connsiteX79" fmla="*/ 3877 w 5269"/>
              <a:gd name="connsiteY79" fmla="*/ 342 h 1688"/>
              <a:gd name="connsiteX80" fmla="*/ 3817 w 5269"/>
              <a:gd name="connsiteY80" fmla="*/ 362 h 1688"/>
              <a:gd name="connsiteX81" fmla="*/ 3755 w 5269"/>
              <a:gd name="connsiteY81" fmla="*/ 386 h 1688"/>
              <a:gd name="connsiteX82" fmla="*/ 3755 w 5269"/>
              <a:gd name="connsiteY82" fmla="*/ 386 h 1688"/>
              <a:gd name="connsiteX83" fmla="*/ 3511 w 5269"/>
              <a:gd name="connsiteY83" fmla="*/ 485 h 1688"/>
              <a:gd name="connsiteX84" fmla="*/ 3259 w 5269"/>
              <a:gd name="connsiteY84" fmla="*/ 584 h 1688"/>
              <a:gd name="connsiteX85" fmla="*/ 3133 w 5269"/>
              <a:gd name="connsiteY85" fmla="*/ 633 h 1688"/>
              <a:gd name="connsiteX86" fmla="*/ 3005 w 5269"/>
              <a:gd name="connsiteY86" fmla="*/ 681 h 1688"/>
              <a:gd name="connsiteX87" fmla="*/ 2877 w 5269"/>
              <a:gd name="connsiteY87" fmla="*/ 728 h 1688"/>
              <a:gd name="connsiteX88" fmla="*/ 2747 w 5269"/>
              <a:gd name="connsiteY88" fmla="*/ 774 h 1688"/>
              <a:gd name="connsiteX89" fmla="*/ 2614 w 5269"/>
              <a:gd name="connsiteY89" fmla="*/ 815 h 1688"/>
              <a:gd name="connsiteX90" fmla="*/ 2484 w 5269"/>
              <a:gd name="connsiteY90" fmla="*/ 857 h 1688"/>
              <a:gd name="connsiteX91" fmla="*/ 2351 w 5269"/>
              <a:gd name="connsiteY91" fmla="*/ 894 h 1688"/>
              <a:gd name="connsiteX92" fmla="*/ 2216 w 5269"/>
              <a:gd name="connsiteY92" fmla="*/ 930 h 1688"/>
              <a:gd name="connsiteX93" fmla="*/ 2083 w 5269"/>
              <a:gd name="connsiteY93" fmla="*/ 964 h 1688"/>
              <a:gd name="connsiteX94" fmla="*/ 1946 w 5269"/>
              <a:gd name="connsiteY94" fmla="*/ 991 h 1688"/>
              <a:gd name="connsiteX95" fmla="*/ 1811 w 5269"/>
              <a:gd name="connsiteY95" fmla="*/ 1017 h 1688"/>
              <a:gd name="connsiteX96" fmla="*/ 1674 w 5269"/>
              <a:gd name="connsiteY96" fmla="*/ 1037 h 1688"/>
              <a:gd name="connsiteX97" fmla="*/ 1605 w 5269"/>
              <a:gd name="connsiteY97" fmla="*/ 1045 h 1688"/>
              <a:gd name="connsiteX98" fmla="*/ 1537 w 5269"/>
              <a:gd name="connsiteY98" fmla="*/ 1053 h 1688"/>
              <a:gd name="connsiteX99" fmla="*/ 1468 w 5269"/>
              <a:gd name="connsiteY99" fmla="*/ 1059 h 1688"/>
              <a:gd name="connsiteX100" fmla="*/ 1400 w 5269"/>
              <a:gd name="connsiteY100" fmla="*/ 1063 h 1688"/>
              <a:gd name="connsiteX101" fmla="*/ 1331 w 5269"/>
              <a:gd name="connsiteY101" fmla="*/ 1067 h 1688"/>
              <a:gd name="connsiteX102" fmla="*/ 1262 w 5269"/>
              <a:gd name="connsiteY102" fmla="*/ 1069 h 1688"/>
              <a:gd name="connsiteX103" fmla="*/ 1191 w 5269"/>
              <a:gd name="connsiteY103" fmla="*/ 1071 h 1688"/>
              <a:gd name="connsiteX104" fmla="*/ 1123 w 5269"/>
              <a:gd name="connsiteY104" fmla="*/ 1071 h 1688"/>
              <a:gd name="connsiteX105" fmla="*/ 1054 w 5269"/>
              <a:gd name="connsiteY105" fmla="*/ 1067 h 1688"/>
              <a:gd name="connsiteX106" fmla="*/ 983 w 5269"/>
              <a:gd name="connsiteY106" fmla="*/ 1065 h 1688"/>
              <a:gd name="connsiteX107" fmla="*/ 915 w 5269"/>
              <a:gd name="connsiteY107" fmla="*/ 1059 h 1688"/>
              <a:gd name="connsiteX108" fmla="*/ 844 w 5269"/>
              <a:gd name="connsiteY108" fmla="*/ 1053 h 1688"/>
              <a:gd name="connsiteX109" fmla="*/ 775 w 5269"/>
              <a:gd name="connsiteY109" fmla="*/ 1045 h 1688"/>
              <a:gd name="connsiteX110" fmla="*/ 704 w 5269"/>
              <a:gd name="connsiteY110" fmla="*/ 1033 h 1688"/>
              <a:gd name="connsiteX111" fmla="*/ 633 w 5269"/>
              <a:gd name="connsiteY111" fmla="*/ 1023 h 1688"/>
              <a:gd name="connsiteX112" fmla="*/ 565 w 5269"/>
              <a:gd name="connsiteY112" fmla="*/ 1009 h 1688"/>
              <a:gd name="connsiteX113" fmla="*/ 494 w 5269"/>
              <a:gd name="connsiteY113" fmla="*/ 993 h 1688"/>
              <a:gd name="connsiteX114" fmla="*/ 423 w 5269"/>
              <a:gd name="connsiteY114" fmla="*/ 976 h 1688"/>
              <a:gd name="connsiteX115" fmla="*/ 352 w 5269"/>
              <a:gd name="connsiteY115" fmla="*/ 958 h 1688"/>
              <a:gd name="connsiteX116" fmla="*/ 281 w 5269"/>
              <a:gd name="connsiteY116" fmla="*/ 936 h 1688"/>
              <a:gd name="connsiteX117" fmla="*/ 210 w 5269"/>
              <a:gd name="connsiteY117" fmla="*/ 914 h 1688"/>
              <a:gd name="connsiteX118" fmla="*/ 142 w 5269"/>
              <a:gd name="connsiteY118" fmla="*/ 889 h 1688"/>
              <a:gd name="connsiteX119" fmla="*/ 71 w 5269"/>
              <a:gd name="connsiteY119" fmla="*/ 861 h 1688"/>
              <a:gd name="connsiteX120" fmla="*/ 0 w 5269"/>
              <a:gd name="connsiteY120" fmla="*/ 833 h 1688"/>
              <a:gd name="connsiteX121" fmla="*/ 455 w 5269"/>
              <a:gd name="connsiteY121" fmla="*/ 1686 h 1688"/>
              <a:gd name="connsiteX0" fmla="*/ 455 w 5267"/>
              <a:gd name="connsiteY0" fmla="*/ 1686 h 1688"/>
              <a:gd name="connsiteX1" fmla="*/ 528 w 5267"/>
              <a:gd name="connsiteY1" fmla="*/ 1688 h 1688"/>
              <a:gd name="connsiteX2" fmla="*/ 599 w 5267"/>
              <a:gd name="connsiteY2" fmla="*/ 1686 h 1688"/>
              <a:gd name="connsiteX3" fmla="*/ 670 w 5267"/>
              <a:gd name="connsiteY3" fmla="*/ 1684 h 1688"/>
              <a:gd name="connsiteX4" fmla="*/ 743 w 5267"/>
              <a:gd name="connsiteY4" fmla="*/ 1680 h 1688"/>
              <a:gd name="connsiteX5" fmla="*/ 814 w 5267"/>
              <a:gd name="connsiteY5" fmla="*/ 1674 h 1688"/>
              <a:gd name="connsiteX6" fmla="*/ 883 w 5267"/>
              <a:gd name="connsiteY6" fmla="*/ 1668 h 1688"/>
              <a:gd name="connsiteX7" fmla="*/ 954 w 5267"/>
              <a:gd name="connsiteY7" fmla="*/ 1658 h 1688"/>
              <a:gd name="connsiteX8" fmla="*/ 1025 w 5267"/>
              <a:gd name="connsiteY8" fmla="*/ 1648 h 1688"/>
              <a:gd name="connsiteX9" fmla="*/ 1093 w 5267"/>
              <a:gd name="connsiteY9" fmla="*/ 1637 h 1688"/>
              <a:gd name="connsiteX10" fmla="*/ 1162 w 5267"/>
              <a:gd name="connsiteY10" fmla="*/ 1623 h 1688"/>
              <a:gd name="connsiteX11" fmla="*/ 1233 w 5267"/>
              <a:gd name="connsiteY11" fmla="*/ 1609 h 1688"/>
              <a:gd name="connsiteX12" fmla="*/ 1301 w 5267"/>
              <a:gd name="connsiteY12" fmla="*/ 1593 h 1688"/>
              <a:gd name="connsiteX13" fmla="*/ 1370 w 5267"/>
              <a:gd name="connsiteY13" fmla="*/ 1575 h 1688"/>
              <a:gd name="connsiteX14" fmla="*/ 1438 w 5267"/>
              <a:gd name="connsiteY14" fmla="*/ 1555 h 1688"/>
              <a:gd name="connsiteX15" fmla="*/ 1505 w 5267"/>
              <a:gd name="connsiteY15" fmla="*/ 1536 h 1688"/>
              <a:gd name="connsiteX16" fmla="*/ 1573 w 5267"/>
              <a:gd name="connsiteY16" fmla="*/ 1514 h 1688"/>
              <a:gd name="connsiteX17" fmla="*/ 1708 w 5267"/>
              <a:gd name="connsiteY17" fmla="*/ 1468 h 1688"/>
              <a:gd name="connsiteX18" fmla="*/ 1841 w 5267"/>
              <a:gd name="connsiteY18" fmla="*/ 1419 h 1688"/>
              <a:gd name="connsiteX19" fmla="*/ 1974 w 5267"/>
              <a:gd name="connsiteY19" fmla="*/ 1365 h 1688"/>
              <a:gd name="connsiteX20" fmla="*/ 2104 w 5267"/>
              <a:gd name="connsiteY20" fmla="*/ 1306 h 1688"/>
              <a:gd name="connsiteX21" fmla="*/ 2234 w 5267"/>
              <a:gd name="connsiteY21" fmla="*/ 1245 h 1688"/>
              <a:gd name="connsiteX22" fmla="*/ 2362 w 5267"/>
              <a:gd name="connsiteY22" fmla="*/ 1181 h 1688"/>
              <a:gd name="connsiteX23" fmla="*/ 2491 w 5267"/>
              <a:gd name="connsiteY23" fmla="*/ 1114 h 1688"/>
              <a:gd name="connsiteX24" fmla="*/ 2619 w 5267"/>
              <a:gd name="connsiteY24" fmla="*/ 1045 h 1688"/>
              <a:gd name="connsiteX25" fmla="*/ 2742 w 5267"/>
              <a:gd name="connsiteY25" fmla="*/ 974 h 1688"/>
              <a:gd name="connsiteX26" fmla="*/ 2868 w 5267"/>
              <a:gd name="connsiteY26" fmla="*/ 900 h 1688"/>
              <a:gd name="connsiteX27" fmla="*/ 2991 w 5267"/>
              <a:gd name="connsiteY27" fmla="*/ 827 h 1688"/>
              <a:gd name="connsiteX28" fmla="*/ 3113 w 5267"/>
              <a:gd name="connsiteY28" fmla="*/ 752 h 1688"/>
              <a:gd name="connsiteX29" fmla="*/ 3234 w 5267"/>
              <a:gd name="connsiteY29" fmla="*/ 677 h 1688"/>
              <a:gd name="connsiteX30" fmla="*/ 3472 w 5267"/>
              <a:gd name="connsiteY30" fmla="*/ 522 h 1688"/>
              <a:gd name="connsiteX31" fmla="*/ 3705 w 5267"/>
              <a:gd name="connsiteY31" fmla="*/ 372 h 1688"/>
              <a:gd name="connsiteX32" fmla="*/ 3705 w 5267"/>
              <a:gd name="connsiteY32" fmla="*/ 372 h 1688"/>
              <a:gd name="connsiteX33" fmla="*/ 3762 w 5267"/>
              <a:gd name="connsiteY33" fmla="*/ 336 h 1688"/>
              <a:gd name="connsiteX34" fmla="*/ 3819 w 5267"/>
              <a:gd name="connsiteY34" fmla="*/ 301 h 1688"/>
              <a:gd name="connsiteX35" fmla="*/ 3877 w 5267"/>
              <a:gd name="connsiteY35" fmla="*/ 269 h 1688"/>
              <a:gd name="connsiteX36" fmla="*/ 3934 w 5267"/>
              <a:gd name="connsiteY36" fmla="*/ 239 h 1688"/>
              <a:gd name="connsiteX37" fmla="*/ 3991 w 5267"/>
              <a:gd name="connsiteY37" fmla="*/ 212 h 1688"/>
              <a:gd name="connsiteX38" fmla="*/ 4048 w 5267"/>
              <a:gd name="connsiteY38" fmla="*/ 186 h 1688"/>
              <a:gd name="connsiteX39" fmla="*/ 4103 w 5267"/>
              <a:gd name="connsiteY39" fmla="*/ 162 h 1688"/>
              <a:gd name="connsiteX40" fmla="*/ 4160 w 5267"/>
              <a:gd name="connsiteY40" fmla="*/ 141 h 1688"/>
              <a:gd name="connsiteX41" fmla="*/ 4215 w 5267"/>
              <a:gd name="connsiteY41" fmla="*/ 119 h 1688"/>
              <a:gd name="connsiteX42" fmla="*/ 4270 w 5267"/>
              <a:gd name="connsiteY42" fmla="*/ 101 h 1688"/>
              <a:gd name="connsiteX43" fmla="*/ 4325 w 5267"/>
              <a:gd name="connsiteY43" fmla="*/ 85 h 1688"/>
              <a:gd name="connsiteX44" fmla="*/ 4380 w 5267"/>
              <a:gd name="connsiteY44" fmla="*/ 69 h 1688"/>
              <a:gd name="connsiteX45" fmla="*/ 4435 w 5267"/>
              <a:gd name="connsiteY45" fmla="*/ 55 h 1688"/>
              <a:gd name="connsiteX46" fmla="*/ 4487 w 5267"/>
              <a:gd name="connsiteY46" fmla="*/ 44 h 1688"/>
              <a:gd name="connsiteX47" fmla="*/ 4540 w 5267"/>
              <a:gd name="connsiteY47" fmla="*/ 34 h 1688"/>
              <a:gd name="connsiteX48" fmla="*/ 4592 w 5267"/>
              <a:gd name="connsiteY48" fmla="*/ 24 h 1688"/>
              <a:gd name="connsiteX49" fmla="*/ 4645 w 5267"/>
              <a:gd name="connsiteY49" fmla="*/ 18 h 1688"/>
              <a:gd name="connsiteX50" fmla="*/ 4695 w 5267"/>
              <a:gd name="connsiteY50" fmla="*/ 12 h 1688"/>
              <a:gd name="connsiteX51" fmla="*/ 4748 w 5267"/>
              <a:gd name="connsiteY51" fmla="*/ 6 h 1688"/>
              <a:gd name="connsiteX52" fmla="*/ 4798 w 5267"/>
              <a:gd name="connsiteY52" fmla="*/ 2 h 1688"/>
              <a:gd name="connsiteX53" fmla="*/ 4897 w 5267"/>
              <a:gd name="connsiteY53" fmla="*/ 0 h 1688"/>
              <a:gd name="connsiteX54" fmla="*/ 4993 w 5267"/>
              <a:gd name="connsiteY54" fmla="*/ 0 h 1688"/>
              <a:gd name="connsiteX55" fmla="*/ 5086 w 5267"/>
              <a:gd name="connsiteY55" fmla="*/ 6 h 1688"/>
              <a:gd name="connsiteX56" fmla="*/ 5176 w 5267"/>
              <a:gd name="connsiteY56" fmla="*/ 14 h 1688"/>
              <a:gd name="connsiteX57" fmla="*/ 5253 w 5267"/>
              <a:gd name="connsiteY57" fmla="*/ 26 h 1688"/>
              <a:gd name="connsiteX58" fmla="*/ 5235 w 5267"/>
              <a:gd name="connsiteY58" fmla="*/ 174 h 1688"/>
              <a:gd name="connsiteX59" fmla="*/ 5061 w 5267"/>
              <a:gd name="connsiteY59" fmla="*/ 301 h 1688"/>
              <a:gd name="connsiteX60" fmla="*/ 4967 w 5267"/>
              <a:gd name="connsiteY60" fmla="*/ 279 h 1688"/>
              <a:gd name="connsiteX61" fmla="*/ 4869 w 5267"/>
              <a:gd name="connsiteY61" fmla="*/ 261 h 1688"/>
              <a:gd name="connsiteX62" fmla="*/ 4821 w 5267"/>
              <a:gd name="connsiteY62" fmla="*/ 253 h 1688"/>
              <a:gd name="connsiteX63" fmla="*/ 4771 w 5267"/>
              <a:gd name="connsiteY63" fmla="*/ 245 h 1688"/>
              <a:gd name="connsiteX64" fmla="*/ 4718 w 5267"/>
              <a:gd name="connsiteY64" fmla="*/ 241 h 1688"/>
              <a:gd name="connsiteX65" fmla="*/ 4666 w 5267"/>
              <a:gd name="connsiteY65" fmla="*/ 237 h 1688"/>
              <a:gd name="connsiteX66" fmla="*/ 4613 w 5267"/>
              <a:gd name="connsiteY66" fmla="*/ 234 h 1688"/>
              <a:gd name="connsiteX67" fmla="*/ 4560 w 5267"/>
              <a:gd name="connsiteY67" fmla="*/ 234 h 1688"/>
              <a:gd name="connsiteX68" fmla="*/ 4508 w 5267"/>
              <a:gd name="connsiteY68" fmla="*/ 234 h 1688"/>
              <a:gd name="connsiteX69" fmla="*/ 4453 w 5267"/>
              <a:gd name="connsiteY69" fmla="*/ 234 h 1688"/>
              <a:gd name="connsiteX70" fmla="*/ 4398 w 5267"/>
              <a:gd name="connsiteY70" fmla="*/ 237 h 1688"/>
              <a:gd name="connsiteX71" fmla="*/ 4341 w 5267"/>
              <a:gd name="connsiteY71" fmla="*/ 241 h 1688"/>
              <a:gd name="connsiteX72" fmla="*/ 4286 w 5267"/>
              <a:gd name="connsiteY72" fmla="*/ 247 h 1688"/>
              <a:gd name="connsiteX73" fmla="*/ 4229 w 5267"/>
              <a:gd name="connsiteY73" fmla="*/ 255 h 1688"/>
              <a:gd name="connsiteX74" fmla="*/ 4172 w 5267"/>
              <a:gd name="connsiteY74" fmla="*/ 265 h 1688"/>
              <a:gd name="connsiteX75" fmla="*/ 4114 w 5267"/>
              <a:gd name="connsiteY75" fmla="*/ 277 h 1688"/>
              <a:gd name="connsiteX76" fmla="*/ 4055 w 5267"/>
              <a:gd name="connsiteY76" fmla="*/ 291 h 1688"/>
              <a:gd name="connsiteX77" fmla="*/ 3995 w 5267"/>
              <a:gd name="connsiteY77" fmla="*/ 305 h 1688"/>
              <a:gd name="connsiteX78" fmla="*/ 3936 w 5267"/>
              <a:gd name="connsiteY78" fmla="*/ 323 h 1688"/>
              <a:gd name="connsiteX79" fmla="*/ 3877 w 5267"/>
              <a:gd name="connsiteY79" fmla="*/ 342 h 1688"/>
              <a:gd name="connsiteX80" fmla="*/ 3817 w 5267"/>
              <a:gd name="connsiteY80" fmla="*/ 362 h 1688"/>
              <a:gd name="connsiteX81" fmla="*/ 3755 w 5267"/>
              <a:gd name="connsiteY81" fmla="*/ 386 h 1688"/>
              <a:gd name="connsiteX82" fmla="*/ 3755 w 5267"/>
              <a:gd name="connsiteY82" fmla="*/ 386 h 1688"/>
              <a:gd name="connsiteX83" fmla="*/ 3511 w 5267"/>
              <a:gd name="connsiteY83" fmla="*/ 485 h 1688"/>
              <a:gd name="connsiteX84" fmla="*/ 3259 w 5267"/>
              <a:gd name="connsiteY84" fmla="*/ 584 h 1688"/>
              <a:gd name="connsiteX85" fmla="*/ 3133 w 5267"/>
              <a:gd name="connsiteY85" fmla="*/ 633 h 1688"/>
              <a:gd name="connsiteX86" fmla="*/ 3005 w 5267"/>
              <a:gd name="connsiteY86" fmla="*/ 681 h 1688"/>
              <a:gd name="connsiteX87" fmla="*/ 2877 w 5267"/>
              <a:gd name="connsiteY87" fmla="*/ 728 h 1688"/>
              <a:gd name="connsiteX88" fmla="*/ 2747 w 5267"/>
              <a:gd name="connsiteY88" fmla="*/ 774 h 1688"/>
              <a:gd name="connsiteX89" fmla="*/ 2614 w 5267"/>
              <a:gd name="connsiteY89" fmla="*/ 815 h 1688"/>
              <a:gd name="connsiteX90" fmla="*/ 2484 w 5267"/>
              <a:gd name="connsiteY90" fmla="*/ 857 h 1688"/>
              <a:gd name="connsiteX91" fmla="*/ 2351 w 5267"/>
              <a:gd name="connsiteY91" fmla="*/ 894 h 1688"/>
              <a:gd name="connsiteX92" fmla="*/ 2216 w 5267"/>
              <a:gd name="connsiteY92" fmla="*/ 930 h 1688"/>
              <a:gd name="connsiteX93" fmla="*/ 2083 w 5267"/>
              <a:gd name="connsiteY93" fmla="*/ 964 h 1688"/>
              <a:gd name="connsiteX94" fmla="*/ 1946 w 5267"/>
              <a:gd name="connsiteY94" fmla="*/ 991 h 1688"/>
              <a:gd name="connsiteX95" fmla="*/ 1811 w 5267"/>
              <a:gd name="connsiteY95" fmla="*/ 1017 h 1688"/>
              <a:gd name="connsiteX96" fmla="*/ 1674 w 5267"/>
              <a:gd name="connsiteY96" fmla="*/ 1037 h 1688"/>
              <a:gd name="connsiteX97" fmla="*/ 1605 w 5267"/>
              <a:gd name="connsiteY97" fmla="*/ 1045 h 1688"/>
              <a:gd name="connsiteX98" fmla="*/ 1537 w 5267"/>
              <a:gd name="connsiteY98" fmla="*/ 1053 h 1688"/>
              <a:gd name="connsiteX99" fmla="*/ 1468 w 5267"/>
              <a:gd name="connsiteY99" fmla="*/ 1059 h 1688"/>
              <a:gd name="connsiteX100" fmla="*/ 1400 w 5267"/>
              <a:gd name="connsiteY100" fmla="*/ 1063 h 1688"/>
              <a:gd name="connsiteX101" fmla="*/ 1331 w 5267"/>
              <a:gd name="connsiteY101" fmla="*/ 1067 h 1688"/>
              <a:gd name="connsiteX102" fmla="*/ 1262 w 5267"/>
              <a:gd name="connsiteY102" fmla="*/ 1069 h 1688"/>
              <a:gd name="connsiteX103" fmla="*/ 1191 w 5267"/>
              <a:gd name="connsiteY103" fmla="*/ 1071 h 1688"/>
              <a:gd name="connsiteX104" fmla="*/ 1123 w 5267"/>
              <a:gd name="connsiteY104" fmla="*/ 1071 h 1688"/>
              <a:gd name="connsiteX105" fmla="*/ 1054 w 5267"/>
              <a:gd name="connsiteY105" fmla="*/ 1067 h 1688"/>
              <a:gd name="connsiteX106" fmla="*/ 983 w 5267"/>
              <a:gd name="connsiteY106" fmla="*/ 1065 h 1688"/>
              <a:gd name="connsiteX107" fmla="*/ 915 w 5267"/>
              <a:gd name="connsiteY107" fmla="*/ 1059 h 1688"/>
              <a:gd name="connsiteX108" fmla="*/ 844 w 5267"/>
              <a:gd name="connsiteY108" fmla="*/ 1053 h 1688"/>
              <a:gd name="connsiteX109" fmla="*/ 775 w 5267"/>
              <a:gd name="connsiteY109" fmla="*/ 1045 h 1688"/>
              <a:gd name="connsiteX110" fmla="*/ 704 w 5267"/>
              <a:gd name="connsiteY110" fmla="*/ 1033 h 1688"/>
              <a:gd name="connsiteX111" fmla="*/ 633 w 5267"/>
              <a:gd name="connsiteY111" fmla="*/ 1023 h 1688"/>
              <a:gd name="connsiteX112" fmla="*/ 565 w 5267"/>
              <a:gd name="connsiteY112" fmla="*/ 1009 h 1688"/>
              <a:gd name="connsiteX113" fmla="*/ 494 w 5267"/>
              <a:gd name="connsiteY113" fmla="*/ 993 h 1688"/>
              <a:gd name="connsiteX114" fmla="*/ 423 w 5267"/>
              <a:gd name="connsiteY114" fmla="*/ 976 h 1688"/>
              <a:gd name="connsiteX115" fmla="*/ 352 w 5267"/>
              <a:gd name="connsiteY115" fmla="*/ 958 h 1688"/>
              <a:gd name="connsiteX116" fmla="*/ 281 w 5267"/>
              <a:gd name="connsiteY116" fmla="*/ 936 h 1688"/>
              <a:gd name="connsiteX117" fmla="*/ 210 w 5267"/>
              <a:gd name="connsiteY117" fmla="*/ 914 h 1688"/>
              <a:gd name="connsiteX118" fmla="*/ 142 w 5267"/>
              <a:gd name="connsiteY118" fmla="*/ 889 h 1688"/>
              <a:gd name="connsiteX119" fmla="*/ 71 w 5267"/>
              <a:gd name="connsiteY119" fmla="*/ 861 h 1688"/>
              <a:gd name="connsiteX120" fmla="*/ 0 w 5267"/>
              <a:gd name="connsiteY120" fmla="*/ 833 h 1688"/>
              <a:gd name="connsiteX121" fmla="*/ 455 w 5267"/>
              <a:gd name="connsiteY121" fmla="*/ 1686 h 1688"/>
              <a:gd name="connsiteX0" fmla="*/ 455 w 5302"/>
              <a:gd name="connsiteY0" fmla="*/ 1686 h 1688"/>
              <a:gd name="connsiteX1" fmla="*/ 528 w 5302"/>
              <a:gd name="connsiteY1" fmla="*/ 1688 h 1688"/>
              <a:gd name="connsiteX2" fmla="*/ 599 w 5302"/>
              <a:gd name="connsiteY2" fmla="*/ 1686 h 1688"/>
              <a:gd name="connsiteX3" fmla="*/ 670 w 5302"/>
              <a:gd name="connsiteY3" fmla="*/ 1684 h 1688"/>
              <a:gd name="connsiteX4" fmla="*/ 743 w 5302"/>
              <a:gd name="connsiteY4" fmla="*/ 1680 h 1688"/>
              <a:gd name="connsiteX5" fmla="*/ 814 w 5302"/>
              <a:gd name="connsiteY5" fmla="*/ 1674 h 1688"/>
              <a:gd name="connsiteX6" fmla="*/ 883 w 5302"/>
              <a:gd name="connsiteY6" fmla="*/ 1668 h 1688"/>
              <a:gd name="connsiteX7" fmla="*/ 954 w 5302"/>
              <a:gd name="connsiteY7" fmla="*/ 1658 h 1688"/>
              <a:gd name="connsiteX8" fmla="*/ 1025 w 5302"/>
              <a:gd name="connsiteY8" fmla="*/ 1648 h 1688"/>
              <a:gd name="connsiteX9" fmla="*/ 1093 w 5302"/>
              <a:gd name="connsiteY9" fmla="*/ 1637 h 1688"/>
              <a:gd name="connsiteX10" fmla="*/ 1162 w 5302"/>
              <a:gd name="connsiteY10" fmla="*/ 1623 h 1688"/>
              <a:gd name="connsiteX11" fmla="*/ 1233 w 5302"/>
              <a:gd name="connsiteY11" fmla="*/ 1609 h 1688"/>
              <a:gd name="connsiteX12" fmla="*/ 1301 w 5302"/>
              <a:gd name="connsiteY12" fmla="*/ 1593 h 1688"/>
              <a:gd name="connsiteX13" fmla="*/ 1370 w 5302"/>
              <a:gd name="connsiteY13" fmla="*/ 1575 h 1688"/>
              <a:gd name="connsiteX14" fmla="*/ 1438 w 5302"/>
              <a:gd name="connsiteY14" fmla="*/ 1555 h 1688"/>
              <a:gd name="connsiteX15" fmla="*/ 1505 w 5302"/>
              <a:gd name="connsiteY15" fmla="*/ 1536 h 1688"/>
              <a:gd name="connsiteX16" fmla="*/ 1573 w 5302"/>
              <a:gd name="connsiteY16" fmla="*/ 1514 h 1688"/>
              <a:gd name="connsiteX17" fmla="*/ 1708 w 5302"/>
              <a:gd name="connsiteY17" fmla="*/ 1468 h 1688"/>
              <a:gd name="connsiteX18" fmla="*/ 1841 w 5302"/>
              <a:gd name="connsiteY18" fmla="*/ 1419 h 1688"/>
              <a:gd name="connsiteX19" fmla="*/ 1974 w 5302"/>
              <a:gd name="connsiteY19" fmla="*/ 1365 h 1688"/>
              <a:gd name="connsiteX20" fmla="*/ 2104 w 5302"/>
              <a:gd name="connsiteY20" fmla="*/ 1306 h 1688"/>
              <a:gd name="connsiteX21" fmla="*/ 2234 w 5302"/>
              <a:gd name="connsiteY21" fmla="*/ 1245 h 1688"/>
              <a:gd name="connsiteX22" fmla="*/ 2362 w 5302"/>
              <a:gd name="connsiteY22" fmla="*/ 1181 h 1688"/>
              <a:gd name="connsiteX23" fmla="*/ 2491 w 5302"/>
              <a:gd name="connsiteY23" fmla="*/ 1114 h 1688"/>
              <a:gd name="connsiteX24" fmla="*/ 2619 w 5302"/>
              <a:gd name="connsiteY24" fmla="*/ 1045 h 1688"/>
              <a:gd name="connsiteX25" fmla="*/ 2742 w 5302"/>
              <a:gd name="connsiteY25" fmla="*/ 974 h 1688"/>
              <a:gd name="connsiteX26" fmla="*/ 2868 w 5302"/>
              <a:gd name="connsiteY26" fmla="*/ 900 h 1688"/>
              <a:gd name="connsiteX27" fmla="*/ 2991 w 5302"/>
              <a:gd name="connsiteY27" fmla="*/ 827 h 1688"/>
              <a:gd name="connsiteX28" fmla="*/ 3113 w 5302"/>
              <a:gd name="connsiteY28" fmla="*/ 752 h 1688"/>
              <a:gd name="connsiteX29" fmla="*/ 3234 w 5302"/>
              <a:gd name="connsiteY29" fmla="*/ 677 h 1688"/>
              <a:gd name="connsiteX30" fmla="*/ 3472 w 5302"/>
              <a:gd name="connsiteY30" fmla="*/ 522 h 1688"/>
              <a:gd name="connsiteX31" fmla="*/ 3705 w 5302"/>
              <a:gd name="connsiteY31" fmla="*/ 372 h 1688"/>
              <a:gd name="connsiteX32" fmla="*/ 3705 w 5302"/>
              <a:gd name="connsiteY32" fmla="*/ 372 h 1688"/>
              <a:gd name="connsiteX33" fmla="*/ 3762 w 5302"/>
              <a:gd name="connsiteY33" fmla="*/ 336 h 1688"/>
              <a:gd name="connsiteX34" fmla="*/ 3819 w 5302"/>
              <a:gd name="connsiteY34" fmla="*/ 301 h 1688"/>
              <a:gd name="connsiteX35" fmla="*/ 3877 w 5302"/>
              <a:gd name="connsiteY35" fmla="*/ 269 h 1688"/>
              <a:gd name="connsiteX36" fmla="*/ 3934 w 5302"/>
              <a:gd name="connsiteY36" fmla="*/ 239 h 1688"/>
              <a:gd name="connsiteX37" fmla="*/ 3991 w 5302"/>
              <a:gd name="connsiteY37" fmla="*/ 212 h 1688"/>
              <a:gd name="connsiteX38" fmla="*/ 4048 w 5302"/>
              <a:gd name="connsiteY38" fmla="*/ 186 h 1688"/>
              <a:gd name="connsiteX39" fmla="*/ 4103 w 5302"/>
              <a:gd name="connsiteY39" fmla="*/ 162 h 1688"/>
              <a:gd name="connsiteX40" fmla="*/ 4160 w 5302"/>
              <a:gd name="connsiteY40" fmla="*/ 141 h 1688"/>
              <a:gd name="connsiteX41" fmla="*/ 4215 w 5302"/>
              <a:gd name="connsiteY41" fmla="*/ 119 h 1688"/>
              <a:gd name="connsiteX42" fmla="*/ 4270 w 5302"/>
              <a:gd name="connsiteY42" fmla="*/ 101 h 1688"/>
              <a:gd name="connsiteX43" fmla="*/ 4325 w 5302"/>
              <a:gd name="connsiteY43" fmla="*/ 85 h 1688"/>
              <a:gd name="connsiteX44" fmla="*/ 4380 w 5302"/>
              <a:gd name="connsiteY44" fmla="*/ 69 h 1688"/>
              <a:gd name="connsiteX45" fmla="*/ 4435 w 5302"/>
              <a:gd name="connsiteY45" fmla="*/ 55 h 1688"/>
              <a:gd name="connsiteX46" fmla="*/ 4487 w 5302"/>
              <a:gd name="connsiteY46" fmla="*/ 44 h 1688"/>
              <a:gd name="connsiteX47" fmla="*/ 4540 w 5302"/>
              <a:gd name="connsiteY47" fmla="*/ 34 h 1688"/>
              <a:gd name="connsiteX48" fmla="*/ 4592 w 5302"/>
              <a:gd name="connsiteY48" fmla="*/ 24 h 1688"/>
              <a:gd name="connsiteX49" fmla="*/ 4645 w 5302"/>
              <a:gd name="connsiteY49" fmla="*/ 18 h 1688"/>
              <a:gd name="connsiteX50" fmla="*/ 4695 w 5302"/>
              <a:gd name="connsiteY50" fmla="*/ 12 h 1688"/>
              <a:gd name="connsiteX51" fmla="*/ 4748 w 5302"/>
              <a:gd name="connsiteY51" fmla="*/ 6 h 1688"/>
              <a:gd name="connsiteX52" fmla="*/ 4798 w 5302"/>
              <a:gd name="connsiteY52" fmla="*/ 2 h 1688"/>
              <a:gd name="connsiteX53" fmla="*/ 4897 w 5302"/>
              <a:gd name="connsiteY53" fmla="*/ 0 h 1688"/>
              <a:gd name="connsiteX54" fmla="*/ 4993 w 5302"/>
              <a:gd name="connsiteY54" fmla="*/ 0 h 1688"/>
              <a:gd name="connsiteX55" fmla="*/ 5086 w 5302"/>
              <a:gd name="connsiteY55" fmla="*/ 6 h 1688"/>
              <a:gd name="connsiteX56" fmla="*/ 5176 w 5302"/>
              <a:gd name="connsiteY56" fmla="*/ 14 h 1688"/>
              <a:gd name="connsiteX57" fmla="*/ 5253 w 5302"/>
              <a:gd name="connsiteY57" fmla="*/ 26 h 1688"/>
              <a:gd name="connsiteX58" fmla="*/ 5270 w 5302"/>
              <a:gd name="connsiteY58" fmla="*/ 127 h 1688"/>
              <a:gd name="connsiteX59" fmla="*/ 5061 w 5302"/>
              <a:gd name="connsiteY59" fmla="*/ 301 h 1688"/>
              <a:gd name="connsiteX60" fmla="*/ 4967 w 5302"/>
              <a:gd name="connsiteY60" fmla="*/ 279 h 1688"/>
              <a:gd name="connsiteX61" fmla="*/ 4869 w 5302"/>
              <a:gd name="connsiteY61" fmla="*/ 261 h 1688"/>
              <a:gd name="connsiteX62" fmla="*/ 4821 w 5302"/>
              <a:gd name="connsiteY62" fmla="*/ 253 h 1688"/>
              <a:gd name="connsiteX63" fmla="*/ 4771 w 5302"/>
              <a:gd name="connsiteY63" fmla="*/ 245 h 1688"/>
              <a:gd name="connsiteX64" fmla="*/ 4718 w 5302"/>
              <a:gd name="connsiteY64" fmla="*/ 241 h 1688"/>
              <a:gd name="connsiteX65" fmla="*/ 4666 w 5302"/>
              <a:gd name="connsiteY65" fmla="*/ 237 h 1688"/>
              <a:gd name="connsiteX66" fmla="*/ 4613 w 5302"/>
              <a:gd name="connsiteY66" fmla="*/ 234 h 1688"/>
              <a:gd name="connsiteX67" fmla="*/ 4560 w 5302"/>
              <a:gd name="connsiteY67" fmla="*/ 234 h 1688"/>
              <a:gd name="connsiteX68" fmla="*/ 4508 w 5302"/>
              <a:gd name="connsiteY68" fmla="*/ 234 h 1688"/>
              <a:gd name="connsiteX69" fmla="*/ 4453 w 5302"/>
              <a:gd name="connsiteY69" fmla="*/ 234 h 1688"/>
              <a:gd name="connsiteX70" fmla="*/ 4398 w 5302"/>
              <a:gd name="connsiteY70" fmla="*/ 237 h 1688"/>
              <a:gd name="connsiteX71" fmla="*/ 4341 w 5302"/>
              <a:gd name="connsiteY71" fmla="*/ 241 h 1688"/>
              <a:gd name="connsiteX72" fmla="*/ 4286 w 5302"/>
              <a:gd name="connsiteY72" fmla="*/ 247 h 1688"/>
              <a:gd name="connsiteX73" fmla="*/ 4229 w 5302"/>
              <a:gd name="connsiteY73" fmla="*/ 255 h 1688"/>
              <a:gd name="connsiteX74" fmla="*/ 4172 w 5302"/>
              <a:gd name="connsiteY74" fmla="*/ 265 h 1688"/>
              <a:gd name="connsiteX75" fmla="*/ 4114 w 5302"/>
              <a:gd name="connsiteY75" fmla="*/ 277 h 1688"/>
              <a:gd name="connsiteX76" fmla="*/ 4055 w 5302"/>
              <a:gd name="connsiteY76" fmla="*/ 291 h 1688"/>
              <a:gd name="connsiteX77" fmla="*/ 3995 w 5302"/>
              <a:gd name="connsiteY77" fmla="*/ 305 h 1688"/>
              <a:gd name="connsiteX78" fmla="*/ 3936 w 5302"/>
              <a:gd name="connsiteY78" fmla="*/ 323 h 1688"/>
              <a:gd name="connsiteX79" fmla="*/ 3877 w 5302"/>
              <a:gd name="connsiteY79" fmla="*/ 342 h 1688"/>
              <a:gd name="connsiteX80" fmla="*/ 3817 w 5302"/>
              <a:gd name="connsiteY80" fmla="*/ 362 h 1688"/>
              <a:gd name="connsiteX81" fmla="*/ 3755 w 5302"/>
              <a:gd name="connsiteY81" fmla="*/ 386 h 1688"/>
              <a:gd name="connsiteX82" fmla="*/ 3755 w 5302"/>
              <a:gd name="connsiteY82" fmla="*/ 386 h 1688"/>
              <a:gd name="connsiteX83" fmla="*/ 3511 w 5302"/>
              <a:gd name="connsiteY83" fmla="*/ 485 h 1688"/>
              <a:gd name="connsiteX84" fmla="*/ 3259 w 5302"/>
              <a:gd name="connsiteY84" fmla="*/ 584 h 1688"/>
              <a:gd name="connsiteX85" fmla="*/ 3133 w 5302"/>
              <a:gd name="connsiteY85" fmla="*/ 633 h 1688"/>
              <a:gd name="connsiteX86" fmla="*/ 3005 w 5302"/>
              <a:gd name="connsiteY86" fmla="*/ 681 h 1688"/>
              <a:gd name="connsiteX87" fmla="*/ 2877 w 5302"/>
              <a:gd name="connsiteY87" fmla="*/ 728 h 1688"/>
              <a:gd name="connsiteX88" fmla="*/ 2747 w 5302"/>
              <a:gd name="connsiteY88" fmla="*/ 774 h 1688"/>
              <a:gd name="connsiteX89" fmla="*/ 2614 w 5302"/>
              <a:gd name="connsiteY89" fmla="*/ 815 h 1688"/>
              <a:gd name="connsiteX90" fmla="*/ 2484 w 5302"/>
              <a:gd name="connsiteY90" fmla="*/ 857 h 1688"/>
              <a:gd name="connsiteX91" fmla="*/ 2351 w 5302"/>
              <a:gd name="connsiteY91" fmla="*/ 894 h 1688"/>
              <a:gd name="connsiteX92" fmla="*/ 2216 w 5302"/>
              <a:gd name="connsiteY92" fmla="*/ 930 h 1688"/>
              <a:gd name="connsiteX93" fmla="*/ 2083 w 5302"/>
              <a:gd name="connsiteY93" fmla="*/ 964 h 1688"/>
              <a:gd name="connsiteX94" fmla="*/ 1946 w 5302"/>
              <a:gd name="connsiteY94" fmla="*/ 991 h 1688"/>
              <a:gd name="connsiteX95" fmla="*/ 1811 w 5302"/>
              <a:gd name="connsiteY95" fmla="*/ 1017 h 1688"/>
              <a:gd name="connsiteX96" fmla="*/ 1674 w 5302"/>
              <a:gd name="connsiteY96" fmla="*/ 1037 h 1688"/>
              <a:gd name="connsiteX97" fmla="*/ 1605 w 5302"/>
              <a:gd name="connsiteY97" fmla="*/ 1045 h 1688"/>
              <a:gd name="connsiteX98" fmla="*/ 1537 w 5302"/>
              <a:gd name="connsiteY98" fmla="*/ 1053 h 1688"/>
              <a:gd name="connsiteX99" fmla="*/ 1468 w 5302"/>
              <a:gd name="connsiteY99" fmla="*/ 1059 h 1688"/>
              <a:gd name="connsiteX100" fmla="*/ 1400 w 5302"/>
              <a:gd name="connsiteY100" fmla="*/ 1063 h 1688"/>
              <a:gd name="connsiteX101" fmla="*/ 1331 w 5302"/>
              <a:gd name="connsiteY101" fmla="*/ 1067 h 1688"/>
              <a:gd name="connsiteX102" fmla="*/ 1262 w 5302"/>
              <a:gd name="connsiteY102" fmla="*/ 1069 h 1688"/>
              <a:gd name="connsiteX103" fmla="*/ 1191 w 5302"/>
              <a:gd name="connsiteY103" fmla="*/ 1071 h 1688"/>
              <a:gd name="connsiteX104" fmla="*/ 1123 w 5302"/>
              <a:gd name="connsiteY104" fmla="*/ 1071 h 1688"/>
              <a:gd name="connsiteX105" fmla="*/ 1054 w 5302"/>
              <a:gd name="connsiteY105" fmla="*/ 1067 h 1688"/>
              <a:gd name="connsiteX106" fmla="*/ 983 w 5302"/>
              <a:gd name="connsiteY106" fmla="*/ 1065 h 1688"/>
              <a:gd name="connsiteX107" fmla="*/ 915 w 5302"/>
              <a:gd name="connsiteY107" fmla="*/ 1059 h 1688"/>
              <a:gd name="connsiteX108" fmla="*/ 844 w 5302"/>
              <a:gd name="connsiteY108" fmla="*/ 1053 h 1688"/>
              <a:gd name="connsiteX109" fmla="*/ 775 w 5302"/>
              <a:gd name="connsiteY109" fmla="*/ 1045 h 1688"/>
              <a:gd name="connsiteX110" fmla="*/ 704 w 5302"/>
              <a:gd name="connsiteY110" fmla="*/ 1033 h 1688"/>
              <a:gd name="connsiteX111" fmla="*/ 633 w 5302"/>
              <a:gd name="connsiteY111" fmla="*/ 1023 h 1688"/>
              <a:gd name="connsiteX112" fmla="*/ 565 w 5302"/>
              <a:gd name="connsiteY112" fmla="*/ 1009 h 1688"/>
              <a:gd name="connsiteX113" fmla="*/ 494 w 5302"/>
              <a:gd name="connsiteY113" fmla="*/ 993 h 1688"/>
              <a:gd name="connsiteX114" fmla="*/ 423 w 5302"/>
              <a:gd name="connsiteY114" fmla="*/ 976 h 1688"/>
              <a:gd name="connsiteX115" fmla="*/ 352 w 5302"/>
              <a:gd name="connsiteY115" fmla="*/ 958 h 1688"/>
              <a:gd name="connsiteX116" fmla="*/ 281 w 5302"/>
              <a:gd name="connsiteY116" fmla="*/ 936 h 1688"/>
              <a:gd name="connsiteX117" fmla="*/ 210 w 5302"/>
              <a:gd name="connsiteY117" fmla="*/ 914 h 1688"/>
              <a:gd name="connsiteX118" fmla="*/ 142 w 5302"/>
              <a:gd name="connsiteY118" fmla="*/ 889 h 1688"/>
              <a:gd name="connsiteX119" fmla="*/ 71 w 5302"/>
              <a:gd name="connsiteY119" fmla="*/ 861 h 1688"/>
              <a:gd name="connsiteX120" fmla="*/ 0 w 5302"/>
              <a:gd name="connsiteY120" fmla="*/ 833 h 1688"/>
              <a:gd name="connsiteX121" fmla="*/ 455 w 5302"/>
              <a:gd name="connsiteY121" fmla="*/ 1686 h 1688"/>
              <a:gd name="connsiteX0" fmla="*/ 455 w 5296"/>
              <a:gd name="connsiteY0" fmla="*/ 1686 h 1688"/>
              <a:gd name="connsiteX1" fmla="*/ 528 w 5296"/>
              <a:gd name="connsiteY1" fmla="*/ 1688 h 1688"/>
              <a:gd name="connsiteX2" fmla="*/ 599 w 5296"/>
              <a:gd name="connsiteY2" fmla="*/ 1686 h 1688"/>
              <a:gd name="connsiteX3" fmla="*/ 670 w 5296"/>
              <a:gd name="connsiteY3" fmla="*/ 1684 h 1688"/>
              <a:gd name="connsiteX4" fmla="*/ 743 w 5296"/>
              <a:gd name="connsiteY4" fmla="*/ 1680 h 1688"/>
              <a:gd name="connsiteX5" fmla="*/ 814 w 5296"/>
              <a:gd name="connsiteY5" fmla="*/ 1674 h 1688"/>
              <a:gd name="connsiteX6" fmla="*/ 883 w 5296"/>
              <a:gd name="connsiteY6" fmla="*/ 1668 h 1688"/>
              <a:gd name="connsiteX7" fmla="*/ 954 w 5296"/>
              <a:gd name="connsiteY7" fmla="*/ 1658 h 1688"/>
              <a:gd name="connsiteX8" fmla="*/ 1025 w 5296"/>
              <a:gd name="connsiteY8" fmla="*/ 1648 h 1688"/>
              <a:gd name="connsiteX9" fmla="*/ 1093 w 5296"/>
              <a:gd name="connsiteY9" fmla="*/ 1637 h 1688"/>
              <a:gd name="connsiteX10" fmla="*/ 1162 w 5296"/>
              <a:gd name="connsiteY10" fmla="*/ 1623 h 1688"/>
              <a:gd name="connsiteX11" fmla="*/ 1233 w 5296"/>
              <a:gd name="connsiteY11" fmla="*/ 1609 h 1688"/>
              <a:gd name="connsiteX12" fmla="*/ 1301 w 5296"/>
              <a:gd name="connsiteY12" fmla="*/ 1593 h 1688"/>
              <a:gd name="connsiteX13" fmla="*/ 1370 w 5296"/>
              <a:gd name="connsiteY13" fmla="*/ 1575 h 1688"/>
              <a:gd name="connsiteX14" fmla="*/ 1438 w 5296"/>
              <a:gd name="connsiteY14" fmla="*/ 1555 h 1688"/>
              <a:gd name="connsiteX15" fmla="*/ 1505 w 5296"/>
              <a:gd name="connsiteY15" fmla="*/ 1536 h 1688"/>
              <a:gd name="connsiteX16" fmla="*/ 1573 w 5296"/>
              <a:gd name="connsiteY16" fmla="*/ 1514 h 1688"/>
              <a:gd name="connsiteX17" fmla="*/ 1708 w 5296"/>
              <a:gd name="connsiteY17" fmla="*/ 1468 h 1688"/>
              <a:gd name="connsiteX18" fmla="*/ 1841 w 5296"/>
              <a:gd name="connsiteY18" fmla="*/ 1419 h 1688"/>
              <a:gd name="connsiteX19" fmla="*/ 1974 w 5296"/>
              <a:gd name="connsiteY19" fmla="*/ 1365 h 1688"/>
              <a:gd name="connsiteX20" fmla="*/ 2104 w 5296"/>
              <a:gd name="connsiteY20" fmla="*/ 1306 h 1688"/>
              <a:gd name="connsiteX21" fmla="*/ 2234 w 5296"/>
              <a:gd name="connsiteY21" fmla="*/ 1245 h 1688"/>
              <a:gd name="connsiteX22" fmla="*/ 2362 w 5296"/>
              <a:gd name="connsiteY22" fmla="*/ 1181 h 1688"/>
              <a:gd name="connsiteX23" fmla="*/ 2491 w 5296"/>
              <a:gd name="connsiteY23" fmla="*/ 1114 h 1688"/>
              <a:gd name="connsiteX24" fmla="*/ 2619 w 5296"/>
              <a:gd name="connsiteY24" fmla="*/ 1045 h 1688"/>
              <a:gd name="connsiteX25" fmla="*/ 2742 w 5296"/>
              <a:gd name="connsiteY25" fmla="*/ 974 h 1688"/>
              <a:gd name="connsiteX26" fmla="*/ 2868 w 5296"/>
              <a:gd name="connsiteY26" fmla="*/ 900 h 1688"/>
              <a:gd name="connsiteX27" fmla="*/ 2991 w 5296"/>
              <a:gd name="connsiteY27" fmla="*/ 827 h 1688"/>
              <a:gd name="connsiteX28" fmla="*/ 3113 w 5296"/>
              <a:gd name="connsiteY28" fmla="*/ 752 h 1688"/>
              <a:gd name="connsiteX29" fmla="*/ 3234 w 5296"/>
              <a:gd name="connsiteY29" fmla="*/ 677 h 1688"/>
              <a:gd name="connsiteX30" fmla="*/ 3472 w 5296"/>
              <a:gd name="connsiteY30" fmla="*/ 522 h 1688"/>
              <a:gd name="connsiteX31" fmla="*/ 3705 w 5296"/>
              <a:gd name="connsiteY31" fmla="*/ 372 h 1688"/>
              <a:gd name="connsiteX32" fmla="*/ 3705 w 5296"/>
              <a:gd name="connsiteY32" fmla="*/ 372 h 1688"/>
              <a:gd name="connsiteX33" fmla="*/ 3762 w 5296"/>
              <a:gd name="connsiteY33" fmla="*/ 336 h 1688"/>
              <a:gd name="connsiteX34" fmla="*/ 3819 w 5296"/>
              <a:gd name="connsiteY34" fmla="*/ 301 h 1688"/>
              <a:gd name="connsiteX35" fmla="*/ 3877 w 5296"/>
              <a:gd name="connsiteY35" fmla="*/ 269 h 1688"/>
              <a:gd name="connsiteX36" fmla="*/ 3934 w 5296"/>
              <a:gd name="connsiteY36" fmla="*/ 239 h 1688"/>
              <a:gd name="connsiteX37" fmla="*/ 3991 w 5296"/>
              <a:gd name="connsiteY37" fmla="*/ 212 h 1688"/>
              <a:gd name="connsiteX38" fmla="*/ 4048 w 5296"/>
              <a:gd name="connsiteY38" fmla="*/ 186 h 1688"/>
              <a:gd name="connsiteX39" fmla="*/ 4103 w 5296"/>
              <a:gd name="connsiteY39" fmla="*/ 162 h 1688"/>
              <a:gd name="connsiteX40" fmla="*/ 4160 w 5296"/>
              <a:gd name="connsiteY40" fmla="*/ 141 h 1688"/>
              <a:gd name="connsiteX41" fmla="*/ 4215 w 5296"/>
              <a:gd name="connsiteY41" fmla="*/ 119 h 1688"/>
              <a:gd name="connsiteX42" fmla="*/ 4270 w 5296"/>
              <a:gd name="connsiteY42" fmla="*/ 101 h 1688"/>
              <a:gd name="connsiteX43" fmla="*/ 4325 w 5296"/>
              <a:gd name="connsiteY43" fmla="*/ 85 h 1688"/>
              <a:gd name="connsiteX44" fmla="*/ 4380 w 5296"/>
              <a:gd name="connsiteY44" fmla="*/ 69 h 1688"/>
              <a:gd name="connsiteX45" fmla="*/ 4435 w 5296"/>
              <a:gd name="connsiteY45" fmla="*/ 55 h 1688"/>
              <a:gd name="connsiteX46" fmla="*/ 4487 w 5296"/>
              <a:gd name="connsiteY46" fmla="*/ 44 h 1688"/>
              <a:gd name="connsiteX47" fmla="*/ 4540 w 5296"/>
              <a:gd name="connsiteY47" fmla="*/ 34 h 1688"/>
              <a:gd name="connsiteX48" fmla="*/ 4592 w 5296"/>
              <a:gd name="connsiteY48" fmla="*/ 24 h 1688"/>
              <a:gd name="connsiteX49" fmla="*/ 4645 w 5296"/>
              <a:gd name="connsiteY49" fmla="*/ 18 h 1688"/>
              <a:gd name="connsiteX50" fmla="*/ 4695 w 5296"/>
              <a:gd name="connsiteY50" fmla="*/ 12 h 1688"/>
              <a:gd name="connsiteX51" fmla="*/ 4748 w 5296"/>
              <a:gd name="connsiteY51" fmla="*/ 6 h 1688"/>
              <a:gd name="connsiteX52" fmla="*/ 4798 w 5296"/>
              <a:gd name="connsiteY52" fmla="*/ 2 h 1688"/>
              <a:gd name="connsiteX53" fmla="*/ 4897 w 5296"/>
              <a:gd name="connsiteY53" fmla="*/ 0 h 1688"/>
              <a:gd name="connsiteX54" fmla="*/ 4993 w 5296"/>
              <a:gd name="connsiteY54" fmla="*/ 0 h 1688"/>
              <a:gd name="connsiteX55" fmla="*/ 5086 w 5296"/>
              <a:gd name="connsiteY55" fmla="*/ 6 h 1688"/>
              <a:gd name="connsiteX56" fmla="*/ 5176 w 5296"/>
              <a:gd name="connsiteY56" fmla="*/ 14 h 1688"/>
              <a:gd name="connsiteX57" fmla="*/ 5253 w 5296"/>
              <a:gd name="connsiteY57" fmla="*/ 26 h 1688"/>
              <a:gd name="connsiteX58" fmla="*/ 5270 w 5296"/>
              <a:gd name="connsiteY58" fmla="*/ 127 h 1688"/>
              <a:gd name="connsiteX59" fmla="*/ 5061 w 5296"/>
              <a:gd name="connsiteY59" fmla="*/ 301 h 1688"/>
              <a:gd name="connsiteX60" fmla="*/ 4967 w 5296"/>
              <a:gd name="connsiteY60" fmla="*/ 279 h 1688"/>
              <a:gd name="connsiteX61" fmla="*/ 4869 w 5296"/>
              <a:gd name="connsiteY61" fmla="*/ 261 h 1688"/>
              <a:gd name="connsiteX62" fmla="*/ 4821 w 5296"/>
              <a:gd name="connsiteY62" fmla="*/ 253 h 1688"/>
              <a:gd name="connsiteX63" fmla="*/ 4771 w 5296"/>
              <a:gd name="connsiteY63" fmla="*/ 245 h 1688"/>
              <a:gd name="connsiteX64" fmla="*/ 4718 w 5296"/>
              <a:gd name="connsiteY64" fmla="*/ 241 h 1688"/>
              <a:gd name="connsiteX65" fmla="*/ 4666 w 5296"/>
              <a:gd name="connsiteY65" fmla="*/ 237 h 1688"/>
              <a:gd name="connsiteX66" fmla="*/ 4613 w 5296"/>
              <a:gd name="connsiteY66" fmla="*/ 234 h 1688"/>
              <a:gd name="connsiteX67" fmla="*/ 4560 w 5296"/>
              <a:gd name="connsiteY67" fmla="*/ 234 h 1688"/>
              <a:gd name="connsiteX68" fmla="*/ 4508 w 5296"/>
              <a:gd name="connsiteY68" fmla="*/ 234 h 1688"/>
              <a:gd name="connsiteX69" fmla="*/ 4453 w 5296"/>
              <a:gd name="connsiteY69" fmla="*/ 234 h 1688"/>
              <a:gd name="connsiteX70" fmla="*/ 4398 w 5296"/>
              <a:gd name="connsiteY70" fmla="*/ 237 h 1688"/>
              <a:gd name="connsiteX71" fmla="*/ 4341 w 5296"/>
              <a:gd name="connsiteY71" fmla="*/ 241 h 1688"/>
              <a:gd name="connsiteX72" fmla="*/ 4286 w 5296"/>
              <a:gd name="connsiteY72" fmla="*/ 247 h 1688"/>
              <a:gd name="connsiteX73" fmla="*/ 4229 w 5296"/>
              <a:gd name="connsiteY73" fmla="*/ 255 h 1688"/>
              <a:gd name="connsiteX74" fmla="*/ 4172 w 5296"/>
              <a:gd name="connsiteY74" fmla="*/ 265 h 1688"/>
              <a:gd name="connsiteX75" fmla="*/ 4114 w 5296"/>
              <a:gd name="connsiteY75" fmla="*/ 277 h 1688"/>
              <a:gd name="connsiteX76" fmla="*/ 4055 w 5296"/>
              <a:gd name="connsiteY76" fmla="*/ 291 h 1688"/>
              <a:gd name="connsiteX77" fmla="*/ 3995 w 5296"/>
              <a:gd name="connsiteY77" fmla="*/ 305 h 1688"/>
              <a:gd name="connsiteX78" fmla="*/ 3936 w 5296"/>
              <a:gd name="connsiteY78" fmla="*/ 323 h 1688"/>
              <a:gd name="connsiteX79" fmla="*/ 3877 w 5296"/>
              <a:gd name="connsiteY79" fmla="*/ 342 h 1688"/>
              <a:gd name="connsiteX80" fmla="*/ 3817 w 5296"/>
              <a:gd name="connsiteY80" fmla="*/ 362 h 1688"/>
              <a:gd name="connsiteX81" fmla="*/ 3755 w 5296"/>
              <a:gd name="connsiteY81" fmla="*/ 386 h 1688"/>
              <a:gd name="connsiteX82" fmla="*/ 3755 w 5296"/>
              <a:gd name="connsiteY82" fmla="*/ 386 h 1688"/>
              <a:gd name="connsiteX83" fmla="*/ 3511 w 5296"/>
              <a:gd name="connsiteY83" fmla="*/ 485 h 1688"/>
              <a:gd name="connsiteX84" fmla="*/ 3259 w 5296"/>
              <a:gd name="connsiteY84" fmla="*/ 584 h 1688"/>
              <a:gd name="connsiteX85" fmla="*/ 3133 w 5296"/>
              <a:gd name="connsiteY85" fmla="*/ 633 h 1688"/>
              <a:gd name="connsiteX86" fmla="*/ 3005 w 5296"/>
              <a:gd name="connsiteY86" fmla="*/ 681 h 1688"/>
              <a:gd name="connsiteX87" fmla="*/ 2877 w 5296"/>
              <a:gd name="connsiteY87" fmla="*/ 728 h 1688"/>
              <a:gd name="connsiteX88" fmla="*/ 2747 w 5296"/>
              <a:gd name="connsiteY88" fmla="*/ 774 h 1688"/>
              <a:gd name="connsiteX89" fmla="*/ 2614 w 5296"/>
              <a:gd name="connsiteY89" fmla="*/ 815 h 1688"/>
              <a:gd name="connsiteX90" fmla="*/ 2484 w 5296"/>
              <a:gd name="connsiteY90" fmla="*/ 857 h 1688"/>
              <a:gd name="connsiteX91" fmla="*/ 2351 w 5296"/>
              <a:gd name="connsiteY91" fmla="*/ 894 h 1688"/>
              <a:gd name="connsiteX92" fmla="*/ 2216 w 5296"/>
              <a:gd name="connsiteY92" fmla="*/ 930 h 1688"/>
              <a:gd name="connsiteX93" fmla="*/ 2083 w 5296"/>
              <a:gd name="connsiteY93" fmla="*/ 964 h 1688"/>
              <a:gd name="connsiteX94" fmla="*/ 1946 w 5296"/>
              <a:gd name="connsiteY94" fmla="*/ 991 h 1688"/>
              <a:gd name="connsiteX95" fmla="*/ 1811 w 5296"/>
              <a:gd name="connsiteY95" fmla="*/ 1017 h 1688"/>
              <a:gd name="connsiteX96" fmla="*/ 1674 w 5296"/>
              <a:gd name="connsiteY96" fmla="*/ 1037 h 1688"/>
              <a:gd name="connsiteX97" fmla="*/ 1605 w 5296"/>
              <a:gd name="connsiteY97" fmla="*/ 1045 h 1688"/>
              <a:gd name="connsiteX98" fmla="*/ 1537 w 5296"/>
              <a:gd name="connsiteY98" fmla="*/ 1053 h 1688"/>
              <a:gd name="connsiteX99" fmla="*/ 1468 w 5296"/>
              <a:gd name="connsiteY99" fmla="*/ 1059 h 1688"/>
              <a:gd name="connsiteX100" fmla="*/ 1400 w 5296"/>
              <a:gd name="connsiteY100" fmla="*/ 1063 h 1688"/>
              <a:gd name="connsiteX101" fmla="*/ 1331 w 5296"/>
              <a:gd name="connsiteY101" fmla="*/ 1067 h 1688"/>
              <a:gd name="connsiteX102" fmla="*/ 1262 w 5296"/>
              <a:gd name="connsiteY102" fmla="*/ 1069 h 1688"/>
              <a:gd name="connsiteX103" fmla="*/ 1191 w 5296"/>
              <a:gd name="connsiteY103" fmla="*/ 1071 h 1688"/>
              <a:gd name="connsiteX104" fmla="*/ 1123 w 5296"/>
              <a:gd name="connsiteY104" fmla="*/ 1071 h 1688"/>
              <a:gd name="connsiteX105" fmla="*/ 1054 w 5296"/>
              <a:gd name="connsiteY105" fmla="*/ 1067 h 1688"/>
              <a:gd name="connsiteX106" fmla="*/ 983 w 5296"/>
              <a:gd name="connsiteY106" fmla="*/ 1065 h 1688"/>
              <a:gd name="connsiteX107" fmla="*/ 915 w 5296"/>
              <a:gd name="connsiteY107" fmla="*/ 1059 h 1688"/>
              <a:gd name="connsiteX108" fmla="*/ 844 w 5296"/>
              <a:gd name="connsiteY108" fmla="*/ 1053 h 1688"/>
              <a:gd name="connsiteX109" fmla="*/ 775 w 5296"/>
              <a:gd name="connsiteY109" fmla="*/ 1045 h 1688"/>
              <a:gd name="connsiteX110" fmla="*/ 704 w 5296"/>
              <a:gd name="connsiteY110" fmla="*/ 1033 h 1688"/>
              <a:gd name="connsiteX111" fmla="*/ 633 w 5296"/>
              <a:gd name="connsiteY111" fmla="*/ 1023 h 1688"/>
              <a:gd name="connsiteX112" fmla="*/ 565 w 5296"/>
              <a:gd name="connsiteY112" fmla="*/ 1009 h 1688"/>
              <a:gd name="connsiteX113" fmla="*/ 494 w 5296"/>
              <a:gd name="connsiteY113" fmla="*/ 993 h 1688"/>
              <a:gd name="connsiteX114" fmla="*/ 423 w 5296"/>
              <a:gd name="connsiteY114" fmla="*/ 976 h 1688"/>
              <a:gd name="connsiteX115" fmla="*/ 352 w 5296"/>
              <a:gd name="connsiteY115" fmla="*/ 958 h 1688"/>
              <a:gd name="connsiteX116" fmla="*/ 281 w 5296"/>
              <a:gd name="connsiteY116" fmla="*/ 936 h 1688"/>
              <a:gd name="connsiteX117" fmla="*/ 210 w 5296"/>
              <a:gd name="connsiteY117" fmla="*/ 914 h 1688"/>
              <a:gd name="connsiteX118" fmla="*/ 142 w 5296"/>
              <a:gd name="connsiteY118" fmla="*/ 889 h 1688"/>
              <a:gd name="connsiteX119" fmla="*/ 71 w 5296"/>
              <a:gd name="connsiteY119" fmla="*/ 861 h 1688"/>
              <a:gd name="connsiteX120" fmla="*/ 0 w 5296"/>
              <a:gd name="connsiteY120" fmla="*/ 833 h 1688"/>
              <a:gd name="connsiteX121" fmla="*/ 455 w 5296"/>
              <a:gd name="connsiteY121" fmla="*/ 1686 h 1688"/>
              <a:gd name="connsiteX0" fmla="*/ 455 w 5324"/>
              <a:gd name="connsiteY0" fmla="*/ 1686 h 1688"/>
              <a:gd name="connsiteX1" fmla="*/ 528 w 5324"/>
              <a:gd name="connsiteY1" fmla="*/ 1688 h 1688"/>
              <a:gd name="connsiteX2" fmla="*/ 599 w 5324"/>
              <a:gd name="connsiteY2" fmla="*/ 1686 h 1688"/>
              <a:gd name="connsiteX3" fmla="*/ 670 w 5324"/>
              <a:gd name="connsiteY3" fmla="*/ 1684 h 1688"/>
              <a:gd name="connsiteX4" fmla="*/ 743 w 5324"/>
              <a:gd name="connsiteY4" fmla="*/ 1680 h 1688"/>
              <a:gd name="connsiteX5" fmla="*/ 814 w 5324"/>
              <a:gd name="connsiteY5" fmla="*/ 1674 h 1688"/>
              <a:gd name="connsiteX6" fmla="*/ 883 w 5324"/>
              <a:gd name="connsiteY6" fmla="*/ 1668 h 1688"/>
              <a:gd name="connsiteX7" fmla="*/ 954 w 5324"/>
              <a:gd name="connsiteY7" fmla="*/ 1658 h 1688"/>
              <a:gd name="connsiteX8" fmla="*/ 1025 w 5324"/>
              <a:gd name="connsiteY8" fmla="*/ 1648 h 1688"/>
              <a:gd name="connsiteX9" fmla="*/ 1093 w 5324"/>
              <a:gd name="connsiteY9" fmla="*/ 1637 h 1688"/>
              <a:gd name="connsiteX10" fmla="*/ 1162 w 5324"/>
              <a:gd name="connsiteY10" fmla="*/ 1623 h 1688"/>
              <a:gd name="connsiteX11" fmla="*/ 1233 w 5324"/>
              <a:gd name="connsiteY11" fmla="*/ 1609 h 1688"/>
              <a:gd name="connsiteX12" fmla="*/ 1301 w 5324"/>
              <a:gd name="connsiteY12" fmla="*/ 1593 h 1688"/>
              <a:gd name="connsiteX13" fmla="*/ 1370 w 5324"/>
              <a:gd name="connsiteY13" fmla="*/ 1575 h 1688"/>
              <a:gd name="connsiteX14" fmla="*/ 1438 w 5324"/>
              <a:gd name="connsiteY14" fmla="*/ 1555 h 1688"/>
              <a:gd name="connsiteX15" fmla="*/ 1505 w 5324"/>
              <a:gd name="connsiteY15" fmla="*/ 1536 h 1688"/>
              <a:gd name="connsiteX16" fmla="*/ 1573 w 5324"/>
              <a:gd name="connsiteY16" fmla="*/ 1514 h 1688"/>
              <a:gd name="connsiteX17" fmla="*/ 1708 w 5324"/>
              <a:gd name="connsiteY17" fmla="*/ 1468 h 1688"/>
              <a:gd name="connsiteX18" fmla="*/ 1841 w 5324"/>
              <a:gd name="connsiteY18" fmla="*/ 1419 h 1688"/>
              <a:gd name="connsiteX19" fmla="*/ 1974 w 5324"/>
              <a:gd name="connsiteY19" fmla="*/ 1365 h 1688"/>
              <a:gd name="connsiteX20" fmla="*/ 2104 w 5324"/>
              <a:gd name="connsiteY20" fmla="*/ 1306 h 1688"/>
              <a:gd name="connsiteX21" fmla="*/ 2234 w 5324"/>
              <a:gd name="connsiteY21" fmla="*/ 1245 h 1688"/>
              <a:gd name="connsiteX22" fmla="*/ 2362 w 5324"/>
              <a:gd name="connsiteY22" fmla="*/ 1181 h 1688"/>
              <a:gd name="connsiteX23" fmla="*/ 2491 w 5324"/>
              <a:gd name="connsiteY23" fmla="*/ 1114 h 1688"/>
              <a:gd name="connsiteX24" fmla="*/ 2619 w 5324"/>
              <a:gd name="connsiteY24" fmla="*/ 1045 h 1688"/>
              <a:gd name="connsiteX25" fmla="*/ 2742 w 5324"/>
              <a:gd name="connsiteY25" fmla="*/ 974 h 1688"/>
              <a:gd name="connsiteX26" fmla="*/ 2868 w 5324"/>
              <a:gd name="connsiteY26" fmla="*/ 900 h 1688"/>
              <a:gd name="connsiteX27" fmla="*/ 2991 w 5324"/>
              <a:gd name="connsiteY27" fmla="*/ 827 h 1688"/>
              <a:gd name="connsiteX28" fmla="*/ 3113 w 5324"/>
              <a:gd name="connsiteY28" fmla="*/ 752 h 1688"/>
              <a:gd name="connsiteX29" fmla="*/ 3234 w 5324"/>
              <a:gd name="connsiteY29" fmla="*/ 677 h 1688"/>
              <a:gd name="connsiteX30" fmla="*/ 3472 w 5324"/>
              <a:gd name="connsiteY30" fmla="*/ 522 h 1688"/>
              <a:gd name="connsiteX31" fmla="*/ 3705 w 5324"/>
              <a:gd name="connsiteY31" fmla="*/ 372 h 1688"/>
              <a:gd name="connsiteX32" fmla="*/ 3705 w 5324"/>
              <a:gd name="connsiteY32" fmla="*/ 372 h 1688"/>
              <a:gd name="connsiteX33" fmla="*/ 3762 w 5324"/>
              <a:gd name="connsiteY33" fmla="*/ 336 h 1688"/>
              <a:gd name="connsiteX34" fmla="*/ 3819 w 5324"/>
              <a:gd name="connsiteY34" fmla="*/ 301 h 1688"/>
              <a:gd name="connsiteX35" fmla="*/ 3877 w 5324"/>
              <a:gd name="connsiteY35" fmla="*/ 269 h 1688"/>
              <a:gd name="connsiteX36" fmla="*/ 3934 w 5324"/>
              <a:gd name="connsiteY36" fmla="*/ 239 h 1688"/>
              <a:gd name="connsiteX37" fmla="*/ 3991 w 5324"/>
              <a:gd name="connsiteY37" fmla="*/ 212 h 1688"/>
              <a:gd name="connsiteX38" fmla="*/ 4048 w 5324"/>
              <a:gd name="connsiteY38" fmla="*/ 186 h 1688"/>
              <a:gd name="connsiteX39" fmla="*/ 4103 w 5324"/>
              <a:gd name="connsiteY39" fmla="*/ 162 h 1688"/>
              <a:gd name="connsiteX40" fmla="*/ 4160 w 5324"/>
              <a:gd name="connsiteY40" fmla="*/ 141 h 1688"/>
              <a:gd name="connsiteX41" fmla="*/ 4215 w 5324"/>
              <a:gd name="connsiteY41" fmla="*/ 119 h 1688"/>
              <a:gd name="connsiteX42" fmla="*/ 4270 w 5324"/>
              <a:gd name="connsiteY42" fmla="*/ 101 h 1688"/>
              <a:gd name="connsiteX43" fmla="*/ 4325 w 5324"/>
              <a:gd name="connsiteY43" fmla="*/ 85 h 1688"/>
              <a:gd name="connsiteX44" fmla="*/ 4380 w 5324"/>
              <a:gd name="connsiteY44" fmla="*/ 69 h 1688"/>
              <a:gd name="connsiteX45" fmla="*/ 4435 w 5324"/>
              <a:gd name="connsiteY45" fmla="*/ 55 h 1688"/>
              <a:gd name="connsiteX46" fmla="*/ 4487 w 5324"/>
              <a:gd name="connsiteY46" fmla="*/ 44 h 1688"/>
              <a:gd name="connsiteX47" fmla="*/ 4540 w 5324"/>
              <a:gd name="connsiteY47" fmla="*/ 34 h 1688"/>
              <a:gd name="connsiteX48" fmla="*/ 4592 w 5324"/>
              <a:gd name="connsiteY48" fmla="*/ 24 h 1688"/>
              <a:gd name="connsiteX49" fmla="*/ 4645 w 5324"/>
              <a:gd name="connsiteY49" fmla="*/ 18 h 1688"/>
              <a:gd name="connsiteX50" fmla="*/ 4695 w 5324"/>
              <a:gd name="connsiteY50" fmla="*/ 12 h 1688"/>
              <a:gd name="connsiteX51" fmla="*/ 4748 w 5324"/>
              <a:gd name="connsiteY51" fmla="*/ 6 h 1688"/>
              <a:gd name="connsiteX52" fmla="*/ 4798 w 5324"/>
              <a:gd name="connsiteY52" fmla="*/ 2 h 1688"/>
              <a:gd name="connsiteX53" fmla="*/ 4897 w 5324"/>
              <a:gd name="connsiteY53" fmla="*/ 0 h 1688"/>
              <a:gd name="connsiteX54" fmla="*/ 4993 w 5324"/>
              <a:gd name="connsiteY54" fmla="*/ 0 h 1688"/>
              <a:gd name="connsiteX55" fmla="*/ 5086 w 5324"/>
              <a:gd name="connsiteY55" fmla="*/ 6 h 1688"/>
              <a:gd name="connsiteX56" fmla="*/ 5176 w 5324"/>
              <a:gd name="connsiteY56" fmla="*/ 14 h 1688"/>
              <a:gd name="connsiteX57" fmla="*/ 5253 w 5324"/>
              <a:gd name="connsiteY57" fmla="*/ 26 h 1688"/>
              <a:gd name="connsiteX58" fmla="*/ 5270 w 5324"/>
              <a:gd name="connsiteY58" fmla="*/ 127 h 1688"/>
              <a:gd name="connsiteX59" fmla="*/ 5061 w 5324"/>
              <a:gd name="connsiteY59" fmla="*/ 301 h 1688"/>
              <a:gd name="connsiteX60" fmla="*/ 4967 w 5324"/>
              <a:gd name="connsiteY60" fmla="*/ 279 h 1688"/>
              <a:gd name="connsiteX61" fmla="*/ 4869 w 5324"/>
              <a:gd name="connsiteY61" fmla="*/ 261 h 1688"/>
              <a:gd name="connsiteX62" fmla="*/ 4821 w 5324"/>
              <a:gd name="connsiteY62" fmla="*/ 253 h 1688"/>
              <a:gd name="connsiteX63" fmla="*/ 4771 w 5324"/>
              <a:gd name="connsiteY63" fmla="*/ 245 h 1688"/>
              <a:gd name="connsiteX64" fmla="*/ 4718 w 5324"/>
              <a:gd name="connsiteY64" fmla="*/ 241 h 1688"/>
              <a:gd name="connsiteX65" fmla="*/ 4666 w 5324"/>
              <a:gd name="connsiteY65" fmla="*/ 237 h 1688"/>
              <a:gd name="connsiteX66" fmla="*/ 4613 w 5324"/>
              <a:gd name="connsiteY66" fmla="*/ 234 h 1688"/>
              <a:gd name="connsiteX67" fmla="*/ 4560 w 5324"/>
              <a:gd name="connsiteY67" fmla="*/ 234 h 1688"/>
              <a:gd name="connsiteX68" fmla="*/ 4508 w 5324"/>
              <a:gd name="connsiteY68" fmla="*/ 234 h 1688"/>
              <a:gd name="connsiteX69" fmla="*/ 4453 w 5324"/>
              <a:gd name="connsiteY69" fmla="*/ 234 h 1688"/>
              <a:gd name="connsiteX70" fmla="*/ 4398 w 5324"/>
              <a:gd name="connsiteY70" fmla="*/ 237 h 1688"/>
              <a:gd name="connsiteX71" fmla="*/ 4341 w 5324"/>
              <a:gd name="connsiteY71" fmla="*/ 241 h 1688"/>
              <a:gd name="connsiteX72" fmla="*/ 4286 w 5324"/>
              <a:gd name="connsiteY72" fmla="*/ 247 h 1688"/>
              <a:gd name="connsiteX73" fmla="*/ 4229 w 5324"/>
              <a:gd name="connsiteY73" fmla="*/ 255 h 1688"/>
              <a:gd name="connsiteX74" fmla="*/ 4172 w 5324"/>
              <a:gd name="connsiteY74" fmla="*/ 265 h 1688"/>
              <a:gd name="connsiteX75" fmla="*/ 4114 w 5324"/>
              <a:gd name="connsiteY75" fmla="*/ 277 h 1688"/>
              <a:gd name="connsiteX76" fmla="*/ 4055 w 5324"/>
              <a:gd name="connsiteY76" fmla="*/ 291 h 1688"/>
              <a:gd name="connsiteX77" fmla="*/ 3995 w 5324"/>
              <a:gd name="connsiteY77" fmla="*/ 305 h 1688"/>
              <a:gd name="connsiteX78" fmla="*/ 3936 w 5324"/>
              <a:gd name="connsiteY78" fmla="*/ 323 h 1688"/>
              <a:gd name="connsiteX79" fmla="*/ 3877 w 5324"/>
              <a:gd name="connsiteY79" fmla="*/ 342 h 1688"/>
              <a:gd name="connsiteX80" fmla="*/ 3817 w 5324"/>
              <a:gd name="connsiteY80" fmla="*/ 362 h 1688"/>
              <a:gd name="connsiteX81" fmla="*/ 3755 w 5324"/>
              <a:gd name="connsiteY81" fmla="*/ 386 h 1688"/>
              <a:gd name="connsiteX82" fmla="*/ 3755 w 5324"/>
              <a:gd name="connsiteY82" fmla="*/ 386 h 1688"/>
              <a:gd name="connsiteX83" fmla="*/ 3511 w 5324"/>
              <a:gd name="connsiteY83" fmla="*/ 485 h 1688"/>
              <a:gd name="connsiteX84" fmla="*/ 3259 w 5324"/>
              <a:gd name="connsiteY84" fmla="*/ 584 h 1688"/>
              <a:gd name="connsiteX85" fmla="*/ 3133 w 5324"/>
              <a:gd name="connsiteY85" fmla="*/ 633 h 1688"/>
              <a:gd name="connsiteX86" fmla="*/ 3005 w 5324"/>
              <a:gd name="connsiteY86" fmla="*/ 681 h 1688"/>
              <a:gd name="connsiteX87" fmla="*/ 2877 w 5324"/>
              <a:gd name="connsiteY87" fmla="*/ 728 h 1688"/>
              <a:gd name="connsiteX88" fmla="*/ 2747 w 5324"/>
              <a:gd name="connsiteY88" fmla="*/ 774 h 1688"/>
              <a:gd name="connsiteX89" fmla="*/ 2614 w 5324"/>
              <a:gd name="connsiteY89" fmla="*/ 815 h 1688"/>
              <a:gd name="connsiteX90" fmla="*/ 2484 w 5324"/>
              <a:gd name="connsiteY90" fmla="*/ 857 h 1688"/>
              <a:gd name="connsiteX91" fmla="*/ 2351 w 5324"/>
              <a:gd name="connsiteY91" fmla="*/ 894 h 1688"/>
              <a:gd name="connsiteX92" fmla="*/ 2216 w 5324"/>
              <a:gd name="connsiteY92" fmla="*/ 930 h 1688"/>
              <a:gd name="connsiteX93" fmla="*/ 2083 w 5324"/>
              <a:gd name="connsiteY93" fmla="*/ 964 h 1688"/>
              <a:gd name="connsiteX94" fmla="*/ 1946 w 5324"/>
              <a:gd name="connsiteY94" fmla="*/ 991 h 1688"/>
              <a:gd name="connsiteX95" fmla="*/ 1811 w 5324"/>
              <a:gd name="connsiteY95" fmla="*/ 1017 h 1688"/>
              <a:gd name="connsiteX96" fmla="*/ 1674 w 5324"/>
              <a:gd name="connsiteY96" fmla="*/ 1037 h 1688"/>
              <a:gd name="connsiteX97" fmla="*/ 1605 w 5324"/>
              <a:gd name="connsiteY97" fmla="*/ 1045 h 1688"/>
              <a:gd name="connsiteX98" fmla="*/ 1537 w 5324"/>
              <a:gd name="connsiteY98" fmla="*/ 1053 h 1688"/>
              <a:gd name="connsiteX99" fmla="*/ 1468 w 5324"/>
              <a:gd name="connsiteY99" fmla="*/ 1059 h 1688"/>
              <a:gd name="connsiteX100" fmla="*/ 1400 w 5324"/>
              <a:gd name="connsiteY100" fmla="*/ 1063 h 1688"/>
              <a:gd name="connsiteX101" fmla="*/ 1331 w 5324"/>
              <a:gd name="connsiteY101" fmla="*/ 1067 h 1688"/>
              <a:gd name="connsiteX102" fmla="*/ 1262 w 5324"/>
              <a:gd name="connsiteY102" fmla="*/ 1069 h 1688"/>
              <a:gd name="connsiteX103" fmla="*/ 1191 w 5324"/>
              <a:gd name="connsiteY103" fmla="*/ 1071 h 1688"/>
              <a:gd name="connsiteX104" fmla="*/ 1123 w 5324"/>
              <a:gd name="connsiteY104" fmla="*/ 1071 h 1688"/>
              <a:gd name="connsiteX105" fmla="*/ 1054 w 5324"/>
              <a:gd name="connsiteY105" fmla="*/ 1067 h 1688"/>
              <a:gd name="connsiteX106" fmla="*/ 983 w 5324"/>
              <a:gd name="connsiteY106" fmla="*/ 1065 h 1688"/>
              <a:gd name="connsiteX107" fmla="*/ 915 w 5324"/>
              <a:gd name="connsiteY107" fmla="*/ 1059 h 1688"/>
              <a:gd name="connsiteX108" fmla="*/ 844 w 5324"/>
              <a:gd name="connsiteY108" fmla="*/ 1053 h 1688"/>
              <a:gd name="connsiteX109" fmla="*/ 775 w 5324"/>
              <a:gd name="connsiteY109" fmla="*/ 1045 h 1688"/>
              <a:gd name="connsiteX110" fmla="*/ 704 w 5324"/>
              <a:gd name="connsiteY110" fmla="*/ 1033 h 1688"/>
              <a:gd name="connsiteX111" fmla="*/ 633 w 5324"/>
              <a:gd name="connsiteY111" fmla="*/ 1023 h 1688"/>
              <a:gd name="connsiteX112" fmla="*/ 565 w 5324"/>
              <a:gd name="connsiteY112" fmla="*/ 1009 h 1688"/>
              <a:gd name="connsiteX113" fmla="*/ 494 w 5324"/>
              <a:gd name="connsiteY113" fmla="*/ 993 h 1688"/>
              <a:gd name="connsiteX114" fmla="*/ 423 w 5324"/>
              <a:gd name="connsiteY114" fmla="*/ 976 h 1688"/>
              <a:gd name="connsiteX115" fmla="*/ 352 w 5324"/>
              <a:gd name="connsiteY115" fmla="*/ 958 h 1688"/>
              <a:gd name="connsiteX116" fmla="*/ 281 w 5324"/>
              <a:gd name="connsiteY116" fmla="*/ 936 h 1688"/>
              <a:gd name="connsiteX117" fmla="*/ 210 w 5324"/>
              <a:gd name="connsiteY117" fmla="*/ 914 h 1688"/>
              <a:gd name="connsiteX118" fmla="*/ 142 w 5324"/>
              <a:gd name="connsiteY118" fmla="*/ 889 h 1688"/>
              <a:gd name="connsiteX119" fmla="*/ 71 w 5324"/>
              <a:gd name="connsiteY119" fmla="*/ 861 h 1688"/>
              <a:gd name="connsiteX120" fmla="*/ 0 w 5324"/>
              <a:gd name="connsiteY120" fmla="*/ 833 h 1688"/>
              <a:gd name="connsiteX121" fmla="*/ 455 w 5324"/>
              <a:gd name="connsiteY121" fmla="*/ 1686 h 1688"/>
              <a:gd name="connsiteX0" fmla="*/ 455 w 5324"/>
              <a:gd name="connsiteY0" fmla="*/ 1686 h 1688"/>
              <a:gd name="connsiteX1" fmla="*/ 528 w 5324"/>
              <a:gd name="connsiteY1" fmla="*/ 1688 h 1688"/>
              <a:gd name="connsiteX2" fmla="*/ 599 w 5324"/>
              <a:gd name="connsiteY2" fmla="*/ 1686 h 1688"/>
              <a:gd name="connsiteX3" fmla="*/ 670 w 5324"/>
              <a:gd name="connsiteY3" fmla="*/ 1684 h 1688"/>
              <a:gd name="connsiteX4" fmla="*/ 743 w 5324"/>
              <a:gd name="connsiteY4" fmla="*/ 1680 h 1688"/>
              <a:gd name="connsiteX5" fmla="*/ 814 w 5324"/>
              <a:gd name="connsiteY5" fmla="*/ 1674 h 1688"/>
              <a:gd name="connsiteX6" fmla="*/ 883 w 5324"/>
              <a:gd name="connsiteY6" fmla="*/ 1668 h 1688"/>
              <a:gd name="connsiteX7" fmla="*/ 954 w 5324"/>
              <a:gd name="connsiteY7" fmla="*/ 1658 h 1688"/>
              <a:gd name="connsiteX8" fmla="*/ 1025 w 5324"/>
              <a:gd name="connsiteY8" fmla="*/ 1648 h 1688"/>
              <a:gd name="connsiteX9" fmla="*/ 1093 w 5324"/>
              <a:gd name="connsiteY9" fmla="*/ 1637 h 1688"/>
              <a:gd name="connsiteX10" fmla="*/ 1162 w 5324"/>
              <a:gd name="connsiteY10" fmla="*/ 1623 h 1688"/>
              <a:gd name="connsiteX11" fmla="*/ 1233 w 5324"/>
              <a:gd name="connsiteY11" fmla="*/ 1609 h 1688"/>
              <a:gd name="connsiteX12" fmla="*/ 1301 w 5324"/>
              <a:gd name="connsiteY12" fmla="*/ 1593 h 1688"/>
              <a:gd name="connsiteX13" fmla="*/ 1370 w 5324"/>
              <a:gd name="connsiteY13" fmla="*/ 1575 h 1688"/>
              <a:gd name="connsiteX14" fmla="*/ 1438 w 5324"/>
              <a:gd name="connsiteY14" fmla="*/ 1555 h 1688"/>
              <a:gd name="connsiteX15" fmla="*/ 1505 w 5324"/>
              <a:gd name="connsiteY15" fmla="*/ 1536 h 1688"/>
              <a:gd name="connsiteX16" fmla="*/ 1573 w 5324"/>
              <a:gd name="connsiteY16" fmla="*/ 1514 h 1688"/>
              <a:gd name="connsiteX17" fmla="*/ 1708 w 5324"/>
              <a:gd name="connsiteY17" fmla="*/ 1468 h 1688"/>
              <a:gd name="connsiteX18" fmla="*/ 1841 w 5324"/>
              <a:gd name="connsiteY18" fmla="*/ 1419 h 1688"/>
              <a:gd name="connsiteX19" fmla="*/ 1974 w 5324"/>
              <a:gd name="connsiteY19" fmla="*/ 1365 h 1688"/>
              <a:gd name="connsiteX20" fmla="*/ 2104 w 5324"/>
              <a:gd name="connsiteY20" fmla="*/ 1306 h 1688"/>
              <a:gd name="connsiteX21" fmla="*/ 2234 w 5324"/>
              <a:gd name="connsiteY21" fmla="*/ 1245 h 1688"/>
              <a:gd name="connsiteX22" fmla="*/ 2362 w 5324"/>
              <a:gd name="connsiteY22" fmla="*/ 1181 h 1688"/>
              <a:gd name="connsiteX23" fmla="*/ 2491 w 5324"/>
              <a:gd name="connsiteY23" fmla="*/ 1114 h 1688"/>
              <a:gd name="connsiteX24" fmla="*/ 2619 w 5324"/>
              <a:gd name="connsiteY24" fmla="*/ 1045 h 1688"/>
              <a:gd name="connsiteX25" fmla="*/ 2742 w 5324"/>
              <a:gd name="connsiteY25" fmla="*/ 974 h 1688"/>
              <a:gd name="connsiteX26" fmla="*/ 2868 w 5324"/>
              <a:gd name="connsiteY26" fmla="*/ 900 h 1688"/>
              <a:gd name="connsiteX27" fmla="*/ 2991 w 5324"/>
              <a:gd name="connsiteY27" fmla="*/ 827 h 1688"/>
              <a:gd name="connsiteX28" fmla="*/ 3113 w 5324"/>
              <a:gd name="connsiteY28" fmla="*/ 752 h 1688"/>
              <a:gd name="connsiteX29" fmla="*/ 3234 w 5324"/>
              <a:gd name="connsiteY29" fmla="*/ 677 h 1688"/>
              <a:gd name="connsiteX30" fmla="*/ 3472 w 5324"/>
              <a:gd name="connsiteY30" fmla="*/ 522 h 1688"/>
              <a:gd name="connsiteX31" fmla="*/ 3705 w 5324"/>
              <a:gd name="connsiteY31" fmla="*/ 372 h 1688"/>
              <a:gd name="connsiteX32" fmla="*/ 3705 w 5324"/>
              <a:gd name="connsiteY32" fmla="*/ 372 h 1688"/>
              <a:gd name="connsiteX33" fmla="*/ 3762 w 5324"/>
              <a:gd name="connsiteY33" fmla="*/ 336 h 1688"/>
              <a:gd name="connsiteX34" fmla="*/ 3819 w 5324"/>
              <a:gd name="connsiteY34" fmla="*/ 301 h 1688"/>
              <a:gd name="connsiteX35" fmla="*/ 3877 w 5324"/>
              <a:gd name="connsiteY35" fmla="*/ 269 h 1688"/>
              <a:gd name="connsiteX36" fmla="*/ 3934 w 5324"/>
              <a:gd name="connsiteY36" fmla="*/ 239 h 1688"/>
              <a:gd name="connsiteX37" fmla="*/ 3991 w 5324"/>
              <a:gd name="connsiteY37" fmla="*/ 212 h 1688"/>
              <a:gd name="connsiteX38" fmla="*/ 4048 w 5324"/>
              <a:gd name="connsiteY38" fmla="*/ 186 h 1688"/>
              <a:gd name="connsiteX39" fmla="*/ 4103 w 5324"/>
              <a:gd name="connsiteY39" fmla="*/ 162 h 1688"/>
              <a:gd name="connsiteX40" fmla="*/ 4160 w 5324"/>
              <a:gd name="connsiteY40" fmla="*/ 141 h 1688"/>
              <a:gd name="connsiteX41" fmla="*/ 4215 w 5324"/>
              <a:gd name="connsiteY41" fmla="*/ 119 h 1688"/>
              <a:gd name="connsiteX42" fmla="*/ 4270 w 5324"/>
              <a:gd name="connsiteY42" fmla="*/ 101 h 1688"/>
              <a:gd name="connsiteX43" fmla="*/ 4325 w 5324"/>
              <a:gd name="connsiteY43" fmla="*/ 85 h 1688"/>
              <a:gd name="connsiteX44" fmla="*/ 4380 w 5324"/>
              <a:gd name="connsiteY44" fmla="*/ 69 h 1688"/>
              <a:gd name="connsiteX45" fmla="*/ 4435 w 5324"/>
              <a:gd name="connsiteY45" fmla="*/ 55 h 1688"/>
              <a:gd name="connsiteX46" fmla="*/ 4487 w 5324"/>
              <a:gd name="connsiteY46" fmla="*/ 44 h 1688"/>
              <a:gd name="connsiteX47" fmla="*/ 4540 w 5324"/>
              <a:gd name="connsiteY47" fmla="*/ 34 h 1688"/>
              <a:gd name="connsiteX48" fmla="*/ 4592 w 5324"/>
              <a:gd name="connsiteY48" fmla="*/ 24 h 1688"/>
              <a:gd name="connsiteX49" fmla="*/ 4645 w 5324"/>
              <a:gd name="connsiteY49" fmla="*/ 18 h 1688"/>
              <a:gd name="connsiteX50" fmla="*/ 4695 w 5324"/>
              <a:gd name="connsiteY50" fmla="*/ 12 h 1688"/>
              <a:gd name="connsiteX51" fmla="*/ 4748 w 5324"/>
              <a:gd name="connsiteY51" fmla="*/ 6 h 1688"/>
              <a:gd name="connsiteX52" fmla="*/ 4798 w 5324"/>
              <a:gd name="connsiteY52" fmla="*/ 2 h 1688"/>
              <a:gd name="connsiteX53" fmla="*/ 4897 w 5324"/>
              <a:gd name="connsiteY53" fmla="*/ 0 h 1688"/>
              <a:gd name="connsiteX54" fmla="*/ 4993 w 5324"/>
              <a:gd name="connsiteY54" fmla="*/ 0 h 1688"/>
              <a:gd name="connsiteX55" fmla="*/ 5086 w 5324"/>
              <a:gd name="connsiteY55" fmla="*/ 6 h 1688"/>
              <a:gd name="connsiteX56" fmla="*/ 5176 w 5324"/>
              <a:gd name="connsiteY56" fmla="*/ 14 h 1688"/>
              <a:gd name="connsiteX57" fmla="*/ 5253 w 5324"/>
              <a:gd name="connsiteY57" fmla="*/ 26 h 1688"/>
              <a:gd name="connsiteX58" fmla="*/ 5270 w 5324"/>
              <a:gd name="connsiteY58" fmla="*/ 127 h 1688"/>
              <a:gd name="connsiteX59" fmla="*/ 5061 w 5324"/>
              <a:gd name="connsiteY59" fmla="*/ 301 h 1688"/>
              <a:gd name="connsiteX60" fmla="*/ 4967 w 5324"/>
              <a:gd name="connsiteY60" fmla="*/ 279 h 1688"/>
              <a:gd name="connsiteX61" fmla="*/ 4869 w 5324"/>
              <a:gd name="connsiteY61" fmla="*/ 261 h 1688"/>
              <a:gd name="connsiteX62" fmla="*/ 4821 w 5324"/>
              <a:gd name="connsiteY62" fmla="*/ 253 h 1688"/>
              <a:gd name="connsiteX63" fmla="*/ 4771 w 5324"/>
              <a:gd name="connsiteY63" fmla="*/ 245 h 1688"/>
              <a:gd name="connsiteX64" fmla="*/ 4718 w 5324"/>
              <a:gd name="connsiteY64" fmla="*/ 241 h 1688"/>
              <a:gd name="connsiteX65" fmla="*/ 4666 w 5324"/>
              <a:gd name="connsiteY65" fmla="*/ 237 h 1688"/>
              <a:gd name="connsiteX66" fmla="*/ 4613 w 5324"/>
              <a:gd name="connsiteY66" fmla="*/ 234 h 1688"/>
              <a:gd name="connsiteX67" fmla="*/ 4560 w 5324"/>
              <a:gd name="connsiteY67" fmla="*/ 234 h 1688"/>
              <a:gd name="connsiteX68" fmla="*/ 4508 w 5324"/>
              <a:gd name="connsiteY68" fmla="*/ 234 h 1688"/>
              <a:gd name="connsiteX69" fmla="*/ 4453 w 5324"/>
              <a:gd name="connsiteY69" fmla="*/ 234 h 1688"/>
              <a:gd name="connsiteX70" fmla="*/ 4398 w 5324"/>
              <a:gd name="connsiteY70" fmla="*/ 237 h 1688"/>
              <a:gd name="connsiteX71" fmla="*/ 4341 w 5324"/>
              <a:gd name="connsiteY71" fmla="*/ 241 h 1688"/>
              <a:gd name="connsiteX72" fmla="*/ 4286 w 5324"/>
              <a:gd name="connsiteY72" fmla="*/ 247 h 1688"/>
              <a:gd name="connsiteX73" fmla="*/ 4229 w 5324"/>
              <a:gd name="connsiteY73" fmla="*/ 255 h 1688"/>
              <a:gd name="connsiteX74" fmla="*/ 4172 w 5324"/>
              <a:gd name="connsiteY74" fmla="*/ 265 h 1688"/>
              <a:gd name="connsiteX75" fmla="*/ 4114 w 5324"/>
              <a:gd name="connsiteY75" fmla="*/ 277 h 1688"/>
              <a:gd name="connsiteX76" fmla="*/ 4055 w 5324"/>
              <a:gd name="connsiteY76" fmla="*/ 291 h 1688"/>
              <a:gd name="connsiteX77" fmla="*/ 3995 w 5324"/>
              <a:gd name="connsiteY77" fmla="*/ 305 h 1688"/>
              <a:gd name="connsiteX78" fmla="*/ 3936 w 5324"/>
              <a:gd name="connsiteY78" fmla="*/ 323 h 1688"/>
              <a:gd name="connsiteX79" fmla="*/ 3877 w 5324"/>
              <a:gd name="connsiteY79" fmla="*/ 342 h 1688"/>
              <a:gd name="connsiteX80" fmla="*/ 3817 w 5324"/>
              <a:gd name="connsiteY80" fmla="*/ 362 h 1688"/>
              <a:gd name="connsiteX81" fmla="*/ 3755 w 5324"/>
              <a:gd name="connsiteY81" fmla="*/ 386 h 1688"/>
              <a:gd name="connsiteX82" fmla="*/ 3755 w 5324"/>
              <a:gd name="connsiteY82" fmla="*/ 386 h 1688"/>
              <a:gd name="connsiteX83" fmla="*/ 3511 w 5324"/>
              <a:gd name="connsiteY83" fmla="*/ 485 h 1688"/>
              <a:gd name="connsiteX84" fmla="*/ 3259 w 5324"/>
              <a:gd name="connsiteY84" fmla="*/ 584 h 1688"/>
              <a:gd name="connsiteX85" fmla="*/ 3133 w 5324"/>
              <a:gd name="connsiteY85" fmla="*/ 633 h 1688"/>
              <a:gd name="connsiteX86" fmla="*/ 3005 w 5324"/>
              <a:gd name="connsiteY86" fmla="*/ 681 h 1688"/>
              <a:gd name="connsiteX87" fmla="*/ 2877 w 5324"/>
              <a:gd name="connsiteY87" fmla="*/ 728 h 1688"/>
              <a:gd name="connsiteX88" fmla="*/ 2747 w 5324"/>
              <a:gd name="connsiteY88" fmla="*/ 774 h 1688"/>
              <a:gd name="connsiteX89" fmla="*/ 2614 w 5324"/>
              <a:gd name="connsiteY89" fmla="*/ 815 h 1688"/>
              <a:gd name="connsiteX90" fmla="*/ 2484 w 5324"/>
              <a:gd name="connsiteY90" fmla="*/ 857 h 1688"/>
              <a:gd name="connsiteX91" fmla="*/ 2351 w 5324"/>
              <a:gd name="connsiteY91" fmla="*/ 894 h 1688"/>
              <a:gd name="connsiteX92" fmla="*/ 2216 w 5324"/>
              <a:gd name="connsiteY92" fmla="*/ 930 h 1688"/>
              <a:gd name="connsiteX93" fmla="*/ 2083 w 5324"/>
              <a:gd name="connsiteY93" fmla="*/ 964 h 1688"/>
              <a:gd name="connsiteX94" fmla="*/ 1946 w 5324"/>
              <a:gd name="connsiteY94" fmla="*/ 991 h 1688"/>
              <a:gd name="connsiteX95" fmla="*/ 1811 w 5324"/>
              <a:gd name="connsiteY95" fmla="*/ 1017 h 1688"/>
              <a:gd name="connsiteX96" fmla="*/ 1674 w 5324"/>
              <a:gd name="connsiteY96" fmla="*/ 1037 h 1688"/>
              <a:gd name="connsiteX97" fmla="*/ 1605 w 5324"/>
              <a:gd name="connsiteY97" fmla="*/ 1045 h 1688"/>
              <a:gd name="connsiteX98" fmla="*/ 1537 w 5324"/>
              <a:gd name="connsiteY98" fmla="*/ 1053 h 1688"/>
              <a:gd name="connsiteX99" fmla="*/ 1468 w 5324"/>
              <a:gd name="connsiteY99" fmla="*/ 1059 h 1688"/>
              <a:gd name="connsiteX100" fmla="*/ 1400 w 5324"/>
              <a:gd name="connsiteY100" fmla="*/ 1063 h 1688"/>
              <a:gd name="connsiteX101" fmla="*/ 1331 w 5324"/>
              <a:gd name="connsiteY101" fmla="*/ 1067 h 1688"/>
              <a:gd name="connsiteX102" fmla="*/ 1262 w 5324"/>
              <a:gd name="connsiteY102" fmla="*/ 1069 h 1688"/>
              <a:gd name="connsiteX103" fmla="*/ 1191 w 5324"/>
              <a:gd name="connsiteY103" fmla="*/ 1071 h 1688"/>
              <a:gd name="connsiteX104" fmla="*/ 1123 w 5324"/>
              <a:gd name="connsiteY104" fmla="*/ 1071 h 1688"/>
              <a:gd name="connsiteX105" fmla="*/ 1054 w 5324"/>
              <a:gd name="connsiteY105" fmla="*/ 1067 h 1688"/>
              <a:gd name="connsiteX106" fmla="*/ 983 w 5324"/>
              <a:gd name="connsiteY106" fmla="*/ 1065 h 1688"/>
              <a:gd name="connsiteX107" fmla="*/ 915 w 5324"/>
              <a:gd name="connsiteY107" fmla="*/ 1059 h 1688"/>
              <a:gd name="connsiteX108" fmla="*/ 844 w 5324"/>
              <a:gd name="connsiteY108" fmla="*/ 1053 h 1688"/>
              <a:gd name="connsiteX109" fmla="*/ 775 w 5324"/>
              <a:gd name="connsiteY109" fmla="*/ 1045 h 1688"/>
              <a:gd name="connsiteX110" fmla="*/ 704 w 5324"/>
              <a:gd name="connsiteY110" fmla="*/ 1033 h 1688"/>
              <a:gd name="connsiteX111" fmla="*/ 633 w 5324"/>
              <a:gd name="connsiteY111" fmla="*/ 1023 h 1688"/>
              <a:gd name="connsiteX112" fmla="*/ 565 w 5324"/>
              <a:gd name="connsiteY112" fmla="*/ 1009 h 1688"/>
              <a:gd name="connsiteX113" fmla="*/ 494 w 5324"/>
              <a:gd name="connsiteY113" fmla="*/ 993 h 1688"/>
              <a:gd name="connsiteX114" fmla="*/ 423 w 5324"/>
              <a:gd name="connsiteY114" fmla="*/ 976 h 1688"/>
              <a:gd name="connsiteX115" fmla="*/ 352 w 5324"/>
              <a:gd name="connsiteY115" fmla="*/ 958 h 1688"/>
              <a:gd name="connsiteX116" fmla="*/ 281 w 5324"/>
              <a:gd name="connsiteY116" fmla="*/ 936 h 1688"/>
              <a:gd name="connsiteX117" fmla="*/ 210 w 5324"/>
              <a:gd name="connsiteY117" fmla="*/ 914 h 1688"/>
              <a:gd name="connsiteX118" fmla="*/ 142 w 5324"/>
              <a:gd name="connsiteY118" fmla="*/ 889 h 1688"/>
              <a:gd name="connsiteX119" fmla="*/ 71 w 5324"/>
              <a:gd name="connsiteY119" fmla="*/ 861 h 1688"/>
              <a:gd name="connsiteX120" fmla="*/ 0 w 5324"/>
              <a:gd name="connsiteY120" fmla="*/ 833 h 1688"/>
              <a:gd name="connsiteX121" fmla="*/ 455 w 5324"/>
              <a:gd name="connsiteY121" fmla="*/ 1686 h 1688"/>
              <a:gd name="connsiteX0" fmla="*/ 455 w 5324"/>
              <a:gd name="connsiteY0" fmla="*/ 1686 h 1688"/>
              <a:gd name="connsiteX1" fmla="*/ 528 w 5324"/>
              <a:gd name="connsiteY1" fmla="*/ 1688 h 1688"/>
              <a:gd name="connsiteX2" fmla="*/ 599 w 5324"/>
              <a:gd name="connsiteY2" fmla="*/ 1686 h 1688"/>
              <a:gd name="connsiteX3" fmla="*/ 670 w 5324"/>
              <a:gd name="connsiteY3" fmla="*/ 1684 h 1688"/>
              <a:gd name="connsiteX4" fmla="*/ 743 w 5324"/>
              <a:gd name="connsiteY4" fmla="*/ 1680 h 1688"/>
              <a:gd name="connsiteX5" fmla="*/ 814 w 5324"/>
              <a:gd name="connsiteY5" fmla="*/ 1674 h 1688"/>
              <a:gd name="connsiteX6" fmla="*/ 883 w 5324"/>
              <a:gd name="connsiteY6" fmla="*/ 1668 h 1688"/>
              <a:gd name="connsiteX7" fmla="*/ 954 w 5324"/>
              <a:gd name="connsiteY7" fmla="*/ 1658 h 1688"/>
              <a:gd name="connsiteX8" fmla="*/ 1025 w 5324"/>
              <a:gd name="connsiteY8" fmla="*/ 1648 h 1688"/>
              <a:gd name="connsiteX9" fmla="*/ 1093 w 5324"/>
              <a:gd name="connsiteY9" fmla="*/ 1637 h 1688"/>
              <a:gd name="connsiteX10" fmla="*/ 1162 w 5324"/>
              <a:gd name="connsiteY10" fmla="*/ 1623 h 1688"/>
              <a:gd name="connsiteX11" fmla="*/ 1233 w 5324"/>
              <a:gd name="connsiteY11" fmla="*/ 1609 h 1688"/>
              <a:gd name="connsiteX12" fmla="*/ 1301 w 5324"/>
              <a:gd name="connsiteY12" fmla="*/ 1593 h 1688"/>
              <a:gd name="connsiteX13" fmla="*/ 1370 w 5324"/>
              <a:gd name="connsiteY13" fmla="*/ 1575 h 1688"/>
              <a:gd name="connsiteX14" fmla="*/ 1438 w 5324"/>
              <a:gd name="connsiteY14" fmla="*/ 1555 h 1688"/>
              <a:gd name="connsiteX15" fmla="*/ 1505 w 5324"/>
              <a:gd name="connsiteY15" fmla="*/ 1536 h 1688"/>
              <a:gd name="connsiteX16" fmla="*/ 1573 w 5324"/>
              <a:gd name="connsiteY16" fmla="*/ 1514 h 1688"/>
              <a:gd name="connsiteX17" fmla="*/ 1708 w 5324"/>
              <a:gd name="connsiteY17" fmla="*/ 1468 h 1688"/>
              <a:gd name="connsiteX18" fmla="*/ 1841 w 5324"/>
              <a:gd name="connsiteY18" fmla="*/ 1419 h 1688"/>
              <a:gd name="connsiteX19" fmla="*/ 1974 w 5324"/>
              <a:gd name="connsiteY19" fmla="*/ 1365 h 1688"/>
              <a:gd name="connsiteX20" fmla="*/ 2104 w 5324"/>
              <a:gd name="connsiteY20" fmla="*/ 1306 h 1688"/>
              <a:gd name="connsiteX21" fmla="*/ 2234 w 5324"/>
              <a:gd name="connsiteY21" fmla="*/ 1245 h 1688"/>
              <a:gd name="connsiteX22" fmla="*/ 2362 w 5324"/>
              <a:gd name="connsiteY22" fmla="*/ 1181 h 1688"/>
              <a:gd name="connsiteX23" fmla="*/ 2491 w 5324"/>
              <a:gd name="connsiteY23" fmla="*/ 1114 h 1688"/>
              <a:gd name="connsiteX24" fmla="*/ 2619 w 5324"/>
              <a:gd name="connsiteY24" fmla="*/ 1045 h 1688"/>
              <a:gd name="connsiteX25" fmla="*/ 2742 w 5324"/>
              <a:gd name="connsiteY25" fmla="*/ 974 h 1688"/>
              <a:gd name="connsiteX26" fmla="*/ 2868 w 5324"/>
              <a:gd name="connsiteY26" fmla="*/ 900 h 1688"/>
              <a:gd name="connsiteX27" fmla="*/ 2991 w 5324"/>
              <a:gd name="connsiteY27" fmla="*/ 827 h 1688"/>
              <a:gd name="connsiteX28" fmla="*/ 3113 w 5324"/>
              <a:gd name="connsiteY28" fmla="*/ 752 h 1688"/>
              <a:gd name="connsiteX29" fmla="*/ 3234 w 5324"/>
              <a:gd name="connsiteY29" fmla="*/ 677 h 1688"/>
              <a:gd name="connsiteX30" fmla="*/ 3472 w 5324"/>
              <a:gd name="connsiteY30" fmla="*/ 522 h 1688"/>
              <a:gd name="connsiteX31" fmla="*/ 3705 w 5324"/>
              <a:gd name="connsiteY31" fmla="*/ 372 h 1688"/>
              <a:gd name="connsiteX32" fmla="*/ 3705 w 5324"/>
              <a:gd name="connsiteY32" fmla="*/ 372 h 1688"/>
              <a:gd name="connsiteX33" fmla="*/ 3762 w 5324"/>
              <a:gd name="connsiteY33" fmla="*/ 336 h 1688"/>
              <a:gd name="connsiteX34" fmla="*/ 3819 w 5324"/>
              <a:gd name="connsiteY34" fmla="*/ 301 h 1688"/>
              <a:gd name="connsiteX35" fmla="*/ 3877 w 5324"/>
              <a:gd name="connsiteY35" fmla="*/ 269 h 1688"/>
              <a:gd name="connsiteX36" fmla="*/ 3934 w 5324"/>
              <a:gd name="connsiteY36" fmla="*/ 239 h 1688"/>
              <a:gd name="connsiteX37" fmla="*/ 3991 w 5324"/>
              <a:gd name="connsiteY37" fmla="*/ 212 h 1688"/>
              <a:gd name="connsiteX38" fmla="*/ 4048 w 5324"/>
              <a:gd name="connsiteY38" fmla="*/ 186 h 1688"/>
              <a:gd name="connsiteX39" fmla="*/ 4103 w 5324"/>
              <a:gd name="connsiteY39" fmla="*/ 162 h 1688"/>
              <a:gd name="connsiteX40" fmla="*/ 4160 w 5324"/>
              <a:gd name="connsiteY40" fmla="*/ 141 h 1688"/>
              <a:gd name="connsiteX41" fmla="*/ 4215 w 5324"/>
              <a:gd name="connsiteY41" fmla="*/ 119 h 1688"/>
              <a:gd name="connsiteX42" fmla="*/ 4270 w 5324"/>
              <a:gd name="connsiteY42" fmla="*/ 101 h 1688"/>
              <a:gd name="connsiteX43" fmla="*/ 4325 w 5324"/>
              <a:gd name="connsiteY43" fmla="*/ 85 h 1688"/>
              <a:gd name="connsiteX44" fmla="*/ 4380 w 5324"/>
              <a:gd name="connsiteY44" fmla="*/ 69 h 1688"/>
              <a:gd name="connsiteX45" fmla="*/ 4435 w 5324"/>
              <a:gd name="connsiteY45" fmla="*/ 55 h 1688"/>
              <a:gd name="connsiteX46" fmla="*/ 4487 w 5324"/>
              <a:gd name="connsiteY46" fmla="*/ 44 h 1688"/>
              <a:gd name="connsiteX47" fmla="*/ 4540 w 5324"/>
              <a:gd name="connsiteY47" fmla="*/ 34 h 1688"/>
              <a:gd name="connsiteX48" fmla="*/ 4592 w 5324"/>
              <a:gd name="connsiteY48" fmla="*/ 24 h 1688"/>
              <a:gd name="connsiteX49" fmla="*/ 4645 w 5324"/>
              <a:gd name="connsiteY49" fmla="*/ 18 h 1688"/>
              <a:gd name="connsiteX50" fmla="*/ 4695 w 5324"/>
              <a:gd name="connsiteY50" fmla="*/ 12 h 1688"/>
              <a:gd name="connsiteX51" fmla="*/ 4748 w 5324"/>
              <a:gd name="connsiteY51" fmla="*/ 6 h 1688"/>
              <a:gd name="connsiteX52" fmla="*/ 4798 w 5324"/>
              <a:gd name="connsiteY52" fmla="*/ 2 h 1688"/>
              <a:gd name="connsiteX53" fmla="*/ 4897 w 5324"/>
              <a:gd name="connsiteY53" fmla="*/ 0 h 1688"/>
              <a:gd name="connsiteX54" fmla="*/ 4993 w 5324"/>
              <a:gd name="connsiteY54" fmla="*/ 0 h 1688"/>
              <a:gd name="connsiteX55" fmla="*/ 5086 w 5324"/>
              <a:gd name="connsiteY55" fmla="*/ 6 h 1688"/>
              <a:gd name="connsiteX56" fmla="*/ 5176 w 5324"/>
              <a:gd name="connsiteY56" fmla="*/ 14 h 1688"/>
              <a:gd name="connsiteX57" fmla="*/ 5253 w 5324"/>
              <a:gd name="connsiteY57" fmla="*/ 26 h 1688"/>
              <a:gd name="connsiteX58" fmla="*/ 5270 w 5324"/>
              <a:gd name="connsiteY58" fmla="*/ 127 h 1688"/>
              <a:gd name="connsiteX59" fmla="*/ 5061 w 5324"/>
              <a:gd name="connsiteY59" fmla="*/ 301 h 1688"/>
              <a:gd name="connsiteX60" fmla="*/ 4967 w 5324"/>
              <a:gd name="connsiteY60" fmla="*/ 279 h 1688"/>
              <a:gd name="connsiteX61" fmla="*/ 4869 w 5324"/>
              <a:gd name="connsiteY61" fmla="*/ 261 h 1688"/>
              <a:gd name="connsiteX62" fmla="*/ 4821 w 5324"/>
              <a:gd name="connsiteY62" fmla="*/ 253 h 1688"/>
              <a:gd name="connsiteX63" fmla="*/ 4771 w 5324"/>
              <a:gd name="connsiteY63" fmla="*/ 245 h 1688"/>
              <a:gd name="connsiteX64" fmla="*/ 4718 w 5324"/>
              <a:gd name="connsiteY64" fmla="*/ 241 h 1688"/>
              <a:gd name="connsiteX65" fmla="*/ 4666 w 5324"/>
              <a:gd name="connsiteY65" fmla="*/ 237 h 1688"/>
              <a:gd name="connsiteX66" fmla="*/ 4613 w 5324"/>
              <a:gd name="connsiteY66" fmla="*/ 234 h 1688"/>
              <a:gd name="connsiteX67" fmla="*/ 4560 w 5324"/>
              <a:gd name="connsiteY67" fmla="*/ 234 h 1688"/>
              <a:gd name="connsiteX68" fmla="*/ 4508 w 5324"/>
              <a:gd name="connsiteY68" fmla="*/ 234 h 1688"/>
              <a:gd name="connsiteX69" fmla="*/ 4453 w 5324"/>
              <a:gd name="connsiteY69" fmla="*/ 234 h 1688"/>
              <a:gd name="connsiteX70" fmla="*/ 4398 w 5324"/>
              <a:gd name="connsiteY70" fmla="*/ 237 h 1688"/>
              <a:gd name="connsiteX71" fmla="*/ 4341 w 5324"/>
              <a:gd name="connsiteY71" fmla="*/ 241 h 1688"/>
              <a:gd name="connsiteX72" fmla="*/ 4286 w 5324"/>
              <a:gd name="connsiteY72" fmla="*/ 247 h 1688"/>
              <a:gd name="connsiteX73" fmla="*/ 4229 w 5324"/>
              <a:gd name="connsiteY73" fmla="*/ 255 h 1688"/>
              <a:gd name="connsiteX74" fmla="*/ 4172 w 5324"/>
              <a:gd name="connsiteY74" fmla="*/ 265 h 1688"/>
              <a:gd name="connsiteX75" fmla="*/ 4114 w 5324"/>
              <a:gd name="connsiteY75" fmla="*/ 277 h 1688"/>
              <a:gd name="connsiteX76" fmla="*/ 4055 w 5324"/>
              <a:gd name="connsiteY76" fmla="*/ 291 h 1688"/>
              <a:gd name="connsiteX77" fmla="*/ 3995 w 5324"/>
              <a:gd name="connsiteY77" fmla="*/ 305 h 1688"/>
              <a:gd name="connsiteX78" fmla="*/ 3936 w 5324"/>
              <a:gd name="connsiteY78" fmla="*/ 323 h 1688"/>
              <a:gd name="connsiteX79" fmla="*/ 3877 w 5324"/>
              <a:gd name="connsiteY79" fmla="*/ 342 h 1688"/>
              <a:gd name="connsiteX80" fmla="*/ 3817 w 5324"/>
              <a:gd name="connsiteY80" fmla="*/ 362 h 1688"/>
              <a:gd name="connsiteX81" fmla="*/ 3755 w 5324"/>
              <a:gd name="connsiteY81" fmla="*/ 386 h 1688"/>
              <a:gd name="connsiteX82" fmla="*/ 3755 w 5324"/>
              <a:gd name="connsiteY82" fmla="*/ 386 h 1688"/>
              <a:gd name="connsiteX83" fmla="*/ 3511 w 5324"/>
              <a:gd name="connsiteY83" fmla="*/ 485 h 1688"/>
              <a:gd name="connsiteX84" fmla="*/ 3259 w 5324"/>
              <a:gd name="connsiteY84" fmla="*/ 584 h 1688"/>
              <a:gd name="connsiteX85" fmla="*/ 3133 w 5324"/>
              <a:gd name="connsiteY85" fmla="*/ 633 h 1688"/>
              <a:gd name="connsiteX86" fmla="*/ 3005 w 5324"/>
              <a:gd name="connsiteY86" fmla="*/ 681 h 1688"/>
              <a:gd name="connsiteX87" fmla="*/ 2877 w 5324"/>
              <a:gd name="connsiteY87" fmla="*/ 728 h 1688"/>
              <a:gd name="connsiteX88" fmla="*/ 2747 w 5324"/>
              <a:gd name="connsiteY88" fmla="*/ 774 h 1688"/>
              <a:gd name="connsiteX89" fmla="*/ 2614 w 5324"/>
              <a:gd name="connsiteY89" fmla="*/ 815 h 1688"/>
              <a:gd name="connsiteX90" fmla="*/ 2484 w 5324"/>
              <a:gd name="connsiteY90" fmla="*/ 857 h 1688"/>
              <a:gd name="connsiteX91" fmla="*/ 2351 w 5324"/>
              <a:gd name="connsiteY91" fmla="*/ 894 h 1688"/>
              <a:gd name="connsiteX92" fmla="*/ 2216 w 5324"/>
              <a:gd name="connsiteY92" fmla="*/ 930 h 1688"/>
              <a:gd name="connsiteX93" fmla="*/ 2083 w 5324"/>
              <a:gd name="connsiteY93" fmla="*/ 964 h 1688"/>
              <a:gd name="connsiteX94" fmla="*/ 1946 w 5324"/>
              <a:gd name="connsiteY94" fmla="*/ 991 h 1688"/>
              <a:gd name="connsiteX95" fmla="*/ 1811 w 5324"/>
              <a:gd name="connsiteY95" fmla="*/ 1017 h 1688"/>
              <a:gd name="connsiteX96" fmla="*/ 1674 w 5324"/>
              <a:gd name="connsiteY96" fmla="*/ 1037 h 1688"/>
              <a:gd name="connsiteX97" fmla="*/ 1605 w 5324"/>
              <a:gd name="connsiteY97" fmla="*/ 1045 h 1688"/>
              <a:gd name="connsiteX98" fmla="*/ 1537 w 5324"/>
              <a:gd name="connsiteY98" fmla="*/ 1053 h 1688"/>
              <a:gd name="connsiteX99" fmla="*/ 1468 w 5324"/>
              <a:gd name="connsiteY99" fmla="*/ 1059 h 1688"/>
              <a:gd name="connsiteX100" fmla="*/ 1400 w 5324"/>
              <a:gd name="connsiteY100" fmla="*/ 1063 h 1688"/>
              <a:gd name="connsiteX101" fmla="*/ 1331 w 5324"/>
              <a:gd name="connsiteY101" fmla="*/ 1067 h 1688"/>
              <a:gd name="connsiteX102" fmla="*/ 1262 w 5324"/>
              <a:gd name="connsiteY102" fmla="*/ 1069 h 1688"/>
              <a:gd name="connsiteX103" fmla="*/ 1191 w 5324"/>
              <a:gd name="connsiteY103" fmla="*/ 1071 h 1688"/>
              <a:gd name="connsiteX104" fmla="*/ 1123 w 5324"/>
              <a:gd name="connsiteY104" fmla="*/ 1071 h 1688"/>
              <a:gd name="connsiteX105" fmla="*/ 1054 w 5324"/>
              <a:gd name="connsiteY105" fmla="*/ 1067 h 1688"/>
              <a:gd name="connsiteX106" fmla="*/ 983 w 5324"/>
              <a:gd name="connsiteY106" fmla="*/ 1065 h 1688"/>
              <a:gd name="connsiteX107" fmla="*/ 915 w 5324"/>
              <a:gd name="connsiteY107" fmla="*/ 1059 h 1688"/>
              <a:gd name="connsiteX108" fmla="*/ 844 w 5324"/>
              <a:gd name="connsiteY108" fmla="*/ 1053 h 1688"/>
              <a:gd name="connsiteX109" fmla="*/ 775 w 5324"/>
              <a:gd name="connsiteY109" fmla="*/ 1045 h 1688"/>
              <a:gd name="connsiteX110" fmla="*/ 704 w 5324"/>
              <a:gd name="connsiteY110" fmla="*/ 1033 h 1688"/>
              <a:gd name="connsiteX111" fmla="*/ 633 w 5324"/>
              <a:gd name="connsiteY111" fmla="*/ 1023 h 1688"/>
              <a:gd name="connsiteX112" fmla="*/ 565 w 5324"/>
              <a:gd name="connsiteY112" fmla="*/ 1009 h 1688"/>
              <a:gd name="connsiteX113" fmla="*/ 494 w 5324"/>
              <a:gd name="connsiteY113" fmla="*/ 993 h 1688"/>
              <a:gd name="connsiteX114" fmla="*/ 423 w 5324"/>
              <a:gd name="connsiteY114" fmla="*/ 976 h 1688"/>
              <a:gd name="connsiteX115" fmla="*/ 352 w 5324"/>
              <a:gd name="connsiteY115" fmla="*/ 958 h 1688"/>
              <a:gd name="connsiteX116" fmla="*/ 281 w 5324"/>
              <a:gd name="connsiteY116" fmla="*/ 936 h 1688"/>
              <a:gd name="connsiteX117" fmla="*/ 210 w 5324"/>
              <a:gd name="connsiteY117" fmla="*/ 914 h 1688"/>
              <a:gd name="connsiteX118" fmla="*/ 142 w 5324"/>
              <a:gd name="connsiteY118" fmla="*/ 889 h 1688"/>
              <a:gd name="connsiteX119" fmla="*/ 71 w 5324"/>
              <a:gd name="connsiteY119" fmla="*/ 861 h 1688"/>
              <a:gd name="connsiteX120" fmla="*/ 0 w 5324"/>
              <a:gd name="connsiteY120" fmla="*/ 833 h 1688"/>
              <a:gd name="connsiteX121" fmla="*/ 455 w 5324"/>
              <a:gd name="connsiteY121" fmla="*/ 1686 h 1688"/>
              <a:gd name="connsiteX0" fmla="*/ 455 w 5270"/>
              <a:gd name="connsiteY0" fmla="*/ 1686 h 1688"/>
              <a:gd name="connsiteX1" fmla="*/ 528 w 5270"/>
              <a:gd name="connsiteY1" fmla="*/ 1688 h 1688"/>
              <a:gd name="connsiteX2" fmla="*/ 599 w 5270"/>
              <a:gd name="connsiteY2" fmla="*/ 1686 h 1688"/>
              <a:gd name="connsiteX3" fmla="*/ 670 w 5270"/>
              <a:gd name="connsiteY3" fmla="*/ 1684 h 1688"/>
              <a:gd name="connsiteX4" fmla="*/ 743 w 5270"/>
              <a:gd name="connsiteY4" fmla="*/ 1680 h 1688"/>
              <a:gd name="connsiteX5" fmla="*/ 814 w 5270"/>
              <a:gd name="connsiteY5" fmla="*/ 1674 h 1688"/>
              <a:gd name="connsiteX6" fmla="*/ 883 w 5270"/>
              <a:gd name="connsiteY6" fmla="*/ 1668 h 1688"/>
              <a:gd name="connsiteX7" fmla="*/ 954 w 5270"/>
              <a:gd name="connsiteY7" fmla="*/ 1658 h 1688"/>
              <a:gd name="connsiteX8" fmla="*/ 1025 w 5270"/>
              <a:gd name="connsiteY8" fmla="*/ 1648 h 1688"/>
              <a:gd name="connsiteX9" fmla="*/ 1093 w 5270"/>
              <a:gd name="connsiteY9" fmla="*/ 1637 h 1688"/>
              <a:gd name="connsiteX10" fmla="*/ 1162 w 5270"/>
              <a:gd name="connsiteY10" fmla="*/ 1623 h 1688"/>
              <a:gd name="connsiteX11" fmla="*/ 1233 w 5270"/>
              <a:gd name="connsiteY11" fmla="*/ 1609 h 1688"/>
              <a:gd name="connsiteX12" fmla="*/ 1301 w 5270"/>
              <a:gd name="connsiteY12" fmla="*/ 1593 h 1688"/>
              <a:gd name="connsiteX13" fmla="*/ 1370 w 5270"/>
              <a:gd name="connsiteY13" fmla="*/ 1575 h 1688"/>
              <a:gd name="connsiteX14" fmla="*/ 1438 w 5270"/>
              <a:gd name="connsiteY14" fmla="*/ 1555 h 1688"/>
              <a:gd name="connsiteX15" fmla="*/ 1505 w 5270"/>
              <a:gd name="connsiteY15" fmla="*/ 1536 h 1688"/>
              <a:gd name="connsiteX16" fmla="*/ 1573 w 5270"/>
              <a:gd name="connsiteY16" fmla="*/ 1514 h 1688"/>
              <a:gd name="connsiteX17" fmla="*/ 1708 w 5270"/>
              <a:gd name="connsiteY17" fmla="*/ 1468 h 1688"/>
              <a:gd name="connsiteX18" fmla="*/ 1841 w 5270"/>
              <a:gd name="connsiteY18" fmla="*/ 1419 h 1688"/>
              <a:gd name="connsiteX19" fmla="*/ 1974 w 5270"/>
              <a:gd name="connsiteY19" fmla="*/ 1365 h 1688"/>
              <a:gd name="connsiteX20" fmla="*/ 2104 w 5270"/>
              <a:gd name="connsiteY20" fmla="*/ 1306 h 1688"/>
              <a:gd name="connsiteX21" fmla="*/ 2234 w 5270"/>
              <a:gd name="connsiteY21" fmla="*/ 1245 h 1688"/>
              <a:gd name="connsiteX22" fmla="*/ 2362 w 5270"/>
              <a:gd name="connsiteY22" fmla="*/ 1181 h 1688"/>
              <a:gd name="connsiteX23" fmla="*/ 2491 w 5270"/>
              <a:gd name="connsiteY23" fmla="*/ 1114 h 1688"/>
              <a:gd name="connsiteX24" fmla="*/ 2619 w 5270"/>
              <a:gd name="connsiteY24" fmla="*/ 1045 h 1688"/>
              <a:gd name="connsiteX25" fmla="*/ 2742 w 5270"/>
              <a:gd name="connsiteY25" fmla="*/ 974 h 1688"/>
              <a:gd name="connsiteX26" fmla="*/ 2868 w 5270"/>
              <a:gd name="connsiteY26" fmla="*/ 900 h 1688"/>
              <a:gd name="connsiteX27" fmla="*/ 2991 w 5270"/>
              <a:gd name="connsiteY27" fmla="*/ 827 h 1688"/>
              <a:gd name="connsiteX28" fmla="*/ 3113 w 5270"/>
              <a:gd name="connsiteY28" fmla="*/ 752 h 1688"/>
              <a:gd name="connsiteX29" fmla="*/ 3234 w 5270"/>
              <a:gd name="connsiteY29" fmla="*/ 677 h 1688"/>
              <a:gd name="connsiteX30" fmla="*/ 3472 w 5270"/>
              <a:gd name="connsiteY30" fmla="*/ 522 h 1688"/>
              <a:gd name="connsiteX31" fmla="*/ 3705 w 5270"/>
              <a:gd name="connsiteY31" fmla="*/ 372 h 1688"/>
              <a:gd name="connsiteX32" fmla="*/ 3705 w 5270"/>
              <a:gd name="connsiteY32" fmla="*/ 372 h 1688"/>
              <a:gd name="connsiteX33" fmla="*/ 3762 w 5270"/>
              <a:gd name="connsiteY33" fmla="*/ 336 h 1688"/>
              <a:gd name="connsiteX34" fmla="*/ 3819 w 5270"/>
              <a:gd name="connsiteY34" fmla="*/ 301 h 1688"/>
              <a:gd name="connsiteX35" fmla="*/ 3877 w 5270"/>
              <a:gd name="connsiteY35" fmla="*/ 269 h 1688"/>
              <a:gd name="connsiteX36" fmla="*/ 3934 w 5270"/>
              <a:gd name="connsiteY36" fmla="*/ 239 h 1688"/>
              <a:gd name="connsiteX37" fmla="*/ 3991 w 5270"/>
              <a:gd name="connsiteY37" fmla="*/ 212 h 1688"/>
              <a:gd name="connsiteX38" fmla="*/ 4048 w 5270"/>
              <a:gd name="connsiteY38" fmla="*/ 186 h 1688"/>
              <a:gd name="connsiteX39" fmla="*/ 4103 w 5270"/>
              <a:gd name="connsiteY39" fmla="*/ 162 h 1688"/>
              <a:gd name="connsiteX40" fmla="*/ 4160 w 5270"/>
              <a:gd name="connsiteY40" fmla="*/ 141 h 1688"/>
              <a:gd name="connsiteX41" fmla="*/ 4215 w 5270"/>
              <a:gd name="connsiteY41" fmla="*/ 119 h 1688"/>
              <a:gd name="connsiteX42" fmla="*/ 4270 w 5270"/>
              <a:gd name="connsiteY42" fmla="*/ 101 h 1688"/>
              <a:gd name="connsiteX43" fmla="*/ 4325 w 5270"/>
              <a:gd name="connsiteY43" fmla="*/ 85 h 1688"/>
              <a:gd name="connsiteX44" fmla="*/ 4380 w 5270"/>
              <a:gd name="connsiteY44" fmla="*/ 69 h 1688"/>
              <a:gd name="connsiteX45" fmla="*/ 4435 w 5270"/>
              <a:gd name="connsiteY45" fmla="*/ 55 h 1688"/>
              <a:gd name="connsiteX46" fmla="*/ 4487 w 5270"/>
              <a:gd name="connsiteY46" fmla="*/ 44 h 1688"/>
              <a:gd name="connsiteX47" fmla="*/ 4540 w 5270"/>
              <a:gd name="connsiteY47" fmla="*/ 34 h 1688"/>
              <a:gd name="connsiteX48" fmla="*/ 4592 w 5270"/>
              <a:gd name="connsiteY48" fmla="*/ 24 h 1688"/>
              <a:gd name="connsiteX49" fmla="*/ 4645 w 5270"/>
              <a:gd name="connsiteY49" fmla="*/ 18 h 1688"/>
              <a:gd name="connsiteX50" fmla="*/ 4695 w 5270"/>
              <a:gd name="connsiteY50" fmla="*/ 12 h 1688"/>
              <a:gd name="connsiteX51" fmla="*/ 4748 w 5270"/>
              <a:gd name="connsiteY51" fmla="*/ 6 h 1688"/>
              <a:gd name="connsiteX52" fmla="*/ 4798 w 5270"/>
              <a:gd name="connsiteY52" fmla="*/ 2 h 1688"/>
              <a:gd name="connsiteX53" fmla="*/ 4897 w 5270"/>
              <a:gd name="connsiteY53" fmla="*/ 0 h 1688"/>
              <a:gd name="connsiteX54" fmla="*/ 4993 w 5270"/>
              <a:gd name="connsiteY54" fmla="*/ 0 h 1688"/>
              <a:gd name="connsiteX55" fmla="*/ 5086 w 5270"/>
              <a:gd name="connsiteY55" fmla="*/ 6 h 1688"/>
              <a:gd name="connsiteX56" fmla="*/ 5176 w 5270"/>
              <a:gd name="connsiteY56" fmla="*/ 14 h 1688"/>
              <a:gd name="connsiteX57" fmla="*/ 5253 w 5270"/>
              <a:gd name="connsiteY57" fmla="*/ 26 h 1688"/>
              <a:gd name="connsiteX58" fmla="*/ 5270 w 5270"/>
              <a:gd name="connsiteY58" fmla="*/ 127 h 1688"/>
              <a:gd name="connsiteX59" fmla="*/ 5061 w 5270"/>
              <a:gd name="connsiteY59" fmla="*/ 301 h 1688"/>
              <a:gd name="connsiteX60" fmla="*/ 4967 w 5270"/>
              <a:gd name="connsiteY60" fmla="*/ 279 h 1688"/>
              <a:gd name="connsiteX61" fmla="*/ 4869 w 5270"/>
              <a:gd name="connsiteY61" fmla="*/ 261 h 1688"/>
              <a:gd name="connsiteX62" fmla="*/ 4821 w 5270"/>
              <a:gd name="connsiteY62" fmla="*/ 253 h 1688"/>
              <a:gd name="connsiteX63" fmla="*/ 4771 w 5270"/>
              <a:gd name="connsiteY63" fmla="*/ 245 h 1688"/>
              <a:gd name="connsiteX64" fmla="*/ 4718 w 5270"/>
              <a:gd name="connsiteY64" fmla="*/ 241 h 1688"/>
              <a:gd name="connsiteX65" fmla="*/ 4666 w 5270"/>
              <a:gd name="connsiteY65" fmla="*/ 237 h 1688"/>
              <a:gd name="connsiteX66" fmla="*/ 4613 w 5270"/>
              <a:gd name="connsiteY66" fmla="*/ 234 h 1688"/>
              <a:gd name="connsiteX67" fmla="*/ 4560 w 5270"/>
              <a:gd name="connsiteY67" fmla="*/ 234 h 1688"/>
              <a:gd name="connsiteX68" fmla="*/ 4508 w 5270"/>
              <a:gd name="connsiteY68" fmla="*/ 234 h 1688"/>
              <a:gd name="connsiteX69" fmla="*/ 4453 w 5270"/>
              <a:gd name="connsiteY69" fmla="*/ 234 h 1688"/>
              <a:gd name="connsiteX70" fmla="*/ 4398 w 5270"/>
              <a:gd name="connsiteY70" fmla="*/ 237 h 1688"/>
              <a:gd name="connsiteX71" fmla="*/ 4341 w 5270"/>
              <a:gd name="connsiteY71" fmla="*/ 241 h 1688"/>
              <a:gd name="connsiteX72" fmla="*/ 4286 w 5270"/>
              <a:gd name="connsiteY72" fmla="*/ 247 h 1688"/>
              <a:gd name="connsiteX73" fmla="*/ 4229 w 5270"/>
              <a:gd name="connsiteY73" fmla="*/ 255 h 1688"/>
              <a:gd name="connsiteX74" fmla="*/ 4172 w 5270"/>
              <a:gd name="connsiteY74" fmla="*/ 265 h 1688"/>
              <a:gd name="connsiteX75" fmla="*/ 4114 w 5270"/>
              <a:gd name="connsiteY75" fmla="*/ 277 h 1688"/>
              <a:gd name="connsiteX76" fmla="*/ 4055 w 5270"/>
              <a:gd name="connsiteY76" fmla="*/ 291 h 1688"/>
              <a:gd name="connsiteX77" fmla="*/ 3995 w 5270"/>
              <a:gd name="connsiteY77" fmla="*/ 305 h 1688"/>
              <a:gd name="connsiteX78" fmla="*/ 3936 w 5270"/>
              <a:gd name="connsiteY78" fmla="*/ 323 h 1688"/>
              <a:gd name="connsiteX79" fmla="*/ 3877 w 5270"/>
              <a:gd name="connsiteY79" fmla="*/ 342 h 1688"/>
              <a:gd name="connsiteX80" fmla="*/ 3817 w 5270"/>
              <a:gd name="connsiteY80" fmla="*/ 362 h 1688"/>
              <a:gd name="connsiteX81" fmla="*/ 3755 w 5270"/>
              <a:gd name="connsiteY81" fmla="*/ 386 h 1688"/>
              <a:gd name="connsiteX82" fmla="*/ 3755 w 5270"/>
              <a:gd name="connsiteY82" fmla="*/ 386 h 1688"/>
              <a:gd name="connsiteX83" fmla="*/ 3511 w 5270"/>
              <a:gd name="connsiteY83" fmla="*/ 485 h 1688"/>
              <a:gd name="connsiteX84" fmla="*/ 3259 w 5270"/>
              <a:gd name="connsiteY84" fmla="*/ 584 h 1688"/>
              <a:gd name="connsiteX85" fmla="*/ 3133 w 5270"/>
              <a:gd name="connsiteY85" fmla="*/ 633 h 1688"/>
              <a:gd name="connsiteX86" fmla="*/ 3005 w 5270"/>
              <a:gd name="connsiteY86" fmla="*/ 681 h 1688"/>
              <a:gd name="connsiteX87" fmla="*/ 2877 w 5270"/>
              <a:gd name="connsiteY87" fmla="*/ 728 h 1688"/>
              <a:gd name="connsiteX88" fmla="*/ 2747 w 5270"/>
              <a:gd name="connsiteY88" fmla="*/ 774 h 1688"/>
              <a:gd name="connsiteX89" fmla="*/ 2614 w 5270"/>
              <a:gd name="connsiteY89" fmla="*/ 815 h 1688"/>
              <a:gd name="connsiteX90" fmla="*/ 2484 w 5270"/>
              <a:gd name="connsiteY90" fmla="*/ 857 h 1688"/>
              <a:gd name="connsiteX91" fmla="*/ 2351 w 5270"/>
              <a:gd name="connsiteY91" fmla="*/ 894 h 1688"/>
              <a:gd name="connsiteX92" fmla="*/ 2216 w 5270"/>
              <a:gd name="connsiteY92" fmla="*/ 930 h 1688"/>
              <a:gd name="connsiteX93" fmla="*/ 2083 w 5270"/>
              <a:gd name="connsiteY93" fmla="*/ 964 h 1688"/>
              <a:gd name="connsiteX94" fmla="*/ 1946 w 5270"/>
              <a:gd name="connsiteY94" fmla="*/ 991 h 1688"/>
              <a:gd name="connsiteX95" fmla="*/ 1811 w 5270"/>
              <a:gd name="connsiteY95" fmla="*/ 1017 h 1688"/>
              <a:gd name="connsiteX96" fmla="*/ 1674 w 5270"/>
              <a:gd name="connsiteY96" fmla="*/ 1037 h 1688"/>
              <a:gd name="connsiteX97" fmla="*/ 1605 w 5270"/>
              <a:gd name="connsiteY97" fmla="*/ 1045 h 1688"/>
              <a:gd name="connsiteX98" fmla="*/ 1537 w 5270"/>
              <a:gd name="connsiteY98" fmla="*/ 1053 h 1688"/>
              <a:gd name="connsiteX99" fmla="*/ 1468 w 5270"/>
              <a:gd name="connsiteY99" fmla="*/ 1059 h 1688"/>
              <a:gd name="connsiteX100" fmla="*/ 1400 w 5270"/>
              <a:gd name="connsiteY100" fmla="*/ 1063 h 1688"/>
              <a:gd name="connsiteX101" fmla="*/ 1331 w 5270"/>
              <a:gd name="connsiteY101" fmla="*/ 1067 h 1688"/>
              <a:gd name="connsiteX102" fmla="*/ 1262 w 5270"/>
              <a:gd name="connsiteY102" fmla="*/ 1069 h 1688"/>
              <a:gd name="connsiteX103" fmla="*/ 1191 w 5270"/>
              <a:gd name="connsiteY103" fmla="*/ 1071 h 1688"/>
              <a:gd name="connsiteX104" fmla="*/ 1123 w 5270"/>
              <a:gd name="connsiteY104" fmla="*/ 1071 h 1688"/>
              <a:gd name="connsiteX105" fmla="*/ 1054 w 5270"/>
              <a:gd name="connsiteY105" fmla="*/ 1067 h 1688"/>
              <a:gd name="connsiteX106" fmla="*/ 983 w 5270"/>
              <a:gd name="connsiteY106" fmla="*/ 1065 h 1688"/>
              <a:gd name="connsiteX107" fmla="*/ 915 w 5270"/>
              <a:gd name="connsiteY107" fmla="*/ 1059 h 1688"/>
              <a:gd name="connsiteX108" fmla="*/ 844 w 5270"/>
              <a:gd name="connsiteY108" fmla="*/ 1053 h 1688"/>
              <a:gd name="connsiteX109" fmla="*/ 775 w 5270"/>
              <a:gd name="connsiteY109" fmla="*/ 1045 h 1688"/>
              <a:gd name="connsiteX110" fmla="*/ 704 w 5270"/>
              <a:gd name="connsiteY110" fmla="*/ 1033 h 1688"/>
              <a:gd name="connsiteX111" fmla="*/ 633 w 5270"/>
              <a:gd name="connsiteY111" fmla="*/ 1023 h 1688"/>
              <a:gd name="connsiteX112" fmla="*/ 565 w 5270"/>
              <a:gd name="connsiteY112" fmla="*/ 1009 h 1688"/>
              <a:gd name="connsiteX113" fmla="*/ 494 w 5270"/>
              <a:gd name="connsiteY113" fmla="*/ 993 h 1688"/>
              <a:gd name="connsiteX114" fmla="*/ 423 w 5270"/>
              <a:gd name="connsiteY114" fmla="*/ 976 h 1688"/>
              <a:gd name="connsiteX115" fmla="*/ 352 w 5270"/>
              <a:gd name="connsiteY115" fmla="*/ 958 h 1688"/>
              <a:gd name="connsiteX116" fmla="*/ 281 w 5270"/>
              <a:gd name="connsiteY116" fmla="*/ 936 h 1688"/>
              <a:gd name="connsiteX117" fmla="*/ 210 w 5270"/>
              <a:gd name="connsiteY117" fmla="*/ 914 h 1688"/>
              <a:gd name="connsiteX118" fmla="*/ 142 w 5270"/>
              <a:gd name="connsiteY118" fmla="*/ 889 h 1688"/>
              <a:gd name="connsiteX119" fmla="*/ 71 w 5270"/>
              <a:gd name="connsiteY119" fmla="*/ 861 h 1688"/>
              <a:gd name="connsiteX120" fmla="*/ 0 w 5270"/>
              <a:gd name="connsiteY120" fmla="*/ 833 h 1688"/>
              <a:gd name="connsiteX121" fmla="*/ 455 w 5270"/>
              <a:gd name="connsiteY121" fmla="*/ 1686 h 16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270" h="1688">
                <a:moveTo>
                  <a:pt x="455" y="1686"/>
                </a:moveTo>
                <a:cubicBezTo>
                  <a:pt x="479" y="1687"/>
                  <a:pt x="504" y="1687"/>
                  <a:pt x="528" y="1688"/>
                </a:cubicBezTo>
                <a:cubicBezTo>
                  <a:pt x="552" y="1687"/>
                  <a:pt x="575" y="1687"/>
                  <a:pt x="599" y="1686"/>
                </a:cubicBezTo>
                <a:cubicBezTo>
                  <a:pt x="623" y="1685"/>
                  <a:pt x="646" y="1685"/>
                  <a:pt x="670" y="1684"/>
                </a:cubicBezTo>
                <a:cubicBezTo>
                  <a:pt x="694" y="1683"/>
                  <a:pt x="719" y="1681"/>
                  <a:pt x="743" y="1680"/>
                </a:cubicBezTo>
                <a:lnTo>
                  <a:pt x="814" y="1674"/>
                </a:lnTo>
                <a:lnTo>
                  <a:pt x="883" y="1668"/>
                </a:lnTo>
                <a:cubicBezTo>
                  <a:pt x="907" y="1665"/>
                  <a:pt x="930" y="1661"/>
                  <a:pt x="954" y="1658"/>
                </a:cubicBezTo>
                <a:cubicBezTo>
                  <a:pt x="978" y="1655"/>
                  <a:pt x="1001" y="1651"/>
                  <a:pt x="1025" y="1648"/>
                </a:cubicBezTo>
                <a:cubicBezTo>
                  <a:pt x="1048" y="1644"/>
                  <a:pt x="1070" y="1641"/>
                  <a:pt x="1093" y="1637"/>
                </a:cubicBezTo>
                <a:cubicBezTo>
                  <a:pt x="1116" y="1632"/>
                  <a:pt x="1139" y="1628"/>
                  <a:pt x="1162" y="1623"/>
                </a:cubicBezTo>
                <a:cubicBezTo>
                  <a:pt x="1186" y="1618"/>
                  <a:pt x="1209" y="1614"/>
                  <a:pt x="1233" y="1609"/>
                </a:cubicBezTo>
                <a:cubicBezTo>
                  <a:pt x="1256" y="1604"/>
                  <a:pt x="1278" y="1598"/>
                  <a:pt x="1301" y="1593"/>
                </a:cubicBezTo>
                <a:lnTo>
                  <a:pt x="1370" y="1575"/>
                </a:lnTo>
                <a:cubicBezTo>
                  <a:pt x="1393" y="1568"/>
                  <a:pt x="1415" y="1562"/>
                  <a:pt x="1438" y="1555"/>
                </a:cubicBezTo>
                <a:cubicBezTo>
                  <a:pt x="1460" y="1549"/>
                  <a:pt x="1483" y="1542"/>
                  <a:pt x="1505" y="1536"/>
                </a:cubicBezTo>
                <a:cubicBezTo>
                  <a:pt x="1528" y="1529"/>
                  <a:pt x="1550" y="1521"/>
                  <a:pt x="1573" y="1514"/>
                </a:cubicBezTo>
                <a:lnTo>
                  <a:pt x="1708" y="1468"/>
                </a:lnTo>
                <a:lnTo>
                  <a:pt x="1841" y="1419"/>
                </a:lnTo>
                <a:lnTo>
                  <a:pt x="1974" y="1365"/>
                </a:lnTo>
                <a:cubicBezTo>
                  <a:pt x="2017" y="1345"/>
                  <a:pt x="2061" y="1326"/>
                  <a:pt x="2104" y="1306"/>
                </a:cubicBezTo>
                <a:lnTo>
                  <a:pt x="2234" y="1245"/>
                </a:lnTo>
                <a:cubicBezTo>
                  <a:pt x="2277" y="1224"/>
                  <a:pt x="2319" y="1202"/>
                  <a:pt x="2362" y="1181"/>
                </a:cubicBezTo>
                <a:lnTo>
                  <a:pt x="2491" y="1114"/>
                </a:lnTo>
                <a:lnTo>
                  <a:pt x="2619" y="1045"/>
                </a:lnTo>
                <a:lnTo>
                  <a:pt x="2742" y="974"/>
                </a:lnTo>
                <a:lnTo>
                  <a:pt x="2868" y="900"/>
                </a:lnTo>
                <a:lnTo>
                  <a:pt x="2991" y="827"/>
                </a:lnTo>
                <a:lnTo>
                  <a:pt x="3113" y="752"/>
                </a:lnTo>
                <a:lnTo>
                  <a:pt x="3234" y="677"/>
                </a:lnTo>
                <a:lnTo>
                  <a:pt x="3472" y="522"/>
                </a:lnTo>
                <a:lnTo>
                  <a:pt x="3705" y="372"/>
                </a:lnTo>
                <a:lnTo>
                  <a:pt x="3705" y="372"/>
                </a:lnTo>
                <a:lnTo>
                  <a:pt x="3762" y="336"/>
                </a:lnTo>
                <a:cubicBezTo>
                  <a:pt x="3781" y="324"/>
                  <a:pt x="3800" y="313"/>
                  <a:pt x="3819" y="301"/>
                </a:cubicBezTo>
                <a:cubicBezTo>
                  <a:pt x="3838" y="290"/>
                  <a:pt x="3858" y="280"/>
                  <a:pt x="3877" y="269"/>
                </a:cubicBezTo>
                <a:lnTo>
                  <a:pt x="3934" y="239"/>
                </a:lnTo>
                <a:lnTo>
                  <a:pt x="3991" y="212"/>
                </a:lnTo>
                <a:cubicBezTo>
                  <a:pt x="4010" y="203"/>
                  <a:pt x="4029" y="195"/>
                  <a:pt x="4048" y="186"/>
                </a:cubicBezTo>
                <a:lnTo>
                  <a:pt x="4103" y="162"/>
                </a:lnTo>
                <a:lnTo>
                  <a:pt x="4160" y="141"/>
                </a:lnTo>
                <a:cubicBezTo>
                  <a:pt x="4178" y="134"/>
                  <a:pt x="4197" y="126"/>
                  <a:pt x="4215" y="119"/>
                </a:cubicBezTo>
                <a:lnTo>
                  <a:pt x="4270" y="101"/>
                </a:lnTo>
                <a:cubicBezTo>
                  <a:pt x="4288" y="96"/>
                  <a:pt x="4307" y="90"/>
                  <a:pt x="4325" y="85"/>
                </a:cubicBezTo>
                <a:cubicBezTo>
                  <a:pt x="4343" y="80"/>
                  <a:pt x="4362" y="74"/>
                  <a:pt x="4380" y="69"/>
                </a:cubicBezTo>
                <a:cubicBezTo>
                  <a:pt x="4398" y="64"/>
                  <a:pt x="4417" y="60"/>
                  <a:pt x="4435" y="55"/>
                </a:cubicBezTo>
                <a:cubicBezTo>
                  <a:pt x="4452" y="51"/>
                  <a:pt x="4470" y="48"/>
                  <a:pt x="4487" y="44"/>
                </a:cubicBezTo>
                <a:cubicBezTo>
                  <a:pt x="4505" y="41"/>
                  <a:pt x="4522" y="37"/>
                  <a:pt x="4540" y="34"/>
                </a:cubicBezTo>
                <a:cubicBezTo>
                  <a:pt x="4557" y="31"/>
                  <a:pt x="4575" y="27"/>
                  <a:pt x="4592" y="24"/>
                </a:cubicBezTo>
                <a:lnTo>
                  <a:pt x="4645" y="18"/>
                </a:lnTo>
                <a:lnTo>
                  <a:pt x="4695" y="12"/>
                </a:lnTo>
                <a:lnTo>
                  <a:pt x="4748" y="6"/>
                </a:lnTo>
                <a:cubicBezTo>
                  <a:pt x="4765" y="5"/>
                  <a:pt x="4781" y="3"/>
                  <a:pt x="4798" y="2"/>
                </a:cubicBezTo>
                <a:cubicBezTo>
                  <a:pt x="4831" y="1"/>
                  <a:pt x="4864" y="1"/>
                  <a:pt x="4897" y="0"/>
                </a:cubicBezTo>
                <a:lnTo>
                  <a:pt x="4993" y="0"/>
                </a:lnTo>
                <a:lnTo>
                  <a:pt x="5086" y="6"/>
                </a:lnTo>
                <a:cubicBezTo>
                  <a:pt x="5116" y="9"/>
                  <a:pt x="5146" y="11"/>
                  <a:pt x="5176" y="14"/>
                </a:cubicBezTo>
                <a:lnTo>
                  <a:pt x="5253" y="26"/>
                </a:lnTo>
                <a:cubicBezTo>
                  <a:pt x="5254" y="49"/>
                  <a:pt x="5267" y="98"/>
                  <a:pt x="5270" y="127"/>
                </a:cubicBezTo>
                <a:cubicBezTo>
                  <a:pt x="5238" y="173"/>
                  <a:pt x="5096" y="280"/>
                  <a:pt x="5061" y="301"/>
                </a:cubicBezTo>
                <a:lnTo>
                  <a:pt x="4967" y="279"/>
                </a:lnTo>
                <a:lnTo>
                  <a:pt x="4869" y="261"/>
                </a:lnTo>
                <a:cubicBezTo>
                  <a:pt x="4853" y="258"/>
                  <a:pt x="4837" y="256"/>
                  <a:pt x="4821" y="253"/>
                </a:cubicBezTo>
                <a:cubicBezTo>
                  <a:pt x="4804" y="250"/>
                  <a:pt x="4788" y="248"/>
                  <a:pt x="4771" y="245"/>
                </a:cubicBezTo>
                <a:cubicBezTo>
                  <a:pt x="4753" y="244"/>
                  <a:pt x="4736" y="242"/>
                  <a:pt x="4718" y="241"/>
                </a:cubicBezTo>
                <a:cubicBezTo>
                  <a:pt x="4701" y="240"/>
                  <a:pt x="4683" y="238"/>
                  <a:pt x="4666" y="237"/>
                </a:cubicBezTo>
                <a:lnTo>
                  <a:pt x="4613" y="234"/>
                </a:lnTo>
                <a:lnTo>
                  <a:pt x="4560" y="234"/>
                </a:lnTo>
                <a:lnTo>
                  <a:pt x="4508" y="234"/>
                </a:lnTo>
                <a:lnTo>
                  <a:pt x="4453" y="234"/>
                </a:lnTo>
                <a:lnTo>
                  <a:pt x="4398" y="237"/>
                </a:lnTo>
                <a:cubicBezTo>
                  <a:pt x="4379" y="238"/>
                  <a:pt x="4360" y="240"/>
                  <a:pt x="4341" y="241"/>
                </a:cubicBezTo>
                <a:lnTo>
                  <a:pt x="4286" y="247"/>
                </a:lnTo>
                <a:cubicBezTo>
                  <a:pt x="4267" y="250"/>
                  <a:pt x="4248" y="252"/>
                  <a:pt x="4229" y="255"/>
                </a:cubicBezTo>
                <a:cubicBezTo>
                  <a:pt x="4210" y="258"/>
                  <a:pt x="4191" y="262"/>
                  <a:pt x="4172" y="265"/>
                </a:cubicBezTo>
                <a:lnTo>
                  <a:pt x="4114" y="277"/>
                </a:lnTo>
                <a:cubicBezTo>
                  <a:pt x="4094" y="282"/>
                  <a:pt x="4075" y="286"/>
                  <a:pt x="4055" y="291"/>
                </a:cubicBezTo>
                <a:cubicBezTo>
                  <a:pt x="4035" y="296"/>
                  <a:pt x="4015" y="300"/>
                  <a:pt x="3995" y="305"/>
                </a:cubicBezTo>
                <a:lnTo>
                  <a:pt x="3936" y="323"/>
                </a:lnTo>
                <a:cubicBezTo>
                  <a:pt x="3916" y="329"/>
                  <a:pt x="3897" y="336"/>
                  <a:pt x="3877" y="342"/>
                </a:cubicBezTo>
                <a:cubicBezTo>
                  <a:pt x="3857" y="349"/>
                  <a:pt x="3837" y="355"/>
                  <a:pt x="3817" y="362"/>
                </a:cubicBezTo>
                <a:lnTo>
                  <a:pt x="3755" y="386"/>
                </a:lnTo>
                <a:lnTo>
                  <a:pt x="3755" y="386"/>
                </a:lnTo>
                <a:lnTo>
                  <a:pt x="3511" y="485"/>
                </a:lnTo>
                <a:lnTo>
                  <a:pt x="3259" y="584"/>
                </a:lnTo>
                <a:lnTo>
                  <a:pt x="3133" y="633"/>
                </a:lnTo>
                <a:lnTo>
                  <a:pt x="3005" y="681"/>
                </a:lnTo>
                <a:lnTo>
                  <a:pt x="2877" y="728"/>
                </a:lnTo>
                <a:lnTo>
                  <a:pt x="2747" y="774"/>
                </a:lnTo>
                <a:lnTo>
                  <a:pt x="2614" y="815"/>
                </a:lnTo>
                <a:lnTo>
                  <a:pt x="2484" y="857"/>
                </a:lnTo>
                <a:lnTo>
                  <a:pt x="2351" y="894"/>
                </a:lnTo>
                <a:lnTo>
                  <a:pt x="2216" y="930"/>
                </a:lnTo>
                <a:lnTo>
                  <a:pt x="2083" y="964"/>
                </a:lnTo>
                <a:lnTo>
                  <a:pt x="1946" y="991"/>
                </a:lnTo>
                <a:lnTo>
                  <a:pt x="1811" y="1017"/>
                </a:lnTo>
                <a:lnTo>
                  <a:pt x="1674" y="1037"/>
                </a:lnTo>
                <a:cubicBezTo>
                  <a:pt x="1651" y="1040"/>
                  <a:pt x="1628" y="1042"/>
                  <a:pt x="1605" y="1045"/>
                </a:cubicBezTo>
                <a:cubicBezTo>
                  <a:pt x="1582" y="1048"/>
                  <a:pt x="1560" y="1050"/>
                  <a:pt x="1537" y="1053"/>
                </a:cubicBezTo>
                <a:lnTo>
                  <a:pt x="1468" y="1059"/>
                </a:lnTo>
                <a:cubicBezTo>
                  <a:pt x="1445" y="1060"/>
                  <a:pt x="1423" y="1062"/>
                  <a:pt x="1400" y="1063"/>
                </a:cubicBezTo>
                <a:cubicBezTo>
                  <a:pt x="1377" y="1064"/>
                  <a:pt x="1354" y="1066"/>
                  <a:pt x="1331" y="1067"/>
                </a:cubicBezTo>
                <a:cubicBezTo>
                  <a:pt x="1308" y="1068"/>
                  <a:pt x="1285" y="1068"/>
                  <a:pt x="1262" y="1069"/>
                </a:cubicBezTo>
                <a:cubicBezTo>
                  <a:pt x="1238" y="1070"/>
                  <a:pt x="1215" y="1070"/>
                  <a:pt x="1191" y="1071"/>
                </a:cubicBezTo>
                <a:lnTo>
                  <a:pt x="1123" y="1071"/>
                </a:lnTo>
                <a:cubicBezTo>
                  <a:pt x="1100" y="1070"/>
                  <a:pt x="1077" y="1068"/>
                  <a:pt x="1054" y="1067"/>
                </a:cubicBezTo>
                <a:cubicBezTo>
                  <a:pt x="1030" y="1066"/>
                  <a:pt x="1007" y="1066"/>
                  <a:pt x="983" y="1065"/>
                </a:cubicBezTo>
                <a:lnTo>
                  <a:pt x="915" y="1059"/>
                </a:lnTo>
                <a:lnTo>
                  <a:pt x="844" y="1053"/>
                </a:lnTo>
                <a:cubicBezTo>
                  <a:pt x="821" y="1050"/>
                  <a:pt x="798" y="1048"/>
                  <a:pt x="775" y="1045"/>
                </a:cubicBezTo>
                <a:lnTo>
                  <a:pt x="704" y="1033"/>
                </a:lnTo>
                <a:cubicBezTo>
                  <a:pt x="680" y="1030"/>
                  <a:pt x="657" y="1026"/>
                  <a:pt x="633" y="1023"/>
                </a:cubicBezTo>
                <a:cubicBezTo>
                  <a:pt x="610" y="1018"/>
                  <a:pt x="588" y="1014"/>
                  <a:pt x="565" y="1009"/>
                </a:cubicBezTo>
                <a:cubicBezTo>
                  <a:pt x="541" y="1004"/>
                  <a:pt x="518" y="998"/>
                  <a:pt x="494" y="993"/>
                </a:cubicBezTo>
                <a:cubicBezTo>
                  <a:pt x="470" y="987"/>
                  <a:pt x="447" y="982"/>
                  <a:pt x="423" y="976"/>
                </a:cubicBezTo>
                <a:lnTo>
                  <a:pt x="352" y="958"/>
                </a:lnTo>
                <a:cubicBezTo>
                  <a:pt x="328" y="951"/>
                  <a:pt x="305" y="943"/>
                  <a:pt x="281" y="936"/>
                </a:cubicBezTo>
                <a:cubicBezTo>
                  <a:pt x="257" y="929"/>
                  <a:pt x="234" y="921"/>
                  <a:pt x="210" y="914"/>
                </a:cubicBezTo>
                <a:cubicBezTo>
                  <a:pt x="187" y="906"/>
                  <a:pt x="165" y="897"/>
                  <a:pt x="142" y="889"/>
                </a:cubicBezTo>
                <a:cubicBezTo>
                  <a:pt x="118" y="880"/>
                  <a:pt x="95" y="870"/>
                  <a:pt x="71" y="861"/>
                </a:cubicBezTo>
                <a:cubicBezTo>
                  <a:pt x="47" y="852"/>
                  <a:pt x="24" y="842"/>
                  <a:pt x="0" y="833"/>
                </a:cubicBezTo>
                <a:lnTo>
                  <a:pt x="455" y="1686"/>
                </a:lnTo>
              </a:path>
            </a:pathLst>
          </a:custGeom>
          <a:solidFill>
            <a:srgbClr val="ffffff">
              <a:alpha val="40000"/>
            </a:srgb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4" name=""/>
          <p:cNvSpPr/>
          <p:nvPr/>
        </p:nvSpPr>
        <p:spPr>
          <a:xfrm rot="1197376">
            <a:off x="-701842" y="4766579"/>
            <a:ext cx="13090802" cy="1588455"/>
          </a:xfrm>
          <a:custGeom>
            <a:avLst/>
            <a:gdLst>
              <a:gd name="connsiteX0" fmla="*/ 0 w 6660"/>
              <a:gd name="connsiteY0" fmla="*/ 1458 h 1688"/>
              <a:gd name="connsiteX1" fmla="*/ 0 w 6660"/>
              <a:gd name="connsiteY1" fmla="*/ 1458 h 1688"/>
              <a:gd name="connsiteX2" fmla="*/ 78 w 6660"/>
              <a:gd name="connsiteY2" fmla="*/ 1488 h 1688"/>
              <a:gd name="connsiteX3" fmla="*/ 153 w 6660"/>
              <a:gd name="connsiteY3" fmla="*/ 1516 h 1688"/>
              <a:gd name="connsiteX4" fmla="*/ 229 w 6660"/>
              <a:gd name="connsiteY4" fmla="*/ 1542 h 1688"/>
              <a:gd name="connsiteX5" fmla="*/ 302 w 6660"/>
              <a:gd name="connsiteY5" fmla="*/ 1565 h 1688"/>
              <a:gd name="connsiteX6" fmla="*/ 377 w 6660"/>
              <a:gd name="connsiteY6" fmla="*/ 1587 h 1688"/>
              <a:gd name="connsiteX7" fmla="*/ 453 w 6660"/>
              <a:gd name="connsiteY7" fmla="*/ 1607 h 1688"/>
              <a:gd name="connsiteX8" fmla="*/ 526 w 6660"/>
              <a:gd name="connsiteY8" fmla="*/ 1625 h 1688"/>
              <a:gd name="connsiteX9" fmla="*/ 599 w 6660"/>
              <a:gd name="connsiteY9" fmla="*/ 1639 h 1688"/>
              <a:gd name="connsiteX10" fmla="*/ 672 w 6660"/>
              <a:gd name="connsiteY10" fmla="*/ 1652 h 1688"/>
              <a:gd name="connsiteX11" fmla="*/ 746 w 6660"/>
              <a:gd name="connsiteY11" fmla="*/ 1662 h 1688"/>
              <a:gd name="connsiteX12" fmla="*/ 819 w 6660"/>
              <a:gd name="connsiteY12" fmla="*/ 1670 h 1688"/>
              <a:gd name="connsiteX13" fmla="*/ 892 w 6660"/>
              <a:gd name="connsiteY13" fmla="*/ 1678 h 1688"/>
              <a:gd name="connsiteX14" fmla="*/ 965 w 6660"/>
              <a:gd name="connsiteY14" fmla="*/ 1682 h 1688"/>
              <a:gd name="connsiteX15" fmla="*/ 1036 w 6660"/>
              <a:gd name="connsiteY15" fmla="*/ 1686 h 1688"/>
              <a:gd name="connsiteX16" fmla="*/ 1109 w 6660"/>
              <a:gd name="connsiteY16" fmla="*/ 1688 h 1688"/>
              <a:gd name="connsiteX17" fmla="*/ 1180 w 6660"/>
              <a:gd name="connsiteY17" fmla="*/ 1686 h 1688"/>
              <a:gd name="connsiteX18" fmla="*/ 1251 w 6660"/>
              <a:gd name="connsiteY18" fmla="*/ 1684 h 1688"/>
              <a:gd name="connsiteX19" fmla="*/ 1324 w 6660"/>
              <a:gd name="connsiteY19" fmla="*/ 1680 h 1688"/>
              <a:gd name="connsiteX20" fmla="*/ 1395 w 6660"/>
              <a:gd name="connsiteY20" fmla="*/ 1674 h 1688"/>
              <a:gd name="connsiteX21" fmla="*/ 1464 w 6660"/>
              <a:gd name="connsiteY21" fmla="*/ 1668 h 1688"/>
              <a:gd name="connsiteX22" fmla="*/ 1535 w 6660"/>
              <a:gd name="connsiteY22" fmla="*/ 1658 h 1688"/>
              <a:gd name="connsiteX23" fmla="*/ 1606 w 6660"/>
              <a:gd name="connsiteY23" fmla="*/ 1648 h 1688"/>
              <a:gd name="connsiteX24" fmla="*/ 1674 w 6660"/>
              <a:gd name="connsiteY24" fmla="*/ 1637 h 1688"/>
              <a:gd name="connsiteX25" fmla="*/ 1743 w 6660"/>
              <a:gd name="connsiteY25" fmla="*/ 1623 h 1688"/>
              <a:gd name="connsiteX26" fmla="*/ 1814 w 6660"/>
              <a:gd name="connsiteY26" fmla="*/ 1609 h 1688"/>
              <a:gd name="connsiteX27" fmla="*/ 1882 w 6660"/>
              <a:gd name="connsiteY27" fmla="*/ 1593 h 1688"/>
              <a:gd name="connsiteX28" fmla="*/ 1951 w 6660"/>
              <a:gd name="connsiteY28" fmla="*/ 1575 h 1688"/>
              <a:gd name="connsiteX29" fmla="*/ 2019 w 6660"/>
              <a:gd name="connsiteY29" fmla="*/ 1555 h 1688"/>
              <a:gd name="connsiteX30" fmla="*/ 2086 w 6660"/>
              <a:gd name="connsiteY30" fmla="*/ 1536 h 1688"/>
              <a:gd name="connsiteX31" fmla="*/ 2154 w 6660"/>
              <a:gd name="connsiteY31" fmla="*/ 1514 h 1688"/>
              <a:gd name="connsiteX32" fmla="*/ 2289 w 6660"/>
              <a:gd name="connsiteY32" fmla="*/ 1468 h 1688"/>
              <a:gd name="connsiteX33" fmla="*/ 2422 w 6660"/>
              <a:gd name="connsiteY33" fmla="*/ 1419 h 1688"/>
              <a:gd name="connsiteX34" fmla="*/ 2555 w 6660"/>
              <a:gd name="connsiteY34" fmla="*/ 1365 h 1688"/>
              <a:gd name="connsiteX35" fmla="*/ 2685 w 6660"/>
              <a:gd name="connsiteY35" fmla="*/ 1306 h 1688"/>
              <a:gd name="connsiteX36" fmla="*/ 2815 w 6660"/>
              <a:gd name="connsiteY36" fmla="*/ 1245 h 1688"/>
              <a:gd name="connsiteX37" fmla="*/ 2943 w 6660"/>
              <a:gd name="connsiteY37" fmla="*/ 1181 h 1688"/>
              <a:gd name="connsiteX38" fmla="*/ 3072 w 6660"/>
              <a:gd name="connsiteY38" fmla="*/ 1114 h 1688"/>
              <a:gd name="connsiteX39" fmla="*/ 3200 w 6660"/>
              <a:gd name="connsiteY39" fmla="*/ 1045 h 1688"/>
              <a:gd name="connsiteX40" fmla="*/ 3323 w 6660"/>
              <a:gd name="connsiteY40" fmla="*/ 974 h 1688"/>
              <a:gd name="connsiteX41" fmla="*/ 3449 w 6660"/>
              <a:gd name="connsiteY41" fmla="*/ 900 h 1688"/>
              <a:gd name="connsiteX42" fmla="*/ 3572 w 6660"/>
              <a:gd name="connsiteY42" fmla="*/ 827 h 1688"/>
              <a:gd name="connsiteX43" fmla="*/ 3694 w 6660"/>
              <a:gd name="connsiteY43" fmla="*/ 752 h 1688"/>
              <a:gd name="connsiteX44" fmla="*/ 3815 w 6660"/>
              <a:gd name="connsiteY44" fmla="*/ 677 h 1688"/>
              <a:gd name="connsiteX45" fmla="*/ 4053 w 6660"/>
              <a:gd name="connsiteY45" fmla="*/ 522 h 1688"/>
              <a:gd name="connsiteX46" fmla="*/ 4286 w 6660"/>
              <a:gd name="connsiteY46" fmla="*/ 372 h 1688"/>
              <a:gd name="connsiteX47" fmla="*/ 4286 w 6660"/>
              <a:gd name="connsiteY47" fmla="*/ 372 h 1688"/>
              <a:gd name="connsiteX48" fmla="*/ 4343 w 6660"/>
              <a:gd name="connsiteY48" fmla="*/ 336 h 1688"/>
              <a:gd name="connsiteX49" fmla="*/ 4400 w 6660"/>
              <a:gd name="connsiteY49" fmla="*/ 301 h 1688"/>
              <a:gd name="connsiteX50" fmla="*/ 4458 w 6660"/>
              <a:gd name="connsiteY50" fmla="*/ 269 h 1688"/>
              <a:gd name="connsiteX51" fmla="*/ 4515 w 6660"/>
              <a:gd name="connsiteY51" fmla="*/ 239 h 1688"/>
              <a:gd name="connsiteX52" fmla="*/ 4572 w 6660"/>
              <a:gd name="connsiteY52" fmla="*/ 212 h 1688"/>
              <a:gd name="connsiteX53" fmla="*/ 4629 w 6660"/>
              <a:gd name="connsiteY53" fmla="*/ 186 h 1688"/>
              <a:gd name="connsiteX54" fmla="*/ 4684 w 6660"/>
              <a:gd name="connsiteY54" fmla="*/ 162 h 1688"/>
              <a:gd name="connsiteX55" fmla="*/ 4741 w 6660"/>
              <a:gd name="connsiteY55" fmla="*/ 141 h 1688"/>
              <a:gd name="connsiteX56" fmla="*/ 4796 w 6660"/>
              <a:gd name="connsiteY56" fmla="*/ 119 h 1688"/>
              <a:gd name="connsiteX57" fmla="*/ 4851 w 6660"/>
              <a:gd name="connsiteY57" fmla="*/ 101 h 1688"/>
              <a:gd name="connsiteX58" fmla="*/ 4906 w 6660"/>
              <a:gd name="connsiteY58" fmla="*/ 85 h 1688"/>
              <a:gd name="connsiteX59" fmla="*/ 4961 w 6660"/>
              <a:gd name="connsiteY59" fmla="*/ 69 h 1688"/>
              <a:gd name="connsiteX60" fmla="*/ 5016 w 6660"/>
              <a:gd name="connsiteY60" fmla="*/ 55 h 1688"/>
              <a:gd name="connsiteX61" fmla="*/ 5068 w 6660"/>
              <a:gd name="connsiteY61" fmla="*/ 44 h 1688"/>
              <a:gd name="connsiteX62" fmla="*/ 5121 w 6660"/>
              <a:gd name="connsiteY62" fmla="*/ 34 h 1688"/>
              <a:gd name="connsiteX63" fmla="*/ 5173 w 6660"/>
              <a:gd name="connsiteY63" fmla="*/ 24 h 1688"/>
              <a:gd name="connsiteX64" fmla="*/ 5226 w 6660"/>
              <a:gd name="connsiteY64" fmla="*/ 18 h 1688"/>
              <a:gd name="connsiteX65" fmla="*/ 5276 w 6660"/>
              <a:gd name="connsiteY65" fmla="*/ 12 h 1688"/>
              <a:gd name="connsiteX66" fmla="*/ 5329 w 6660"/>
              <a:gd name="connsiteY66" fmla="*/ 6 h 1688"/>
              <a:gd name="connsiteX67" fmla="*/ 5379 w 6660"/>
              <a:gd name="connsiteY67" fmla="*/ 2 h 1688"/>
              <a:gd name="connsiteX68" fmla="*/ 5478 w 6660"/>
              <a:gd name="connsiteY68" fmla="*/ 0 h 1688"/>
              <a:gd name="connsiteX69" fmla="*/ 5574 w 6660"/>
              <a:gd name="connsiteY69" fmla="*/ 0 h 1688"/>
              <a:gd name="connsiteX70" fmla="*/ 5667 w 6660"/>
              <a:gd name="connsiteY70" fmla="*/ 6 h 1688"/>
              <a:gd name="connsiteX71" fmla="*/ 5757 w 6660"/>
              <a:gd name="connsiteY71" fmla="*/ 14 h 1688"/>
              <a:gd name="connsiteX72" fmla="*/ 5844 w 6660"/>
              <a:gd name="connsiteY72" fmla="*/ 26 h 1688"/>
              <a:gd name="connsiteX73" fmla="*/ 5928 w 6660"/>
              <a:gd name="connsiteY73" fmla="*/ 40 h 1688"/>
              <a:gd name="connsiteX74" fmla="*/ 6008 w 6660"/>
              <a:gd name="connsiteY74" fmla="*/ 57 h 1688"/>
              <a:gd name="connsiteX75" fmla="*/ 6084 w 6660"/>
              <a:gd name="connsiteY75" fmla="*/ 75 h 1688"/>
              <a:gd name="connsiteX76" fmla="*/ 6157 w 6660"/>
              <a:gd name="connsiteY76" fmla="*/ 95 h 1688"/>
              <a:gd name="connsiteX77" fmla="*/ 6223 w 6660"/>
              <a:gd name="connsiteY77" fmla="*/ 117 h 1688"/>
              <a:gd name="connsiteX78" fmla="*/ 6287 w 6660"/>
              <a:gd name="connsiteY78" fmla="*/ 139 h 1688"/>
              <a:gd name="connsiteX79" fmla="*/ 6347 w 6660"/>
              <a:gd name="connsiteY79" fmla="*/ 160 h 1688"/>
              <a:gd name="connsiteX80" fmla="*/ 6402 w 6660"/>
              <a:gd name="connsiteY80" fmla="*/ 184 h 1688"/>
              <a:gd name="connsiteX81" fmla="*/ 6450 w 6660"/>
              <a:gd name="connsiteY81" fmla="*/ 204 h 1688"/>
              <a:gd name="connsiteX82" fmla="*/ 6534 w 6660"/>
              <a:gd name="connsiteY82" fmla="*/ 243 h 1688"/>
              <a:gd name="connsiteX83" fmla="*/ 6596 w 6660"/>
              <a:gd name="connsiteY83" fmla="*/ 277 h 1688"/>
              <a:gd name="connsiteX84" fmla="*/ 6633 w 6660"/>
              <a:gd name="connsiteY84" fmla="*/ 299 h 1688"/>
              <a:gd name="connsiteX85" fmla="*/ 6646 w 6660"/>
              <a:gd name="connsiteY85" fmla="*/ 307 h 1688"/>
              <a:gd name="connsiteX86" fmla="*/ 6660 w 6660"/>
              <a:gd name="connsiteY86" fmla="*/ 843 h 1688"/>
              <a:gd name="connsiteX87" fmla="*/ 6660 w 6660"/>
              <a:gd name="connsiteY87" fmla="*/ 843 h 1688"/>
              <a:gd name="connsiteX88" fmla="*/ 6612 w 6660"/>
              <a:gd name="connsiteY88" fmla="*/ 801 h 1688"/>
              <a:gd name="connsiteX89" fmla="*/ 6557 w 6660"/>
              <a:gd name="connsiteY89" fmla="*/ 756 h 1688"/>
              <a:gd name="connsiteX90" fmla="*/ 6479 w 6660"/>
              <a:gd name="connsiteY90" fmla="*/ 699 h 1688"/>
              <a:gd name="connsiteX91" fmla="*/ 6434 w 6660"/>
              <a:gd name="connsiteY91" fmla="*/ 665 h 1688"/>
              <a:gd name="connsiteX92" fmla="*/ 6383 w 6660"/>
              <a:gd name="connsiteY92" fmla="*/ 631 h 1688"/>
              <a:gd name="connsiteX93" fmla="*/ 6326 w 6660"/>
              <a:gd name="connsiteY93" fmla="*/ 596 h 1688"/>
              <a:gd name="connsiteX94" fmla="*/ 6267 w 6660"/>
              <a:gd name="connsiteY94" fmla="*/ 560 h 1688"/>
              <a:gd name="connsiteX95" fmla="*/ 6203 w 6660"/>
              <a:gd name="connsiteY95" fmla="*/ 524 h 1688"/>
              <a:gd name="connsiteX96" fmla="*/ 6134 w 6660"/>
              <a:gd name="connsiteY96" fmla="*/ 489 h 1688"/>
              <a:gd name="connsiteX97" fmla="*/ 6061 w 6660"/>
              <a:gd name="connsiteY97" fmla="*/ 453 h 1688"/>
              <a:gd name="connsiteX98" fmla="*/ 5985 w 6660"/>
              <a:gd name="connsiteY98" fmla="*/ 418 h 1688"/>
              <a:gd name="connsiteX99" fmla="*/ 5905 w 6660"/>
              <a:gd name="connsiteY99" fmla="*/ 386 h 1688"/>
              <a:gd name="connsiteX100" fmla="*/ 5821 w 6660"/>
              <a:gd name="connsiteY100" fmla="*/ 354 h 1688"/>
              <a:gd name="connsiteX101" fmla="*/ 5734 w 6660"/>
              <a:gd name="connsiteY101" fmla="*/ 327 h 1688"/>
              <a:gd name="connsiteX102" fmla="*/ 5642 w 6660"/>
              <a:gd name="connsiteY102" fmla="*/ 301 h 1688"/>
              <a:gd name="connsiteX103" fmla="*/ 5548 w 6660"/>
              <a:gd name="connsiteY103" fmla="*/ 279 h 1688"/>
              <a:gd name="connsiteX104" fmla="*/ 5450 w 6660"/>
              <a:gd name="connsiteY104" fmla="*/ 261 h 1688"/>
              <a:gd name="connsiteX105" fmla="*/ 5402 w 6660"/>
              <a:gd name="connsiteY105" fmla="*/ 253 h 1688"/>
              <a:gd name="connsiteX106" fmla="*/ 5352 w 6660"/>
              <a:gd name="connsiteY106" fmla="*/ 245 h 1688"/>
              <a:gd name="connsiteX107" fmla="*/ 5299 w 6660"/>
              <a:gd name="connsiteY107" fmla="*/ 241 h 1688"/>
              <a:gd name="connsiteX108" fmla="*/ 5247 w 6660"/>
              <a:gd name="connsiteY108" fmla="*/ 237 h 1688"/>
              <a:gd name="connsiteX109" fmla="*/ 5194 w 6660"/>
              <a:gd name="connsiteY109" fmla="*/ 234 h 1688"/>
              <a:gd name="connsiteX110" fmla="*/ 5141 w 6660"/>
              <a:gd name="connsiteY110" fmla="*/ 234 h 1688"/>
              <a:gd name="connsiteX111" fmla="*/ 5089 w 6660"/>
              <a:gd name="connsiteY111" fmla="*/ 234 h 1688"/>
              <a:gd name="connsiteX112" fmla="*/ 5034 w 6660"/>
              <a:gd name="connsiteY112" fmla="*/ 234 h 1688"/>
              <a:gd name="connsiteX113" fmla="*/ 4979 w 6660"/>
              <a:gd name="connsiteY113" fmla="*/ 237 h 1688"/>
              <a:gd name="connsiteX114" fmla="*/ 4922 w 6660"/>
              <a:gd name="connsiteY114" fmla="*/ 241 h 1688"/>
              <a:gd name="connsiteX115" fmla="*/ 4867 w 6660"/>
              <a:gd name="connsiteY115" fmla="*/ 247 h 1688"/>
              <a:gd name="connsiteX116" fmla="*/ 4810 w 6660"/>
              <a:gd name="connsiteY116" fmla="*/ 255 h 1688"/>
              <a:gd name="connsiteX117" fmla="*/ 4753 w 6660"/>
              <a:gd name="connsiteY117" fmla="*/ 265 h 1688"/>
              <a:gd name="connsiteX118" fmla="*/ 4695 w 6660"/>
              <a:gd name="connsiteY118" fmla="*/ 277 h 1688"/>
              <a:gd name="connsiteX119" fmla="*/ 4636 w 6660"/>
              <a:gd name="connsiteY119" fmla="*/ 291 h 1688"/>
              <a:gd name="connsiteX120" fmla="*/ 4576 w 6660"/>
              <a:gd name="connsiteY120" fmla="*/ 305 h 1688"/>
              <a:gd name="connsiteX121" fmla="*/ 4517 w 6660"/>
              <a:gd name="connsiteY121" fmla="*/ 323 h 1688"/>
              <a:gd name="connsiteX122" fmla="*/ 4458 w 6660"/>
              <a:gd name="connsiteY122" fmla="*/ 342 h 1688"/>
              <a:gd name="connsiteX123" fmla="*/ 4398 w 6660"/>
              <a:gd name="connsiteY123" fmla="*/ 362 h 1688"/>
              <a:gd name="connsiteX124" fmla="*/ 4336 w 6660"/>
              <a:gd name="connsiteY124" fmla="*/ 386 h 1688"/>
              <a:gd name="connsiteX125" fmla="*/ 4336 w 6660"/>
              <a:gd name="connsiteY125" fmla="*/ 386 h 1688"/>
              <a:gd name="connsiteX126" fmla="*/ 4092 w 6660"/>
              <a:gd name="connsiteY126" fmla="*/ 485 h 1688"/>
              <a:gd name="connsiteX127" fmla="*/ 3840 w 6660"/>
              <a:gd name="connsiteY127" fmla="*/ 584 h 1688"/>
              <a:gd name="connsiteX128" fmla="*/ 3714 w 6660"/>
              <a:gd name="connsiteY128" fmla="*/ 633 h 1688"/>
              <a:gd name="connsiteX129" fmla="*/ 3586 w 6660"/>
              <a:gd name="connsiteY129" fmla="*/ 681 h 1688"/>
              <a:gd name="connsiteX130" fmla="*/ 3458 w 6660"/>
              <a:gd name="connsiteY130" fmla="*/ 728 h 1688"/>
              <a:gd name="connsiteX131" fmla="*/ 3328 w 6660"/>
              <a:gd name="connsiteY131" fmla="*/ 774 h 1688"/>
              <a:gd name="connsiteX132" fmla="*/ 3195 w 6660"/>
              <a:gd name="connsiteY132" fmla="*/ 815 h 1688"/>
              <a:gd name="connsiteX133" fmla="*/ 3065 w 6660"/>
              <a:gd name="connsiteY133" fmla="*/ 857 h 1688"/>
              <a:gd name="connsiteX134" fmla="*/ 2932 w 6660"/>
              <a:gd name="connsiteY134" fmla="*/ 894 h 1688"/>
              <a:gd name="connsiteX135" fmla="*/ 2797 w 6660"/>
              <a:gd name="connsiteY135" fmla="*/ 930 h 1688"/>
              <a:gd name="connsiteX136" fmla="*/ 2664 w 6660"/>
              <a:gd name="connsiteY136" fmla="*/ 964 h 1688"/>
              <a:gd name="connsiteX137" fmla="*/ 2527 w 6660"/>
              <a:gd name="connsiteY137" fmla="*/ 991 h 1688"/>
              <a:gd name="connsiteX138" fmla="*/ 2392 w 6660"/>
              <a:gd name="connsiteY138" fmla="*/ 1017 h 1688"/>
              <a:gd name="connsiteX139" fmla="*/ 2255 w 6660"/>
              <a:gd name="connsiteY139" fmla="*/ 1037 h 1688"/>
              <a:gd name="connsiteX140" fmla="*/ 2186 w 6660"/>
              <a:gd name="connsiteY140" fmla="*/ 1045 h 1688"/>
              <a:gd name="connsiteX141" fmla="*/ 2118 w 6660"/>
              <a:gd name="connsiteY141" fmla="*/ 1053 h 1688"/>
              <a:gd name="connsiteX142" fmla="*/ 2049 w 6660"/>
              <a:gd name="connsiteY142" fmla="*/ 1059 h 1688"/>
              <a:gd name="connsiteX143" fmla="*/ 1981 w 6660"/>
              <a:gd name="connsiteY143" fmla="*/ 1063 h 1688"/>
              <a:gd name="connsiteX144" fmla="*/ 1912 w 6660"/>
              <a:gd name="connsiteY144" fmla="*/ 1067 h 1688"/>
              <a:gd name="connsiteX145" fmla="*/ 1843 w 6660"/>
              <a:gd name="connsiteY145" fmla="*/ 1069 h 1688"/>
              <a:gd name="connsiteX146" fmla="*/ 1772 w 6660"/>
              <a:gd name="connsiteY146" fmla="*/ 1071 h 1688"/>
              <a:gd name="connsiteX147" fmla="*/ 1704 w 6660"/>
              <a:gd name="connsiteY147" fmla="*/ 1071 h 1688"/>
              <a:gd name="connsiteX148" fmla="*/ 1635 w 6660"/>
              <a:gd name="connsiteY148" fmla="*/ 1067 h 1688"/>
              <a:gd name="connsiteX149" fmla="*/ 1564 w 6660"/>
              <a:gd name="connsiteY149" fmla="*/ 1065 h 1688"/>
              <a:gd name="connsiteX150" fmla="*/ 1496 w 6660"/>
              <a:gd name="connsiteY150" fmla="*/ 1059 h 1688"/>
              <a:gd name="connsiteX151" fmla="*/ 1425 w 6660"/>
              <a:gd name="connsiteY151" fmla="*/ 1053 h 1688"/>
              <a:gd name="connsiteX152" fmla="*/ 1356 w 6660"/>
              <a:gd name="connsiteY152" fmla="*/ 1045 h 1688"/>
              <a:gd name="connsiteX153" fmla="*/ 1285 w 6660"/>
              <a:gd name="connsiteY153" fmla="*/ 1033 h 1688"/>
              <a:gd name="connsiteX154" fmla="*/ 1214 w 6660"/>
              <a:gd name="connsiteY154" fmla="*/ 1023 h 1688"/>
              <a:gd name="connsiteX155" fmla="*/ 1146 w 6660"/>
              <a:gd name="connsiteY155" fmla="*/ 1009 h 1688"/>
              <a:gd name="connsiteX156" fmla="*/ 1075 w 6660"/>
              <a:gd name="connsiteY156" fmla="*/ 993 h 1688"/>
              <a:gd name="connsiteX157" fmla="*/ 1004 w 6660"/>
              <a:gd name="connsiteY157" fmla="*/ 976 h 1688"/>
              <a:gd name="connsiteX158" fmla="*/ 933 w 6660"/>
              <a:gd name="connsiteY158" fmla="*/ 958 h 1688"/>
              <a:gd name="connsiteX159" fmla="*/ 862 w 6660"/>
              <a:gd name="connsiteY159" fmla="*/ 936 h 1688"/>
              <a:gd name="connsiteX160" fmla="*/ 791 w 6660"/>
              <a:gd name="connsiteY160" fmla="*/ 914 h 1688"/>
              <a:gd name="connsiteX161" fmla="*/ 723 w 6660"/>
              <a:gd name="connsiteY161" fmla="*/ 889 h 1688"/>
              <a:gd name="connsiteX162" fmla="*/ 652 w 6660"/>
              <a:gd name="connsiteY162" fmla="*/ 861 h 1688"/>
              <a:gd name="connsiteX163" fmla="*/ 581 w 6660"/>
              <a:gd name="connsiteY163" fmla="*/ 833 h 1688"/>
              <a:gd name="connsiteX164" fmla="*/ 510 w 6660"/>
              <a:gd name="connsiteY164" fmla="*/ 801 h 1688"/>
              <a:gd name="connsiteX165" fmla="*/ 439 w 6660"/>
              <a:gd name="connsiteY165" fmla="*/ 768 h 1688"/>
              <a:gd name="connsiteX166" fmla="*/ 368 w 6660"/>
              <a:gd name="connsiteY166" fmla="*/ 732 h 1688"/>
              <a:gd name="connsiteX167" fmla="*/ 297 w 6660"/>
              <a:gd name="connsiteY167" fmla="*/ 695 h 1688"/>
              <a:gd name="connsiteX168" fmla="*/ 226 w 6660"/>
              <a:gd name="connsiteY168" fmla="*/ 655 h 1688"/>
              <a:gd name="connsiteX169" fmla="*/ 156 w 6660"/>
              <a:gd name="connsiteY169" fmla="*/ 613 h 1688"/>
              <a:gd name="connsiteX170" fmla="*/ 85 w 6660"/>
              <a:gd name="connsiteY170" fmla="*/ 568 h 1688"/>
              <a:gd name="connsiteX171" fmla="*/ 14 w 6660"/>
              <a:gd name="connsiteY171" fmla="*/ 520 h 1688"/>
              <a:gd name="connsiteX172" fmla="*/ 0 w 6660"/>
              <a:gd name="connsiteY172" fmla="*/ 1458 h 1688"/>
              <a:gd name="connsiteX0" fmla="*/ 0 w 6660"/>
              <a:gd name="connsiteY0" fmla="*/ 1458 h 1688"/>
              <a:gd name="connsiteX1" fmla="*/ 0 w 6660"/>
              <a:gd name="connsiteY1" fmla="*/ 1458 h 1688"/>
              <a:gd name="connsiteX2" fmla="*/ 78 w 6660"/>
              <a:gd name="connsiteY2" fmla="*/ 1488 h 1688"/>
              <a:gd name="connsiteX3" fmla="*/ 153 w 6660"/>
              <a:gd name="connsiteY3" fmla="*/ 1516 h 1688"/>
              <a:gd name="connsiteX4" fmla="*/ 229 w 6660"/>
              <a:gd name="connsiteY4" fmla="*/ 1542 h 1688"/>
              <a:gd name="connsiteX5" fmla="*/ 302 w 6660"/>
              <a:gd name="connsiteY5" fmla="*/ 1565 h 1688"/>
              <a:gd name="connsiteX6" fmla="*/ 377 w 6660"/>
              <a:gd name="connsiteY6" fmla="*/ 1587 h 1688"/>
              <a:gd name="connsiteX7" fmla="*/ 453 w 6660"/>
              <a:gd name="connsiteY7" fmla="*/ 1607 h 1688"/>
              <a:gd name="connsiteX8" fmla="*/ 526 w 6660"/>
              <a:gd name="connsiteY8" fmla="*/ 1625 h 1688"/>
              <a:gd name="connsiteX9" fmla="*/ 599 w 6660"/>
              <a:gd name="connsiteY9" fmla="*/ 1639 h 1688"/>
              <a:gd name="connsiteX10" fmla="*/ 672 w 6660"/>
              <a:gd name="connsiteY10" fmla="*/ 1652 h 1688"/>
              <a:gd name="connsiteX11" fmla="*/ 746 w 6660"/>
              <a:gd name="connsiteY11" fmla="*/ 1662 h 1688"/>
              <a:gd name="connsiteX12" fmla="*/ 819 w 6660"/>
              <a:gd name="connsiteY12" fmla="*/ 1670 h 1688"/>
              <a:gd name="connsiteX13" fmla="*/ 892 w 6660"/>
              <a:gd name="connsiteY13" fmla="*/ 1678 h 1688"/>
              <a:gd name="connsiteX14" fmla="*/ 965 w 6660"/>
              <a:gd name="connsiteY14" fmla="*/ 1682 h 1688"/>
              <a:gd name="connsiteX15" fmla="*/ 1036 w 6660"/>
              <a:gd name="connsiteY15" fmla="*/ 1686 h 1688"/>
              <a:gd name="connsiteX16" fmla="*/ 1109 w 6660"/>
              <a:gd name="connsiteY16" fmla="*/ 1688 h 1688"/>
              <a:gd name="connsiteX17" fmla="*/ 1180 w 6660"/>
              <a:gd name="connsiteY17" fmla="*/ 1686 h 1688"/>
              <a:gd name="connsiteX18" fmla="*/ 1251 w 6660"/>
              <a:gd name="connsiteY18" fmla="*/ 1684 h 1688"/>
              <a:gd name="connsiteX19" fmla="*/ 1324 w 6660"/>
              <a:gd name="connsiteY19" fmla="*/ 1680 h 1688"/>
              <a:gd name="connsiteX20" fmla="*/ 1395 w 6660"/>
              <a:gd name="connsiteY20" fmla="*/ 1674 h 1688"/>
              <a:gd name="connsiteX21" fmla="*/ 1464 w 6660"/>
              <a:gd name="connsiteY21" fmla="*/ 1668 h 1688"/>
              <a:gd name="connsiteX22" fmla="*/ 1535 w 6660"/>
              <a:gd name="connsiteY22" fmla="*/ 1658 h 1688"/>
              <a:gd name="connsiteX23" fmla="*/ 1606 w 6660"/>
              <a:gd name="connsiteY23" fmla="*/ 1648 h 1688"/>
              <a:gd name="connsiteX24" fmla="*/ 1674 w 6660"/>
              <a:gd name="connsiteY24" fmla="*/ 1637 h 1688"/>
              <a:gd name="connsiteX25" fmla="*/ 1743 w 6660"/>
              <a:gd name="connsiteY25" fmla="*/ 1623 h 1688"/>
              <a:gd name="connsiteX26" fmla="*/ 1814 w 6660"/>
              <a:gd name="connsiteY26" fmla="*/ 1609 h 1688"/>
              <a:gd name="connsiteX27" fmla="*/ 1882 w 6660"/>
              <a:gd name="connsiteY27" fmla="*/ 1593 h 1688"/>
              <a:gd name="connsiteX28" fmla="*/ 1951 w 6660"/>
              <a:gd name="connsiteY28" fmla="*/ 1575 h 1688"/>
              <a:gd name="connsiteX29" fmla="*/ 2019 w 6660"/>
              <a:gd name="connsiteY29" fmla="*/ 1555 h 1688"/>
              <a:gd name="connsiteX30" fmla="*/ 2086 w 6660"/>
              <a:gd name="connsiteY30" fmla="*/ 1536 h 1688"/>
              <a:gd name="connsiteX31" fmla="*/ 2154 w 6660"/>
              <a:gd name="connsiteY31" fmla="*/ 1514 h 1688"/>
              <a:gd name="connsiteX32" fmla="*/ 2289 w 6660"/>
              <a:gd name="connsiteY32" fmla="*/ 1468 h 1688"/>
              <a:gd name="connsiteX33" fmla="*/ 2422 w 6660"/>
              <a:gd name="connsiteY33" fmla="*/ 1419 h 1688"/>
              <a:gd name="connsiteX34" fmla="*/ 2555 w 6660"/>
              <a:gd name="connsiteY34" fmla="*/ 1365 h 1688"/>
              <a:gd name="connsiteX35" fmla="*/ 2685 w 6660"/>
              <a:gd name="connsiteY35" fmla="*/ 1306 h 1688"/>
              <a:gd name="connsiteX36" fmla="*/ 2815 w 6660"/>
              <a:gd name="connsiteY36" fmla="*/ 1245 h 1688"/>
              <a:gd name="connsiteX37" fmla="*/ 2943 w 6660"/>
              <a:gd name="connsiteY37" fmla="*/ 1181 h 1688"/>
              <a:gd name="connsiteX38" fmla="*/ 3072 w 6660"/>
              <a:gd name="connsiteY38" fmla="*/ 1114 h 1688"/>
              <a:gd name="connsiteX39" fmla="*/ 3200 w 6660"/>
              <a:gd name="connsiteY39" fmla="*/ 1045 h 1688"/>
              <a:gd name="connsiteX40" fmla="*/ 3323 w 6660"/>
              <a:gd name="connsiteY40" fmla="*/ 974 h 1688"/>
              <a:gd name="connsiteX41" fmla="*/ 3449 w 6660"/>
              <a:gd name="connsiteY41" fmla="*/ 900 h 1688"/>
              <a:gd name="connsiteX42" fmla="*/ 3572 w 6660"/>
              <a:gd name="connsiteY42" fmla="*/ 827 h 1688"/>
              <a:gd name="connsiteX43" fmla="*/ 3694 w 6660"/>
              <a:gd name="connsiteY43" fmla="*/ 752 h 1688"/>
              <a:gd name="connsiteX44" fmla="*/ 3815 w 6660"/>
              <a:gd name="connsiteY44" fmla="*/ 677 h 1688"/>
              <a:gd name="connsiteX45" fmla="*/ 4053 w 6660"/>
              <a:gd name="connsiteY45" fmla="*/ 522 h 1688"/>
              <a:gd name="connsiteX46" fmla="*/ 4286 w 6660"/>
              <a:gd name="connsiteY46" fmla="*/ 372 h 1688"/>
              <a:gd name="connsiteX47" fmla="*/ 4286 w 6660"/>
              <a:gd name="connsiteY47" fmla="*/ 372 h 1688"/>
              <a:gd name="connsiteX48" fmla="*/ 4343 w 6660"/>
              <a:gd name="connsiteY48" fmla="*/ 336 h 1688"/>
              <a:gd name="connsiteX49" fmla="*/ 4400 w 6660"/>
              <a:gd name="connsiteY49" fmla="*/ 301 h 1688"/>
              <a:gd name="connsiteX50" fmla="*/ 4458 w 6660"/>
              <a:gd name="connsiteY50" fmla="*/ 269 h 1688"/>
              <a:gd name="connsiteX51" fmla="*/ 4515 w 6660"/>
              <a:gd name="connsiteY51" fmla="*/ 239 h 1688"/>
              <a:gd name="connsiteX52" fmla="*/ 4572 w 6660"/>
              <a:gd name="connsiteY52" fmla="*/ 212 h 1688"/>
              <a:gd name="connsiteX53" fmla="*/ 4629 w 6660"/>
              <a:gd name="connsiteY53" fmla="*/ 186 h 1688"/>
              <a:gd name="connsiteX54" fmla="*/ 4684 w 6660"/>
              <a:gd name="connsiteY54" fmla="*/ 162 h 1688"/>
              <a:gd name="connsiteX55" fmla="*/ 4741 w 6660"/>
              <a:gd name="connsiteY55" fmla="*/ 141 h 1688"/>
              <a:gd name="connsiteX56" fmla="*/ 4796 w 6660"/>
              <a:gd name="connsiteY56" fmla="*/ 119 h 1688"/>
              <a:gd name="connsiteX57" fmla="*/ 4851 w 6660"/>
              <a:gd name="connsiteY57" fmla="*/ 101 h 1688"/>
              <a:gd name="connsiteX58" fmla="*/ 4906 w 6660"/>
              <a:gd name="connsiteY58" fmla="*/ 85 h 1688"/>
              <a:gd name="connsiteX59" fmla="*/ 4961 w 6660"/>
              <a:gd name="connsiteY59" fmla="*/ 69 h 1688"/>
              <a:gd name="connsiteX60" fmla="*/ 5016 w 6660"/>
              <a:gd name="connsiteY60" fmla="*/ 55 h 1688"/>
              <a:gd name="connsiteX61" fmla="*/ 5068 w 6660"/>
              <a:gd name="connsiteY61" fmla="*/ 44 h 1688"/>
              <a:gd name="connsiteX62" fmla="*/ 5121 w 6660"/>
              <a:gd name="connsiteY62" fmla="*/ 34 h 1688"/>
              <a:gd name="connsiteX63" fmla="*/ 5173 w 6660"/>
              <a:gd name="connsiteY63" fmla="*/ 24 h 1688"/>
              <a:gd name="connsiteX64" fmla="*/ 5226 w 6660"/>
              <a:gd name="connsiteY64" fmla="*/ 18 h 1688"/>
              <a:gd name="connsiteX65" fmla="*/ 5276 w 6660"/>
              <a:gd name="connsiteY65" fmla="*/ 12 h 1688"/>
              <a:gd name="connsiteX66" fmla="*/ 5329 w 6660"/>
              <a:gd name="connsiteY66" fmla="*/ 6 h 1688"/>
              <a:gd name="connsiteX67" fmla="*/ 5379 w 6660"/>
              <a:gd name="connsiteY67" fmla="*/ 2 h 1688"/>
              <a:gd name="connsiteX68" fmla="*/ 5478 w 6660"/>
              <a:gd name="connsiteY68" fmla="*/ 0 h 1688"/>
              <a:gd name="connsiteX69" fmla="*/ 5574 w 6660"/>
              <a:gd name="connsiteY69" fmla="*/ 0 h 1688"/>
              <a:gd name="connsiteX70" fmla="*/ 5667 w 6660"/>
              <a:gd name="connsiteY70" fmla="*/ 6 h 1688"/>
              <a:gd name="connsiteX71" fmla="*/ 5757 w 6660"/>
              <a:gd name="connsiteY71" fmla="*/ 14 h 1688"/>
              <a:gd name="connsiteX72" fmla="*/ 5844 w 6660"/>
              <a:gd name="connsiteY72" fmla="*/ 26 h 1688"/>
              <a:gd name="connsiteX73" fmla="*/ 5928 w 6660"/>
              <a:gd name="connsiteY73" fmla="*/ 40 h 1688"/>
              <a:gd name="connsiteX74" fmla="*/ 6008 w 6660"/>
              <a:gd name="connsiteY74" fmla="*/ 57 h 1688"/>
              <a:gd name="connsiteX75" fmla="*/ 6084 w 6660"/>
              <a:gd name="connsiteY75" fmla="*/ 75 h 1688"/>
              <a:gd name="connsiteX76" fmla="*/ 6157 w 6660"/>
              <a:gd name="connsiteY76" fmla="*/ 95 h 1688"/>
              <a:gd name="connsiteX77" fmla="*/ 6223 w 6660"/>
              <a:gd name="connsiteY77" fmla="*/ 117 h 1688"/>
              <a:gd name="connsiteX78" fmla="*/ 6287 w 6660"/>
              <a:gd name="connsiteY78" fmla="*/ 139 h 1688"/>
              <a:gd name="connsiteX79" fmla="*/ 6347 w 6660"/>
              <a:gd name="connsiteY79" fmla="*/ 160 h 1688"/>
              <a:gd name="connsiteX80" fmla="*/ 6402 w 6660"/>
              <a:gd name="connsiteY80" fmla="*/ 184 h 1688"/>
              <a:gd name="connsiteX81" fmla="*/ 6450 w 6660"/>
              <a:gd name="connsiteY81" fmla="*/ 204 h 1688"/>
              <a:gd name="connsiteX82" fmla="*/ 6534 w 6660"/>
              <a:gd name="connsiteY82" fmla="*/ 243 h 1688"/>
              <a:gd name="connsiteX83" fmla="*/ 6596 w 6660"/>
              <a:gd name="connsiteY83" fmla="*/ 277 h 1688"/>
              <a:gd name="connsiteX84" fmla="*/ 6633 w 6660"/>
              <a:gd name="connsiteY84" fmla="*/ 299 h 1688"/>
              <a:gd name="connsiteX85" fmla="*/ 6660 w 6660"/>
              <a:gd name="connsiteY85" fmla="*/ 843 h 1688"/>
              <a:gd name="connsiteX86" fmla="*/ 6660 w 6660"/>
              <a:gd name="connsiteY86" fmla="*/ 843 h 1688"/>
              <a:gd name="connsiteX87" fmla="*/ 6612 w 6660"/>
              <a:gd name="connsiteY87" fmla="*/ 801 h 1688"/>
              <a:gd name="connsiteX88" fmla="*/ 6557 w 6660"/>
              <a:gd name="connsiteY88" fmla="*/ 756 h 1688"/>
              <a:gd name="connsiteX89" fmla="*/ 6479 w 6660"/>
              <a:gd name="connsiteY89" fmla="*/ 699 h 1688"/>
              <a:gd name="connsiteX90" fmla="*/ 6434 w 6660"/>
              <a:gd name="connsiteY90" fmla="*/ 665 h 1688"/>
              <a:gd name="connsiteX91" fmla="*/ 6383 w 6660"/>
              <a:gd name="connsiteY91" fmla="*/ 631 h 1688"/>
              <a:gd name="connsiteX92" fmla="*/ 6326 w 6660"/>
              <a:gd name="connsiteY92" fmla="*/ 596 h 1688"/>
              <a:gd name="connsiteX93" fmla="*/ 6267 w 6660"/>
              <a:gd name="connsiteY93" fmla="*/ 560 h 1688"/>
              <a:gd name="connsiteX94" fmla="*/ 6203 w 6660"/>
              <a:gd name="connsiteY94" fmla="*/ 524 h 1688"/>
              <a:gd name="connsiteX95" fmla="*/ 6134 w 6660"/>
              <a:gd name="connsiteY95" fmla="*/ 489 h 1688"/>
              <a:gd name="connsiteX96" fmla="*/ 6061 w 6660"/>
              <a:gd name="connsiteY96" fmla="*/ 453 h 1688"/>
              <a:gd name="connsiteX97" fmla="*/ 5985 w 6660"/>
              <a:gd name="connsiteY97" fmla="*/ 418 h 1688"/>
              <a:gd name="connsiteX98" fmla="*/ 5905 w 6660"/>
              <a:gd name="connsiteY98" fmla="*/ 386 h 1688"/>
              <a:gd name="connsiteX99" fmla="*/ 5821 w 6660"/>
              <a:gd name="connsiteY99" fmla="*/ 354 h 1688"/>
              <a:gd name="connsiteX100" fmla="*/ 5734 w 6660"/>
              <a:gd name="connsiteY100" fmla="*/ 327 h 1688"/>
              <a:gd name="connsiteX101" fmla="*/ 5642 w 6660"/>
              <a:gd name="connsiteY101" fmla="*/ 301 h 1688"/>
              <a:gd name="connsiteX102" fmla="*/ 5548 w 6660"/>
              <a:gd name="connsiteY102" fmla="*/ 279 h 1688"/>
              <a:gd name="connsiteX103" fmla="*/ 5450 w 6660"/>
              <a:gd name="connsiteY103" fmla="*/ 261 h 1688"/>
              <a:gd name="connsiteX104" fmla="*/ 5402 w 6660"/>
              <a:gd name="connsiteY104" fmla="*/ 253 h 1688"/>
              <a:gd name="connsiteX105" fmla="*/ 5352 w 6660"/>
              <a:gd name="connsiteY105" fmla="*/ 245 h 1688"/>
              <a:gd name="connsiteX106" fmla="*/ 5299 w 6660"/>
              <a:gd name="connsiteY106" fmla="*/ 241 h 1688"/>
              <a:gd name="connsiteX107" fmla="*/ 5247 w 6660"/>
              <a:gd name="connsiteY107" fmla="*/ 237 h 1688"/>
              <a:gd name="connsiteX108" fmla="*/ 5194 w 6660"/>
              <a:gd name="connsiteY108" fmla="*/ 234 h 1688"/>
              <a:gd name="connsiteX109" fmla="*/ 5141 w 6660"/>
              <a:gd name="connsiteY109" fmla="*/ 234 h 1688"/>
              <a:gd name="connsiteX110" fmla="*/ 5089 w 6660"/>
              <a:gd name="connsiteY110" fmla="*/ 234 h 1688"/>
              <a:gd name="connsiteX111" fmla="*/ 5034 w 6660"/>
              <a:gd name="connsiteY111" fmla="*/ 234 h 1688"/>
              <a:gd name="connsiteX112" fmla="*/ 4979 w 6660"/>
              <a:gd name="connsiteY112" fmla="*/ 237 h 1688"/>
              <a:gd name="connsiteX113" fmla="*/ 4922 w 6660"/>
              <a:gd name="connsiteY113" fmla="*/ 241 h 1688"/>
              <a:gd name="connsiteX114" fmla="*/ 4867 w 6660"/>
              <a:gd name="connsiteY114" fmla="*/ 247 h 1688"/>
              <a:gd name="connsiteX115" fmla="*/ 4810 w 6660"/>
              <a:gd name="connsiteY115" fmla="*/ 255 h 1688"/>
              <a:gd name="connsiteX116" fmla="*/ 4753 w 6660"/>
              <a:gd name="connsiteY116" fmla="*/ 265 h 1688"/>
              <a:gd name="connsiteX117" fmla="*/ 4695 w 6660"/>
              <a:gd name="connsiteY117" fmla="*/ 277 h 1688"/>
              <a:gd name="connsiteX118" fmla="*/ 4636 w 6660"/>
              <a:gd name="connsiteY118" fmla="*/ 291 h 1688"/>
              <a:gd name="connsiteX119" fmla="*/ 4576 w 6660"/>
              <a:gd name="connsiteY119" fmla="*/ 305 h 1688"/>
              <a:gd name="connsiteX120" fmla="*/ 4517 w 6660"/>
              <a:gd name="connsiteY120" fmla="*/ 323 h 1688"/>
              <a:gd name="connsiteX121" fmla="*/ 4458 w 6660"/>
              <a:gd name="connsiteY121" fmla="*/ 342 h 1688"/>
              <a:gd name="connsiteX122" fmla="*/ 4398 w 6660"/>
              <a:gd name="connsiteY122" fmla="*/ 362 h 1688"/>
              <a:gd name="connsiteX123" fmla="*/ 4336 w 6660"/>
              <a:gd name="connsiteY123" fmla="*/ 386 h 1688"/>
              <a:gd name="connsiteX124" fmla="*/ 4336 w 6660"/>
              <a:gd name="connsiteY124" fmla="*/ 386 h 1688"/>
              <a:gd name="connsiteX125" fmla="*/ 4092 w 6660"/>
              <a:gd name="connsiteY125" fmla="*/ 485 h 1688"/>
              <a:gd name="connsiteX126" fmla="*/ 3840 w 6660"/>
              <a:gd name="connsiteY126" fmla="*/ 584 h 1688"/>
              <a:gd name="connsiteX127" fmla="*/ 3714 w 6660"/>
              <a:gd name="connsiteY127" fmla="*/ 633 h 1688"/>
              <a:gd name="connsiteX128" fmla="*/ 3586 w 6660"/>
              <a:gd name="connsiteY128" fmla="*/ 681 h 1688"/>
              <a:gd name="connsiteX129" fmla="*/ 3458 w 6660"/>
              <a:gd name="connsiteY129" fmla="*/ 728 h 1688"/>
              <a:gd name="connsiteX130" fmla="*/ 3328 w 6660"/>
              <a:gd name="connsiteY130" fmla="*/ 774 h 1688"/>
              <a:gd name="connsiteX131" fmla="*/ 3195 w 6660"/>
              <a:gd name="connsiteY131" fmla="*/ 815 h 1688"/>
              <a:gd name="connsiteX132" fmla="*/ 3065 w 6660"/>
              <a:gd name="connsiteY132" fmla="*/ 857 h 1688"/>
              <a:gd name="connsiteX133" fmla="*/ 2932 w 6660"/>
              <a:gd name="connsiteY133" fmla="*/ 894 h 1688"/>
              <a:gd name="connsiteX134" fmla="*/ 2797 w 6660"/>
              <a:gd name="connsiteY134" fmla="*/ 930 h 1688"/>
              <a:gd name="connsiteX135" fmla="*/ 2664 w 6660"/>
              <a:gd name="connsiteY135" fmla="*/ 964 h 1688"/>
              <a:gd name="connsiteX136" fmla="*/ 2527 w 6660"/>
              <a:gd name="connsiteY136" fmla="*/ 991 h 1688"/>
              <a:gd name="connsiteX137" fmla="*/ 2392 w 6660"/>
              <a:gd name="connsiteY137" fmla="*/ 1017 h 1688"/>
              <a:gd name="connsiteX138" fmla="*/ 2255 w 6660"/>
              <a:gd name="connsiteY138" fmla="*/ 1037 h 1688"/>
              <a:gd name="connsiteX139" fmla="*/ 2186 w 6660"/>
              <a:gd name="connsiteY139" fmla="*/ 1045 h 1688"/>
              <a:gd name="connsiteX140" fmla="*/ 2118 w 6660"/>
              <a:gd name="connsiteY140" fmla="*/ 1053 h 1688"/>
              <a:gd name="connsiteX141" fmla="*/ 2049 w 6660"/>
              <a:gd name="connsiteY141" fmla="*/ 1059 h 1688"/>
              <a:gd name="connsiteX142" fmla="*/ 1981 w 6660"/>
              <a:gd name="connsiteY142" fmla="*/ 1063 h 1688"/>
              <a:gd name="connsiteX143" fmla="*/ 1912 w 6660"/>
              <a:gd name="connsiteY143" fmla="*/ 1067 h 1688"/>
              <a:gd name="connsiteX144" fmla="*/ 1843 w 6660"/>
              <a:gd name="connsiteY144" fmla="*/ 1069 h 1688"/>
              <a:gd name="connsiteX145" fmla="*/ 1772 w 6660"/>
              <a:gd name="connsiteY145" fmla="*/ 1071 h 1688"/>
              <a:gd name="connsiteX146" fmla="*/ 1704 w 6660"/>
              <a:gd name="connsiteY146" fmla="*/ 1071 h 1688"/>
              <a:gd name="connsiteX147" fmla="*/ 1635 w 6660"/>
              <a:gd name="connsiteY147" fmla="*/ 1067 h 1688"/>
              <a:gd name="connsiteX148" fmla="*/ 1564 w 6660"/>
              <a:gd name="connsiteY148" fmla="*/ 1065 h 1688"/>
              <a:gd name="connsiteX149" fmla="*/ 1496 w 6660"/>
              <a:gd name="connsiteY149" fmla="*/ 1059 h 1688"/>
              <a:gd name="connsiteX150" fmla="*/ 1425 w 6660"/>
              <a:gd name="connsiteY150" fmla="*/ 1053 h 1688"/>
              <a:gd name="connsiteX151" fmla="*/ 1356 w 6660"/>
              <a:gd name="connsiteY151" fmla="*/ 1045 h 1688"/>
              <a:gd name="connsiteX152" fmla="*/ 1285 w 6660"/>
              <a:gd name="connsiteY152" fmla="*/ 1033 h 1688"/>
              <a:gd name="connsiteX153" fmla="*/ 1214 w 6660"/>
              <a:gd name="connsiteY153" fmla="*/ 1023 h 1688"/>
              <a:gd name="connsiteX154" fmla="*/ 1146 w 6660"/>
              <a:gd name="connsiteY154" fmla="*/ 1009 h 1688"/>
              <a:gd name="connsiteX155" fmla="*/ 1075 w 6660"/>
              <a:gd name="connsiteY155" fmla="*/ 993 h 1688"/>
              <a:gd name="connsiteX156" fmla="*/ 1004 w 6660"/>
              <a:gd name="connsiteY156" fmla="*/ 976 h 1688"/>
              <a:gd name="connsiteX157" fmla="*/ 933 w 6660"/>
              <a:gd name="connsiteY157" fmla="*/ 958 h 1688"/>
              <a:gd name="connsiteX158" fmla="*/ 862 w 6660"/>
              <a:gd name="connsiteY158" fmla="*/ 936 h 1688"/>
              <a:gd name="connsiteX159" fmla="*/ 791 w 6660"/>
              <a:gd name="connsiteY159" fmla="*/ 914 h 1688"/>
              <a:gd name="connsiteX160" fmla="*/ 723 w 6660"/>
              <a:gd name="connsiteY160" fmla="*/ 889 h 1688"/>
              <a:gd name="connsiteX161" fmla="*/ 652 w 6660"/>
              <a:gd name="connsiteY161" fmla="*/ 861 h 1688"/>
              <a:gd name="connsiteX162" fmla="*/ 581 w 6660"/>
              <a:gd name="connsiteY162" fmla="*/ 833 h 1688"/>
              <a:gd name="connsiteX163" fmla="*/ 510 w 6660"/>
              <a:gd name="connsiteY163" fmla="*/ 801 h 1688"/>
              <a:gd name="connsiteX164" fmla="*/ 439 w 6660"/>
              <a:gd name="connsiteY164" fmla="*/ 768 h 1688"/>
              <a:gd name="connsiteX165" fmla="*/ 368 w 6660"/>
              <a:gd name="connsiteY165" fmla="*/ 732 h 1688"/>
              <a:gd name="connsiteX166" fmla="*/ 297 w 6660"/>
              <a:gd name="connsiteY166" fmla="*/ 695 h 1688"/>
              <a:gd name="connsiteX167" fmla="*/ 226 w 6660"/>
              <a:gd name="connsiteY167" fmla="*/ 655 h 1688"/>
              <a:gd name="connsiteX168" fmla="*/ 156 w 6660"/>
              <a:gd name="connsiteY168" fmla="*/ 613 h 1688"/>
              <a:gd name="connsiteX169" fmla="*/ 85 w 6660"/>
              <a:gd name="connsiteY169" fmla="*/ 568 h 1688"/>
              <a:gd name="connsiteX170" fmla="*/ 14 w 6660"/>
              <a:gd name="connsiteY170" fmla="*/ 520 h 1688"/>
              <a:gd name="connsiteX171" fmla="*/ 0 w 6660"/>
              <a:gd name="connsiteY171" fmla="*/ 1458 h 1688"/>
              <a:gd name="connsiteX0" fmla="*/ 0 w 6660"/>
              <a:gd name="connsiteY0" fmla="*/ 1458 h 1688"/>
              <a:gd name="connsiteX1" fmla="*/ 0 w 6660"/>
              <a:gd name="connsiteY1" fmla="*/ 1458 h 1688"/>
              <a:gd name="connsiteX2" fmla="*/ 78 w 6660"/>
              <a:gd name="connsiteY2" fmla="*/ 1488 h 1688"/>
              <a:gd name="connsiteX3" fmla="*/ 153 w 6660"/>
              <a:gd name="connsiteY3" fmla="*/ 1516 h 1688"/>
              <a:gd name="connsiteX4" fmla="*/ 229 w 6660"/>
              <a:gd name="connsiteY4" fmla="*/ 1542 h 1688"/>
              <a:gd name="connsiteX5" fmla="*/ 302 w 6660"/>
              <a:gd name="connsiteY5" fmla="*/ 1565 h 1688"/>
              <a:gd name="connsiteX6" fmla="*/ 377 w 6660"/>
              <a:gd name="connsiteY6" fmla="*/ 1587 h 1688"/>
              <a:gd name="connsiteX7" fmla="*/ 453 w 6660"/>
              <a:gd name="connsiteY7" fmla="*/ 1607 h 1688"/>
              <a:gd name="connsiteX8" fmla="*/ 526 w 6660"/>
              <a:gd name="connsiteY8" fmla="*/ 1625 h 1688"/>
              <a:gd name="connsiteX9" fmla="*/ 599 w 6660"/>
              <a:gd name="connsiteY9" fmla="*/ 1639 h 1688"/>
              <a:gd name="connsiteX10" fmla="*/ 672 w 6660"/>
              <a:gd name="connsiteY10" fmla="*/ 1652 h 1688"/>
              <a:gd name="connsiteX11" fmla="*/ 746 w 6660"/>
              <a:gd name="connsiteY11" fmla="*/ 1662 h 1688"/>
              <a:gd name="connsiteX12" fmla="*/ 819 w 6660"/>
              <a:gd name="connsiteY12" fmla="*/ 1670 h 1688"/>
              <a:gd name="connsiteX13" fmla="*/ 892 w 6660"/>
              <a:gd name="connsiteY13" fmla="*/ 1678 h 1688"/>
              <a:gd name="connsiteX14" fmla="*/ 965 w 6660"/>
              <a:gd name="connsiteY14" fmla="*/ 1682 h 1688"/>
              <a:gd name="connsiteX15" fmla="*/ 1036 w 6660"/>
              <a:gd name="connsiteY15" fmla="*/ 1686 h 1688"/>
              <a:gd name="connsiteX16" fmla="*/ 1109 w 6660"/>
              <a:gd name="connsiteY16" fmla="*/ 1688 h 1688"/>
              <a:gd name="connsiteX17" fmla="*/ 1180 w 6660"/>
              <a:gd name="connsiteY17" fmla="*/ 1686 h 1688"/>
              <a:gd name="connsiteX18" fmla="*/ 1251 w 6660"/>
              <a:gd name="connsiteY18" fmla="*/ 1684 h 1688"/>
              <a:gd name="connsiteX19" fmla="*/ 1324 w 6660"/>
              <a:gd name="connsiteY19" fmla="*/ 1680 h 1688"/>
              <a:gd name="connsiteX20" fmla="*/ 1395 w 6660"/>
              <a:gd name="connsiteY20" fmla="*/ 1674 h 1688"/>
              <a:gd name="connsiteX21" fmla="*/ 1464 w 6660"/>
              <a:gd name="connsiteY21" fmla="*/ 1668 h 1688"/>
              <a:gd name="connsiteX22" fmla="*/ 1535 w 6660"/>
              <a:gd name="connsiteY22" fmla="*/ 1658 h 1688"/>
              <a:gd name="connsiteX23" fmla="*/ 1606 w 6660"/>
              <a:gd name="connsiteY23" fmla="*/ 1648 h 1688"/>
              <a:gd name="connsiteX24" fmla="*/ 1674 w 6660"/>
              <a:gd name="connsiteY24" fmla="*/ 1637 h 1688"/>
              <a:gd name="connsiteX25" fmla="*/ 1743 w 6660"/>
              <a:gd name="connsiteY25" fmla="*/ 1623 h 1688"/>
              <a:gd name="connsiteX26" fmla="*/ 1814 w 6660"/>
              <a:gd name="connsiteY26" fmla="*/ 1609 h 1688"/>
              <a:gd name="connsiteX27" fmla="*/ 1882 w 6660"/>
              <a:gd name="connsiteY27" fmla="*/ 1593 h 1688"/>
              <a:gd name="connsiteX28" fmla="*/ 1951 w 6660"/>
              <a:gd name="connsiteY28" fmla="*/ 1575 h 1688"/>
              <a:gd name="connsiteX29" fmla="*/ 2019 w 6660"/>
              <a:gd name="connsiteY29" fmla="*/ 1555 h 1688"/>
              <a:gd name="connsiteX30" fmla="*/ 2086 w 6660"/>
              <a:gd name="connsiteY30" fmla="*/ 1536 h 1688"/>
              <a:gd name="connsiteX31" fmla="*/ 2154 w 6660"/>
              <a:gd name="connsiteY31" fmla="*/ 1514 h 1688"/>
              <a:gd name="connsiteX32" fmla="*/ 2289 w 6660"/>
              <a:gd name="connsiteY32" fmla="*/ 1468 h 1688"/>
              <a:gd name="connsiteX33" fmla="*/ 2422 w 6660"/>
              <a:gd name="connsiteY33" fmla="*/ 1419 h 1688"/>
              <a:gd name="connsiteX34" fmla="*/ 2555 w 6660"/>
              <a:gd name="connsiteY34" fmla="*/ 1365 h 1688"/>
              <a:gd name="connsiteX35" fmla="*/ 2685 w 6660"/>
              <a:gd name="connsiteY35" fmla="*/ 1306 h 1688"/>
              <a:gd name="connsiteX36" fmla="*/ 2815 w 6660"/>
              <a:gd name="connsiteY36" fmla="*/ 1245 h 1688"/>
              <a:gd name="connsiteX37" fmla="*/ 2943 w 6660"/>
              <a:gd name="connsiteY37" fmla="*/ 1181 h 1688"/>
              <a:gd name="connsiteX38" fmla="*/ 3072 w 6660"/>
              <a:gd name="connsiteY38" fmla="*/ 1114 h 1688"/>
              <a:gd name="connsiteX39" fmla="*/ 3200 w 6660"/>
              <a:gd name="connsiteY39" fmla="*/ 1045 h 1688"/>
              <a:gd name="connsiteX40" fmla="*/ 3323 w 6660"/>
              <a:gd name="connsiteY40" fmla="*/ 974 h 1688"/>
              <a:gd name="connsiteX41" fmla="*/ 3449 w 6660"/>
              <a:gd name="connsiteY41" fmla="*/ 900 h 1688"/>
              <a:gd name="connsiteX42" fmla="*/ 3572 w 6660"/>
              <a:gd name="connsiteY42" fmla="*/ 827 h 1688"/>
              <a:gd name="connsiteX43" fmla="*/ 3694 w 6660"/>
              <a:gd name="connsiteY43" fmla="*/ 752 h 1688"/>
              <a:gd name="connsiteX44" fmla="*/ 3815 w 6660"/>
              <a:gd name="connsiteY44" fmla="*/ 677 h 1688"/>
              <a:gd name="connsiteX45" fmla="*/ 4053 w 6660"/>
              <a:gd name="connsiteY45" fmla="*/ 522 h 1688"/>
              <a:gd name="connsiteX46" fmla="*/ 4286 w 6660"/>
              <a:gd name="connsiteY46" fmla="*/ 372 h 1688"/>
              <a:gd name="connsiteX47" fmla="*/ 4286 w 6660"/>
              <a:gd name="connsiteY47" fmla="*/ 372 h 1688"/>
              <a:gd name="connsiteX48" fmla="*/ 4343 w 6660"/>
              <a:gd name="connsiteY48" fmla="*/ 336 h 1688"/>
              <a:gd name="connsiteX49" fmla="*/ 4400 w 6660"/>
              <a:gd name="connsiteY49" fmla="*/ 301 h 1688"/>
              <a:gd name="connsiteX50" fmla="*/ 4458 w 6660"/>
              <a:gd name="connsiteY50" fmla="*/ 269 h 1688"/>
              <a:gd name="connsiteX51" fmla="*/ 4515 w 6660"/>
              <a:gd name="connsiteY51" fmla="*/ 239 h 1688"/>
              <a:gd name="connsiteX52" fmla="*/ 4572 w 6660"/>
              <a:gd name="connsiteY52" fmla="*/ 212 h 1688"/>
              <a:gd name="connsiteX53" fmla="*/ 4629 w 6660"/>
              <a:gd name="connsiteY53" fmla="*/ 186 h 1688"/>
              <a:gd name="connsiteX54" fmla="*/ 4684 w 6660"/>
              <a:gd name="connsiteY54" fmla="*/ 162 h 1688"/>
              <a:gd name="connsiteX55" fmla="*/ 4741 w 6660"/>
              <a:gd name="connsiteY55" fmla="*/ 141 h 1688"/>
              <a:gd name="connsiteX56" fmla="*/ 4796 w 6660"/>
              <a:gd name="connsiteY56" fmla="*/ 119 h 1688"/>
              <a:gd name="connsiteX57" fmla="*/ 4851 w 6660"/>
              <a:gd name="connsiteY57" fmla="*/ 101 h 1688"/>
              <a:gd name="connsiteX58" fmla="*/ 4906 w 6660"/>
              <a:gd name="connsiteY58" fmla="*/ 85 h 1688"/>
              <a:gd name="connsiteX59" fmla="*/ 4961 w 6660"/>
              <a:gd name="connsiteY59" fmla="*/ 69 h 1688"/>
              <a:gd name="connsiteX60" fmla="*/ 5016 w 6660"/>
              <a:gd name="connsiteY60" fmla="*/ 55 h 1688"/>
              <a:gd name="connsiteX61" fmla="*/ 5068 w 6660"/>
              <a:gd name="connsiteY61" fmla="*/ 44 h 1688"/>
              <a:gd name="connsiteX62" fmla="*/ 5121 w 6660"/>
              <a:gd name="connsiteY62" fmla="*/ 34 h 1688"/>
              <a:gd name="connsiteX63" fmla="*/ 5173 w 6660"/>
              <a:gd name="connsiteY63" fmla="*/ 24 h 1688"/>
              <a:gd name="connsiteX64" fmla="*/ 5226 w 6660"/>
              <a:gd name="connsiteY64" fmla="*/ 18 h 1688"/>
              <a:gd name="connsiteX65" fmla="*/ 5276 w 6660"/>
              <a:gd name="connsiteY65" fmla="*/ 12 h 1688"/>
              <a:gd name="connsiteX66" fmla="*/ 5329 w 6660"/>
              <a:gd name="connsiteY66" fmla="*/ 6 h 1688"/>
              <a:gd name="connsiteX67" fmla="*/ 5379 w 6660"/>
              <a:gd name="connsiteY67" fmla="*/ 2 h 1688"/>
              <a:gd name="connsiteX68" fmla="*/ 5478 w 6660"/>
              <a:gd name="connsiteY68" fmla="*/ 0 h 1688"/>
              <a:gd name="connsiteX69" fmla="*/ 5574 w 6660"/>
              <a:gd name="connsiteY69" fmla="*/ 0 h 1688"/>
              <a:gd name="connsiteX70" fmla="*/ 5667 w 6660"/>
              <a:gd name="connsiteY70" fmla="*/ 6 h 1688"/>
              <a:gd name="connsiteX71" fmla="*/ 5757 w 6660"/>
              <a:gd name="connsiteY71" fmla="*/ 14 h 1688"/>
              <a:gd name="connsiteX72" fmla="*/ 5844 w 6660"/>
              <a:gd name="connsiteY72" fmla="*/ 26 h 1688"/>
              <a:gd name="connsiteX73" fmla="*/ 5928 w 6660"/>
              <a:gd name="connsiteY73" fmla="*/ 40 h 1688"/>
              <a:gd name="connsiteX74" fmla="*/ 6008 w 6660"/>
              <a:gd name="connsiteY74" fmla="*/ 57 h 1688"/>
              <a:gd name="connsiteX75" fmla="*/ 6084 w 6660"/>
              <a:gd name="connsiteY75" fmla="*/ 75 h 1688"/>
              <a:gd name="connsiteX76" fmla="*/ 6157 w 6660"/>
              <a:gd name="connsiteY76" fmla="*/ 95 h 1688"/>
              <a:gd name="connsiteX77" fmla="*/ 6223 w 6660"/>
              <a:gd name="connsiteY77" fmla="*/ 117 h 1688"/>
              <a:gd name="connsiteX78" fmla="*/ 6287 w 6660"/>
              <a:gd name="connsiteY78" fmla="*/ 139 h 1688"/>
              <a:gd name="connsiteX79" fmla="*/ 6347 w 6660"/>
              <a:gd name="connsiteY79" fmla="*/ 160 h 1688"/>
              <a:gd name="connsiteX80" fmla="*/ 6402 w 6660"/>
              <a:gd name="connsiteY80" fmla="*/ 184 h 1688"/>
              <a:gd name="connsiteX81" fmla="*/ 6450 w 6660"/>
              <a:gd name="connsiteY81" fmla="*/ 204 h 1688"/>
              <a:gd name="connsiteX82" fmla="*/ 6534 w 6660"/>
              <a:gd name="connsiteY82" fmla="*/ 243 h 1688"/>
              <a:gd name="connsiteX83" fmla="*/ 6596 w 6660"/>
              <a:gd name="connsiteY83" fmla="*/ 277 h 1688"/>
              <a:gd name="connsiteX84" fmla="*/ 6633 w 6660"/>
              <a:gd name="connsiteY84" fmla="*/ 299 h 1688"/>
              <a:gd name="connsiteX85" fmla="*/ 6660 w 6660"/>
              <a:gd name="connsiteY85" fmla="*/ 843 h 1688"/>
              <a:gd name="connsiteX86" fmla="*/ 6612 w 6660"/>
              <a:gd name="connsiteY86" fmla="*/ 801 h 1688"/>
              <a:gd name="connsiteX87" fmla="*/ 6557 w 6660"/>
              <a:gd name="connsiteY87" fmla="*/ 756 h 1688"/>
              <a:gd name="connsiteX88" fmla="*/ 6479 w 6660"/>
              <a:gd name="connsiteY88" fmla="*/ 699 h 1688"/>
              <a:gd name="connsiteX89" fmla="*/ 6434 w 6660"/>
              <a:gd name="connsiteY89" fmla="*/ 665 h 1688"/>
              <a:gd name="connsiteX90" fmla="*/ 6383 w 6660"/>
              <a:gd name="connsiteY90" fmla="*/ 631 h 1688"/>
              <a:gd name="connsiteX91" fmla="*/ 6326 w 6660"/>
              <a:gd name="connsiteY91" fmla="*/ 596 h 1688"/>
              <a:gd name="connsiteX92" fmla="*/ 6267 w 6660"/>
              <a:gd name="connsiteY92" fmla="*/ 560 h 1688"/>
              <a:gd name="connsiteX93" fmla="*/ 6203 w 6660"/>
              <a:gd name="connsiteY93" fmla="*/ 524 h 1688"/>
              <a:gd name="connsiteX94" fmla="*/ 6134 w 6660"/>
              <a:gd name="connsiteY94" fmla="*/ 489 h 1688"/>
              <a:gd name="connsiteX95" fmla="*/ 6061 w 6660"/>
              <a:gd name="connsiteY95" fmla="*/ 453 h 1688"/>
              <a:gd name="connsiteX96" fmla="*/ 5985 w 6660"/>
              <a:gd name="connsiteY96" fmla="*/ 418 h 1688"/>
              <a:gd name="connsiteX97" fmla="*/ 5905 w 6660"/>
              <a:gd name="connsiteY97" fmla="*/ 386 h 1688"/>
              <a:gd name="connsiteX98" fmla="*/ 5821 w 6660"/>
              <a:gd name="connsiteY98" fmla="*/ 354 h 1688"/>
              <a:gd name="connsiteX99" fmla="*/ 5734 w 6660"/>
              <a:gd name="connsiteY99" fmla="*/ 327 h 1688"/>
              <a:gd name="connsiteX100" fmla="*/ 5642 w 6660"/>
              <a:gd name="connsiteY100" fmla="*/ 301 h 1688"/>
              <a:gd name="connsiteX101" fmla="*/ 5548 w 6660"/>
              <a:gd name="connsiteY101" fmla="*/ 279 h 1688"/>
              <a:gd name="connsiteX102" fmla="*/ 5450 w 6660"/>
              <a:gd name="connsiteY102" fmla="*/ 261 h 1688"/>
              <a:gd name="connsiteX103" fmla="*/ 5402 w 6660"/>
              <a:gd name="connsiteY103" fmla="*/ 253 h 1688"/>
              <a:gd name="connsiteX104" fmla="*/ 5352 w 6660"/>
              <a:gd name="connsiteY104" fmla="*/ 245 h 1688"/>
              <a:gd name="connsiteX105" fmla="*/ 5299 w 6660"/>
              <a:gd name="connsiteY105" fmla="*/ 241 h 1688"/>
              <a:gd name="connsiteX106" fmla="*/ 5247 w 6660"/>
              <a:gd name="connsiteY106" fmla="*/ 237 h 1688"/>
              <a:gd name="connsiteX107" fmla="*/ 5194 w 6660"/>
              <a:gd name="connsiteY107" fmla="*/ 234 h 1688"/>
              <a:gd name="connsiteX108" fmla="*/ 5141 w 6660"/>
              <a:gd name="connsiteY108" fmla="*/ 234 h 1688"/>
              <a:gd name="connsiteX109" fmla="*/ 5089 w 6660"/>
              <a:gd name="connsiteY109" fmla="*/ 234 h 1688"/>
              <a:gd name="connsiteX110" fmla="*/ 5034 w 6660"/>
              <a:gd name="connsiteY110" fmla="*/ 234 h 1688"/>
              <a:gd name="connsiteX111" fmla="*/ 4979 w 6660"/>
              <a:gd name="connsiteY111" fmla="*/ 237 h 1688"/>
              <a:gd name="connsiteX112" fmla="*/ 4922 w 6660"/>
              <a:gd name="connsiteY112" fmla="*/ 241 h 1688"/>
              <a:gd name="connsiteX113" fmla="*/ 4867 w 6660"/>
              <a:gd name="connsiteY113" fmla="*/ 247 h 1688"/>
              <a:gd name="connsiteX114" fmla="*/ 4810 w 6660"/>
              <a:gd name="connsiteY114" fmla="*/ 255 h 1688"/>
              <a:gd name="connsiteX115" fmla="*/ 4753 w 6660"/>
              <a:gd name="connsiteY115" fmla="*/ 265 h 1688"/>
              <a:gd name="connsiteX116" fmla="*/ 4695 w 6660"/>
              <a:gd name="connsiteY116" fmla="*/ 277 h 1688"/>
              <a:gd name="connsiteX117" fmla="*/ 4636 w 6660"/>
              <a:gd name="connsiteY117" fmla="*/ 291 h 1688"/>
              <a:gd name="connsiteX118" fmla="*/ 4576 w 6660"/>
              <a:gd name="connsiteY118" fmla="*/ 305 h 1688"/>
              <a:gd name="connsiteX119" fmla="*/ 4517 w 6660"/>
              <a:gd name="connsiteY119" fmla="*/ 323 h 1688"/>
              <a:gd name="connsiteX120" fmla="*/ 4458 w 6660"/>
              <a:gd name="connsiteY120" fmla="*/ 342 h 1688"/>
              <a:gd name="connsiteX121" fmla="*/ 4398 w 6660"/>
              <a:gd name="connsiteY121" fmla="*/ 362 h 1688"/>
              <a:gd name="connsiteX122" fmla="*/ 4336 w 6660"/>
              <a:gd name="connsiteY122" fmla="*/ 386 h 1688"/>
              <a:gd name="connsiteX123" fmla="*/ 4336 w 6660"/>
              <a:gd name="connsiteY123" fmla="*/ 386 h 1688"/>
              <a:gd name="connsiteX124" fmla="*/ 4092 w 6660"/>
              <a:gd name="connsiteY124" fmla="*/ 485 h 1688"/>
              <a:gd name="connsiteX125" fmla="*/ 3840 w 6660"/>
              <a:gd name="connsiteY125" fmla="*/ 584 h 1688"/>
              <a:gd name="connsiteX126" fmla="*/ 3714 w 6660"/>
              <a:gd name="connsiteY126" fmla="*/ 633 h 1688"/>
              <a:gd name="connsiteX127" fmla="*/ 3586 w 6660"/>
              <a:gd name="connsiteY127" fmla="*/ 681 h 1688"/>
              <a:gd name="connsiteX128" fmla="*/ 3458 w 6660"/>
              <a:gd name="connsiteY128" fmla="*/ 728 h 1688"/>
              <a:gd name="connsiteX129" fmla="*/ 3328 w 6660"/>
              <a:gd name="connsiteY129" fmla="*/ 774 h 1688"/>
              <a:gd name="connsiteX130" fmla="*/ 3195 w 6660"/>
              <a:gd name="connsiteY130" fmla="*/ 815 h 1688"/>
              <a:gd name="connsiteX131" fmla="*/ 3065 w 6660"/>
              <a:gd name="connsiteY131" fmla="*/ 857 h 1688"/>
              <a:gd name="connsiteX132" fmla="*/ 2932 w 6660"/>
              <a:gd name="connsiteY132" fmla="*/ 894 h 1688"/>
              <a:gd name="connsiteX133" fmla="*/ 2797 w 6660"/>
              <a:gd name="connsiteY133" fmla="*/ 930 h 1688"/>
              <a:gd name="connsiteX134" fmla="*/ 2664 w 6660"/>
              <a:gd name="connsiteY134" fmla="*/ 964 h 1688"/>
              <a:gd name="connsiteX135" fmla="*/ 2527 w 6660"/>
              <a:gd name="connsiteY135" fmla="*/ 991 h 1688"/>
              <a:gd name="connsiteX136" fmla="*/ 2392 w 6660"/>
              <a:gd name="connsiteY136" fmla="*/ 1017 h 1688"/>
              <a:gd name="connsiteX137" fmla="*/ 2255 w 6660"/>
              <a:gd name="connsiteY137" fmla="*/ 1037 h 1688"/>
              <a:gd name="connsiteX138" fmla="*/ 2186 w 6660"/>
              <a:gd name="connsiteY138" fmla="*/ 1045 h 1688"/>
              <a:gd name="connsiteX139" fmla="*/ 2118 w 6660"/>
              <a:gd name="connsiteY139" fmla="*/ 1053 h 1688"/>
              <a:gd name="connsiteX140" fmla="*/ 2049 w 6660"/>
              <a:gd name="connsiteY140" fmla="*/ 1059 h 1688"/>
              <a:gd name="connsiteX141" fmla="*/ 1981 w 6660"/>
              <a:gd name="connsiteY141" fmla="*/ 1063 h 1688"/>
              <a:gd name="connsiteX142" fmla="*/ 1912 w 6660"/>
              <a:gd name="connsiteY142" fmla="*/ 1067 h 1688"/>
              <a:gd name="connsiteX143" fmla="*/ 1843 w 6660"/>
              <a:gd name="connsiteY143" fmla="*/ 1069 h 1688"/>
              <a:gd name="connsiteX144" fmla="*/ 1772 w 6660"/>
              <a:gd name="connsiteY144" fmla="*/ 1071 h 1688"/>
              <a:gd name="connsiteX145" fmla="*/ 1704 w 6660"/>
              <a:gd name="connsiteY145" fmla="*/ 1071 h 1688"/>
              <a:gd name="connsiteX146" fmla="*/ 1635 w 6660"/>
              <a:gd name="connsiteY146" fmla="*/ 1067 h 1688"/>
              <a:gd name="connsiteX147" fmla="*/ 1564 w 6660"/>
              <a:gd name="connsiteY147" fmla="*/ 1065 h 1688"/>
              <a:gd name="connsiteX148" fmla="*/ 1496 w 6660"/>
              <a:gd name="connsiteY148" fmla="*/ 1059 h 1688"/>
              <a:gd name="connsiteX149" fmla="*/ 1425 w 6660"/>
              <a:gd name="connsiteY149" fmla="*/ 1053 h 1688"/>
              <a:gd name="connsiteX150" fmla="*/ 1356 w 6660"/>
              <a:gd name="connsiteY150" fmla="*/ 1045 h 1688"/>
              <a:gd name="connsiteX151" fmla="*/ 1285 w 6660"/>
              <a:gd name="connsiteY151" fmla="*/ 1033 h 1688"/>
              <a:gd name="connsiteX152" fmla="*/ 1214 w 6660"/>
              <a:gd name="connsiteY152" fmla="*/ 1023 h 1688"/>
              <a:gd name="connsiteX153" fmla="*/ 1146 w 6660"/>
              <a:gd name="connsiteY153" fmla="*/ 1009 h 1688"/>
              <a:gd name="connsiteX154" fmla="*/ 1075 w 6660"/>
              <a:gd name="connsiteY154" fmla="*/ 993 h 1688"/>
              <a:gd name="connsiteX155" fmla="*/ 1004 w 6660"/>
              <a:gd name="connsiteY155" fmla="*/ 976 h 1688"/>
              <a:gd name="connsiteX156" fmla="*/ 933 w 6660"/>
              <a:gd name="connsiteY156" fmla="*/ 958 h 1688"/>
              <a:gd name="connsiteX157" fmla="*/ 862 w 6660"/>
              <a:gd name="connsiteY157" fmla="*/ 936 h 1688"/>
              <a:gd name="connsiteX158" fmla="*/ 791 w 6660"/>
              <a:gd name="connsiteY158" fmla="*/ 914 h 1688"/>
              <a:gd name="connsiteX159" fmla="*/ 723 w 6660"/>
              <a:gd name="connsiteY159" fmla="*/ 889 h 1688"/>
              <a:gd name="connsiteX160" fmla="*/ 652 w 6660"/>
              <a:gd name="connsiteY160" fmla="*/ 861 h 1688"/>
              <a:gd name="connsiteX161" fmla="*/ 581 w 6660"/>
              <a:gd name="connsiteY161" fmla="*/ 833 h 1688"/>
              <a:gd name="connsiteX162" fmla="*/ 510 w 6660"/>
              <a:gd name="connsiteY162" fmla="*/ 801 h 1688"/>
              <a:gd name="connsiteX163" fmla="*/ 439 w 6660"/>
              <a:gd name="connsiteY163" fmla="*/ 768 h 1688"/>
              <a:gd name="connsiteX164" fmla="*/ 368 w 6660"/>
              <a:gd name="connsiteY164" fmla="*/ 732 h 1688"/>
              <a:gd name="connsiteX165" fmla="*/ 297 w 6660"/>
              <a:gd name="connsiteY165" fmla="*/ 695 h 1688"/>
              <a:gd name="connsiteX166" fmla="*/ 226 w 6660"/>
              <a:gd name="connsiteY166" fmla="*/ 655 h 1688"/>
              <a:gd name="connsiteX167" fmla="*/ 156 w 6660"/>
              <a:gd name="connsiteY167" fmla="*/ 613 h 1688"/>
              <a:gd name="connsiteX168" fmla="*/ 85 w 6660"/>
              <a:gd name="connsiteY168" fmla="*/ 568 h 1688"/>
              <a:gd name="connsiteX169" fmla="*/ 14 w 6660"/>
              <a:gd name="connsiteY169" fmla="*/ 520 h 1688"/>
              <a:gd name="connsiteX170" fmla="*/ 0 w 6660"/>
              <a:gd name="connsiteY170" fmla="*/ 1458 h 1688"/>
              <a:gd name="connsiteX0" fmla="*/ 0 w 6636"/>
              <a:gd name="connsiteY0" fmla="*/ 1458 h 1688"/>
              <a:gd name="connsiteX1" fmla="*/ 0 w 6636"/>
              <a:gd name="connsiteY1" fmla="*/ 1458 h 1688"/>
              <a:gd name="connsiteX2" fmla="*/ 78 w 6636"/>
              <a:gd name="connsiteY2" fmla="*/ 1488 h 1688"/>
              <a:gd name="connsiteX3" fmla="*/ 153 w 6636"/>
              <a:gd name="connsiteY3" fmla="*/ 1516 h 1688"/>
              <a:gd name="connsiteX4" fmla="*/ 229 w 6636"/>
              <a:gd name="connsiteY4" fmla="*/ 1542 h 1688"/>
              <a:gd name="connsiteX5" fmla="*/ 302 w 6636"/>
              <a:gd name="connsiteY5" fmla="*/ 1565 h 1688"/>
              <a:gd name="connsiteX6" fmla="*/ 377 w 6636"/>
              <a:gd name="connsiteY6" fmla="*/ 1587 h 1688"/>
              <a:gd name="connsiteX7" fmla="*/ 453 w 6636"/>
              <a:gd name="connsiteY7" fmla="*/ 1607 h 1688"/>
              <a:gd name="connsiteX8" fmla="*/ 526 w 6636"/>
              <a:gd name="connsiteY8" fmla="*/ 1625 h 1688"/>
              <a:gd name="connsiteX9" fmla="*/ 599 w 6636"/>
              <a:gd name="connsiteY9" fmla="*/ 1639 h 1688"/>
              <a:gd name="connsiteX10" fmla="*/ 672 w 6636"/>
              <a:gd name="connsiteY10" fmla="*/ 1652 h 1688"/>
              <a:gd name="connsiteX11" fmla="*/ 746 w 6636"/>
              <a:gd name="connsiteY11" fmla="*/ 1662 h 1688"/>
              <a:gd name="connsiteX12" fmla="*/ 819 w 6636"/>
              <a:gd name="connsiteY12" fmla="*/ 1670 h 1688"/>
              <a:gd name="connsiteX13" fmla="*/ 892 w 6636"/>
              <a:gd name="connsiteY13" fmla="*/ 1678 h 1688"/>
              <a:gd name="connsiteX14" fmla="*/ 965 w 6636"/>
              <a:gd name="connsiteY14" fmla="*/ 1682 h 1688"/>
              <a:gd name="connsiteX15" fmla="*/ 1036 w 6636"/>
              <a:gd name="connsiteY15" fmla="*/ 1686 h 1688"/>
              <a:gd name="connsiteX16" fmla="*/ 1109 w 6636"/>
              <a:gd name="connsiteY16" fmla="*/ 1688 h 1688"/>
              <a:gd name="connsiteX17" fmla="*/ 1180 w 6636"/>
              <a:gd name="connsiteY17" fmla="*/ 1686 h 1688"/>
              <a:gd name="connsiteX18" fmla="*/ 1251 w 6636"/>
              <a:gd name="connsiteY18" fmla="*/ 1684 h 1688"/>
              <a:gd name="connsiteX19" fmla="*/ 1324 w 6636"/>
              <a:gd name="connsiteY19" fmla="*/ 1680 h 1688"/>
              <a:gd name="connsiteX20" fmla="*/ 1395 w 6636"/>
              <a:gd name="connsiteY20" fmla="*/ 1674 h 1688"/>
              <a:gd name="connsiteX21" fmla="*/ 1464 w 6636"/>
              <a:gd name="connsiteY21" fmla="*/ 1668 h 1688"/>
              <a:gd name="connsiteX22" fmla="*/ 1535 w 6636"/>
              <a:gd name="connsiteY22" fmla="*/ 1658 h 1688"/>
              <a:gd name="connsiteX23" fmla="*/ 1606 w 6636"/>
              <a:gd name="connsiteY23" fmla="*/ 1648 h 1688"/>
              <a:gd name="connsiteX24" fmla="*/ 1674 w 6636"/>
              <a:gd name="connsiteY24" fmla="*/ 1637 h 1688"/>
              <a:gd name="connsiteX25" fmla="*/ 1743 w 6636"/>
              <a:gd name="connsiteY25" fmla="*/ 1623 h 1688"/>
              <a:gd name="connsiteX26" fmla="*/ 1814 w 6636"/>
              <a:gd name="connsiteY26" fmla="*/ 1609 h 1688"/>
              <a:gd name="connsiteX27" fmla="*/ 1882 w 6636"/>
              <a:gd name="connsiteY27" fmla="*/ 1593 h 1688"/>
              <a:gd name="connsiteX28" fmla="*/ 1951 w 6636"/>
              <a:gd name="connsiteY28" fmla="*/ 1575 h 1688"/>
              <a:gd name="connsiteX29" fmla="*/ 2019 w 6636"/>
              <a:gd name="connsiteY29" fmla="*/ 1555 h 1688"/>
              <a:gd name="connsiteX30" fmla="*/ 2086 w 6636"/>
              <a:gd name="connsiteY30" fmla="*/ 1536 h 1688"/>
              <a:gd name="connsiteX31" fmla="*/ 2154 w 6636"/>
              <a:gd name="connsiteY31" fmla="*/ 1514 h 1688"/>
              <a:gd name="connsiteX32" fmla="*/ 2289 w 6636"/>
              <a:gd name="connsiteY32" fmla="*/ 1468 h 1688"/>
              <a:gd name="connsiteX33" fmla="*/ 2422 w 6636"/>
              <a:gd name="connsiteY33" fmla="*/ 1419 h 1688"/>
              <a:gd name="connsiteX34" fmla="*/ 2555 w 6636"/>
              <a:gd name="connsiteY34" fmla="*/ 1365 h 1688"/>
              <a:gd name="connsiteX35" fmla="*/ 2685 w 6636"/>
              <a:gd name="connsiteY35" fmla="*/ 1306 h 1688"/>
              <a:gd name="connsiteX36" fmla="*/ 2815 w 6636"/>
              <a:gd name="connsiteY36" fmla="*/ 1245 h 1688"/>
              <a:gd name="connsiteX37" fmla="*/ 2943 w 6636"/>
              <a:gd name="connsiteY37" fmla="*/ 1181 h 1688"/>
              <a:gd name="connsiteX38" fmla="*/ 3072 w 6636"/>
              <a:gd name="connsiteY38" fmla="*/ 1114 h 1688"/>
              <a:gd name="connsiteX39" fmla="*/ 3200 w 6636"/>
              <a:gd name="connsiteY39" fmla="*/ 1045 h 1688"/>
              <a:gd name="connsiteX40" fmla="*/ 3323 w 6636"/>
              <a:gd name="connsiteY40" fmla="*/ 974 h 1688"/>
              <a:gd name="connsiteX41" fmla="*/ 3449 w 6636"/>
              <a:gd name="connsiteY41" fmla="*/ 900 h 1688"/>
              <a:gd name="connsiteX42" fmla="*/ 3572 w 6636"/>
              <a:gd name="connsiteY42" fmla="*/ 827 h 1688"/>
              <a:gd name="connsiteX43" fmla="*/ 3694 w 6636"/>
              <a:gd name="connsiteY43" fmla="*/ 752 h 1688"/>
              <a:gd name="connsiteX44" fmla="*/ 3815 w 6636"/>
              <a:gd name="connsiteY44" fmla="*/ 677 h 1688"/>
              <a:gd name="connsiteX45" fmla="*/ 4053 w 6636"/>
              <a:gd name="connsiteY45" fmla="*/ 522 h 1688"/>
              <a:gd name="connsiteX46" fmla="*/ 4286 w 6636"/>
              <a:gd name="connsiteY46" fmla="*/ 372 h 1688"/>
              <a:gd name="connsiteX47" fmla="*/ 4286 w 6636"/>
              <a:gd name="connsiteY47" fmla="*/ 372 h 1688"/>
              <a:gd name="connsiteX48" fmla="*/ 4343 w 6636"/>
              <a:gd name="connsiteY48" fmla="*/ 336 h 1688"/>
              <a:gd name="connsiteX49" fmla="*/ 4400 w 6636"/>
              <a:gd name="connsiteY49" fmla="*/ 301 h 1688"/>
              <a:gd name="connsiteX50" fmla="*/ 4458 w 6636"/>
              <a:gd name="connsiteY50" fmla="*/ 269 h 1688"/>
              <a:gd name="connsiteX51" fmla="*/ 4515 w 6636"/>
              <a:gd name="connsiteY51" fmla="*/ 239 h 1688"/>
              <a:gd name="connsiteX52" fmla="*/ 4572 w 6636"/>
              <a:gd name="connsiteY52" fmla="*/ 212 h 1688"/>
              <a:gd name="connsiteX53" fmla="*/ 4629 w 6636"/>
              <a:gd name="connsiteY53" fmla="*/ 186 h 1688"/>
              <a:gd name="connsiteX54" fmla="*/ 4684 w 6636"/>
              <a:gd name="connsiteY54" fmla="*/ 162 h 1688"/>
              <a:gd name="connsiteX55" fmla="*/ 4741 w 6636"/>
              <a:gd name="connsiteY55" fmla="*/ 141 h 1688"/>
              <a:gd name="connsiteX56" fmla="*/ 4796 w 6636"/>
              <a:gd name="connsiteY56" fmla="*/ 119 h 1688"/>
              <a:gd name="connsiteX57" fmla="*/ 4851 w 6636"/>
              <a:gd name="connsiteY57" fmla="*/ 101 h 1688"/>
              <a:gd name="connsiteX58" fmla="*/ 4906 w 6636"/>
              <a:gd name="connsiteY58" fmla="*/ 85 h 1688"/>
              <a:gd name="connsiteX59" fmla="*/ 4961 w 6636"/>
              <a:gd name="connsiteY59" fmla="*/ 69 h 1688"/>
              <a:gd name="connsiteX60" fmla="*/ 5016 w 6636"/>
              <a:gd name="connsiteY60" fmla="*/ 55 h 1688"/>
              <a:gd name="connsiteX61" fmla="*/ 5068 w 6636"/>
              <a:gd name="connsiteY61" fmla="*/ 44 h 1688"/>
              <a:gd name="connsiteX62" fmla="*/ 5121 w 6636"/>
              <a:gd name="connsiteY62" fmla="*/ 34 h 1688"/>
              <a:gd name="connsiteX63" fmla="*/ 5173 w 6636"/>
              <a:gd name="connsiteY63" fmla="*/ 24 h 1688"/>
              <a:gd name="connsiteX64" fmla="*/ 5226 w 6636"/>
              <a:gd name="connsiteY64" fmla="*/ 18 h 1688"/>
              <a:gd name="connsiteX65" fmla="*/ 5276 w 6636"/>
              <a:gd name="connsiteY65" fmla="*/ 12 h 1688"/>
              <a:gd name="connsiteX66" fmla="*/ 5329 w 6636"/>
              <a:gd name="connsiteY66" fmla="*/ 6 h 1688"/>
              <a:gd name="connsiteX67" fmla="*/ 5379 w 6636"/>
              <a:gd name="connsiteY67" fmla="*/ 2 h 1688"/>
              <a:gd name="connsiteX68" fmla="*/ 5478 w 6636"/>
              <a:gd name="connsiteY68" fmla="*/ 0 h 1688"/>
              <a:gd name="connsiteX69" fmla="*/ 5574 w 6636"/>
              <a:gd name="connsiteY69" fmla="*/ 0 h 1688"/>
              <a:gd name="connsiteX70" fmla="*/ 5667 w 6636"/>
              <a:gd name="connsiteY70" fmla="*/ 6 h 1688"/>
              <a:gd name="connsiteX71" fmla="*/ 5757 w 6636"/>
              <a:gd name="connsiteY71" fmla="*/ 14 h 1688"/>
              <a:gd name="connsiteX72" fmla="*/ 5844 w 6636"/>
              <a:gd name="connsiteY72" fmla="*/ 26 h 1688"/>
              <a:gd name="connsiteX73" fmla="*/ 5928 w 6636"/>
              <a:gd name="connsiteY73" fmla="*/ 40 h 1688"/>
              <a:gd name="connsiteX74" fmla="*/ 6008 w 6636"/>
              <a:gd name="connsiteY74" fmla="*/ 57 h 1688"/>
              <a:gd name="connsiteX75" fmla="*/ 6084 w 6636"/>
              <a:gd name="connsiteY75" fmla="*/ 75 h 1688"/>
              <a:gd name="connsiteX76" fmla="*/ 6157 w 6636"/>
              <a:gd name="connsiteY76" fmla="*/ 95 h 1688"/>
              <a:gd name="connsiteX77" fmla="*/ 6223 w 6636"/>
              <a:gd name="connsiteY77" fmla="*/ 117 h 1688"/>
              <a:gd name="connsiteX78" fmla="*/ 6287 w 6636"/>
              <a:gd name="connsiteY78" fmla="*/ 139 h 1688"/>
              <a:gd name="connsiteX79" fmla="*/ 6347 w 6636"/>
              <a:gd name="connsiteY79" fmla="*/ 160 h 1688"/>
              <a:gd name="connsiteX80" fmla="*/ 6402 w 6636"/>
              <a:gd name="connsiteY80" fmla="*/ 184 h 1688"/>
              <a:gd name="connsiteX81" fmla="*/ 6450 w 6636"/>
              <a:gd name="connsiteY81" fmla="*/ 204 h 1688"/>
              <a:gd name="connsiteX82" fmla="*/ 6534 w 6636"/>
              <a:gd name="connsiteY82" fmla="*/ 243 h 1688"/>
              <a:gd name="connsiteX83" fmla="*/ 6596 w 6636"/>
              <a:gd name="connsiteY83" fmla="*/ 277 h 1688"/>
              <a:gd name="connsiteX84" fmla="*/ 6633 w 6636"/>
              <a:gd name="connsiteY84" fmla="*/ 299 h 1688"/>
              <a:gd name="connsiteX85" fmla="*/ 6612 w 6636"/>
              <a:gd name="connsiteY85" fmla="*/ 801 h 1688"/>
              <a:gd name="connsiteX86" fmla="*/ 6557 w 6636"/>
              <a:gd name="connsiteY86" fmla="*/ 756 h 1688"/>
              <a:gd name="connsiteX87" fmla="*/ 6479 w 6636"/>
              <a:gd name="connsiteY87" fmla="*/ 699 h 1688"/>
              <a:gd name="connsiteX88" fmla="*/ 6434 w 6636"/>
              <a:gd name="connsiteY88" fmla="*/ 665 h 1688"/>
              <a:gd name="connsiteX89" fmla="*/ 6383 w 6636"/>
              <a:gd name="connsiteY89" fmla="*/ 631 h 1688"/>
              <a:gd name="connsiteX90" fmla="*/ 6326 w 6636"/>
              <a:gd name="connsiteY90" fmla="*/ 596 h 1688"/>
              <a:gd name="connsiteX91" fmla="*/ 6267 w 6636"/>
              <a:gd name="connsiteY91" fmla="*/ 560 h 1688"/>
              <a:gd name="connsiteX92" fmla="*/ 6203 w 6636"/>
              <a:gd name="connsiteY92" fmla="*/ 524 h 1688"/>
              <a:gd name="connsiteX93" fmla="*/ 6134 w 6636"/>
              <a:gd name="connsiteY93" fmla="*/ 489 h 1688"/>
              <a:gd name="connsiteX94" fmla="*/ 6061 w 6636"/>
              <a:gd name="connsiteY94" fmla="*/ 453 h 1688"/>
              <a:gd name="connsiteX95" fmla="*/ 5985 w 6636"/>
              <a:gd name="connsiteY95" fmla="*/ 418 h 1688"/>
              <a:gd name="connsiteX96" fmla="*/ 5905 w 6636"/>
              <a:gd name="connsiteY96" fmla="*/ 386 h 1688"/>
              <a:gd name="connsiteX97" fmla="*/ 5821 w 6636"/>
              <a:gd name="connsiteY97" fmla="*/ 354 h 1688"/>
              <a:gd name="connsiteX98" fmla="*/ 5734 w 6636"/>
              <a:gd name="connsiteY98" fmla="*/ 327 h 1688"/>
              <a:gd name="connsiteX99" fmla="*/ 5642 w 6636"/>
              <a:gd name="connsiteY99" fmla="*/ 301 h 1688"/>
              <a:gd name="connsiteX100" fmla="*/ 5548 w 6636"/>
              <a:gd name="connsiteY100" fmla="*/ 279 h 1688"/>
              <a:gd name="connsiteX101" fmla="*/ 5450 w 6636"/>
              <a:gd name="connsiteY101" fmla="*/ 261 h 1688"/>
              <a:gd name="connsiteX102" fmla="*/ 5402 w 6636"/>
              <a:gd name="connsiteY102" fmla="*/ 253 h 1688"/>
              <a:gd name="connsiteX103" fmla="*/ 5352 w 6636"/>
              <a:gd name="connsiteY103" fmla="*/ 245 h 1688"/>
              <a:gd name="connsiteX104" fmla="*/ 5299 w 6636"/>
              <a:gd name="connsiteY104" fmla="*/ 241 h 1688"/>
              <a:gd name="connsiteX105" fmla="*/ 5247 w 6636"/>
              <a:gd name="connsiteY105" fmla="*/ 237 h 1688"/>
              <a:gd name="connsiteX106" fmla="*/ 5194 w 6636"/>
              <a:gd name="connsiteY106" fmla="*/ 234 h 1688"/>
              <a:gd name="connsiteX107" fmla="*/ 5141 w 6636"/>
              <a:gd name="connsiteY107" fmla="*/ 234 h 1688"/>
              <a:gd name="connsiteX108" fmla="*/ 5089 w 6636"/>
              <a:gd name="connsiteY108" fmla="*/ 234 h 1688"/>
              <a:gd name="connsiteX109" fmla="*/ 5034 w 6636"/>
              <a:gd name="connsiteY109" fmla="*/ 234 h 1688"/>
              <a:gd name="connsiteX110" fmla="*/ 4979 w 6636"/>
              <a:gd name="connsiteY110" fmla="*/ 237 h 1688"/>
              <a:gd name="connsiteX111" fmla="*/ 4922 w 6636"/>
              <a:gd name="connsiteY111" fmla="*/ 241 h 1688"/>
              <a:gd name="connsiteX112" fmla="*/ 4867 w 6636"/>
              <a:gd name="connsiteY112" fmla="*/ 247 h 1688"/>
              <a:gd name="connsiteX113" fmla="*/ 4810 w 6636"/>
              <a:gd name="connsiteY113" fmla="*/ 255 h 1688"/>
              <a:gd name="connsiteX114" fmla="*/ 4753 w 6636"/>
              <a:gd name="connsiteY114" fmla="*/ 265 h 1688"/>
              <a:gd name="connsiteX115" fmla="*/ 4695 w 6636"/>
              <a:gd name="connsiteY115" fmla="*/ 277 h 1688"/>
              <a:gd name="connsiteX116" fmla="*/ 4636 w 6636"/>
              <a:gd name="connsiteY116" fmla="*/ 291 h 1688"/>
              <a:gd name="connsiteX117" fmla="*/ 4576 w 6636"/>
              <a:gd name="connsiteY117" fmla="*/ 305 h 1688"/>
              <a:gd name="connsiteX118" fmla="*/ 4517 w 6636"/>
              <a:gd name="connsiteY118" fmla="*/ 323 h 1688"/>
              <a:gd name="connsiteX119" fmla="*/ 4458 w 6636"/>
              <a:gd name="connsiteY119" fmla="*/ 342 h 1688"/>
              <a:gd name="connsiteX120" fmla="*/ 4398 w 6636"/>
              <a:gd name="connsiteY120" fmla="*/ 362 h 1688"/>
              <a:gd name="connsiteX121" fmla="*/ 4336 w 6636"/>
              <a:gd name="connsiteY121" fmla="*/ 386 h 1688"/>
              <a:gd name="connsiteX122" fmla="*/ 4336 w 6636"/>
              <a:gd name="connsiteY122" fmla="*/ 386 h 1688"/>
              <a:gd name="connsiteX123" fmla="*/ 4092 w 6636"/>
              <a:gd name="connsiteY123" fmla="*/ 485 h 1688"/>
              <a:gd name="connsiteX124" fmla="*/ 3840 w 6636"/>
              <a:gd name="connsiteY124" fmla="*/ 584 h 1688"/>
              <a:gd name="connsiteX125" fmla="*/ 3714 w 6636"/>
              <a:gd name="connsiteY125" fmla="*/ 633 h 1688"/>
              <a:gd name="connsiteX126" fmla="*/ 3586 w 6636"/>
              <a:gd name="connsiteY126" fmla="*/ 681 h 1688"/>
              <a:gd name="connsiteX127" fmla="*/ 3458 w 6636"/>
              <a:gd name="connsiteY127" fmla="*/ 728 h 1688"/>
              <a:gd name="connsiteX128" fmla="*/ 3328 w 6636"/>
              <a:gd name="connsiteY128" fmla="*/ 774 h 1688"/>
              <a:gd name="connsiteX129" fmla="*/ 3195 w 6636"/>
              <a:gd name="connsiteY129" fmla="*/ 815 h 1688"/>
              <a:gd name="connsiteX130" fmla="*/ 3065 w 6636"/>
              <a:gd name="connsiteY130" fmla="*/ 857 h 1688"/>
              <a:gd name="connsiteX131" fmla="*/ 2932 w 6636"/>
              <a:gd name="connsiteY131" fmla="*/ 894 h 1688"/>
              <a:gd name="connsiteX132" fmla="*/ 2797 w 6636"/>
              <a:gd name="connsiteY132" fmla="*/ 930 h 1688"/>
              <a:gd name="connsiteX133" fmla="*/ 2664 w 6636"/>
              <a:gd name="connsiteY133" fmla="*/ 964 h 1688"/>
              <a:gd name="connsiteX134" fmla="*/ 2527 w 6636"/>
              <a:gd name="connsiteY134" fmla="*/ 991 h 1688"/>
              <a:gd name="connsiteX135" fmla="*/ 2392 w 6636"/>
              <a:gd name="connsiteY135" fmla="*/ 1017 h 1688"/>
              <a:gd name="connsiteX136" fmla="*/ 2255 w 6636"/>
              <a:gd name="connsiteY136" fmla="*/ 1037 h 1688"/>
              <a:gd name="connsiteX137" fmla="*/ 2186 w 6636"/>
              <a:gd name="connsiteY137" fmla="*/ 1045 h 1688"/>
              <a:gd name="connsiteX138" fmla="*/ 2118 w 6636"/>
              <a:gd name="connsiteY138" fmla="*/ 1053 h 1688"/>
              <a:gd name="connsiteX139" fmla="*/ 2049 w 6636"/>
              <a:gd name="connsiteY139" fmla="*/ 1059 h 1688"/>
              <a:gd name="connsiteX140" fmla="*/ 1981 w 6636"/>
              <a:gd name="connsiteY140" fmla="*/ 1063 h 1688"/>
              <a:gd name="connsiteX141" fmla="*/ 1912 w 6636"/>
              <a:gd name="connsiteY141" fmla="*/ 1067 h 1688"/>
              <a:gd name="connsiteX142" fmla="*/ 1843 w 6636"/>
              <a:gd name="connsiteY142" fmla="*/ 1069 h 1688"/>
              <a:gd name="connsiteX143" fmla="*/ 1772 w 6636"/>
              <a:gd name="connsiteY143" fmla="*/ 1071 h 1688"/>
              <a:gd name="connsiteX144" fmla="*/ 1704 w 6636"/>
              <a:gd name="connsiteY144" fmla="*/ 1071 h 1688"/>
              <a:gd name="connsiteX145" fmla="*/ 1635 w 6636"/>
              <a:gd name="connsiteY145" fmla="*/ 1067 h 1688"/>
              <a:gd name="connsiteX146" fmla="*/ 1564 w 6636"/>
              <a:gd name="connsiteY146" fmla="*/ 1065 h 1688"/>
              <a:gd name="connsiteX147" fmla="*/ 1496 w 6636"/>
              <a:gd name="connsiteY147" fmla="*/ 1059 h 1688"/>
              <a:gd name="connsiteX148" fmla="*/ 1425 w 6636"/>
              <a:gd name="connsiteY148" fmla="*/ 1053 h 1688"/>
              <a:gd name="connsiteX149" fmla="*/ 1356 w 6636"/>
              <a:gd name="connsiteY149" fmla="*/ 1045 h 1688"/>
              <a:gd name="connsiteX150" fmla="*/ 1285 w 6636"/>
              <a:gd name="connsiteY150" fmla="*/ 1033 h 1688"/>
              <a:gd name="connsiteX151" fmla="*/ 1214 w 6636"/>
              <a:gd name="connsiteY151" fmla="*/ 1023 h 1688"/>
              <a:gd name="connsiteX152" fmla="*/ 1146 w 6636"/>
              <a:gd name="connsiteY152" fmla="*/ 1009 h 1688"/>
              <a:gd name="connsiteX153" fmla="*/ 1075 w 6636"/>
              <a:gd name="connsiteY153" fmla="*/ 993 h 1688"/>
              <a:gd name="connsiteX154" fmla="*/ 1004 w 6636"/>
              <a:gd name="connsiteY154" fmla="*/ 976 h 1688"/>
              <a:gd name="connsiteX155" fmla="*/ 933 w 6636"/>
              <a:gd name="connsiteY155" fmla="*/ 958 h 1688"/>
              <a:gd name="connsiteX156" fmla="*/ 862 w 6636"/>
              <a:gd name="connsiteY156" fmla="*/ 936 h 1688"/>
              <a:gd name="connsiteX157" fmla="*/ 791 w 6636"/>
              <a:gd name="connsiteY157" fmla="*/ 914 h 1688"/>
              <a:gd name="connsiteX158" fmla="*/ 723 w 6636"/>
              <a:gd name="connsiteY158" fmla="*/ 889 h 1688"/>
              <a:gd name="connsiteX159" fmla="*/ 652 w 6636"/>
              <a:gd name="connsiteY159" fmla="*/ 861 h 1688"/>
              <a:gd name="connsiteX160" fmla="*/ 581 w 6636"/>
              <a:gd name="connsiteY160" fmla="*/ 833 h 1688"/>
              <a:gd name="connsiteX161" fmla="*/ 510 w 6636"/>
              <a:gd name="connsiteY161" fmla="*/ 801 h 1688"/>
              <a:gd name="connsiteX162" fmla="*/ 439 w 6636"/>
              <a:gd name="connsiteY162" fmla="*/ 768 h 1688"/>
              <a:gd name="connsiteX163" fmla="*/ 368 w 6636"/>
              <a:gd name="connsiteY163" fmla="*/ 732 h 1688"/>
              <a:gd name="connsiteX164" fmla="*/ 297 w 6636"/>
              <a:gd name="connsiteY164" fmla="*/ 695 h 1688"/>
              <a:gd name="connsiteX165" fmla="*/ 226 w 6636"/>
              <a:gd name="connsiteY165" fmla="*/ 655 h 1688"/>
              <a:gd name="connsiteX166" fmla="*/ 156 w 6636"/>
              <a:gd name="connsiteY166" fmla="*/ 613 h 1688"/>
              <a:gd name="connsiteX167" fmla="*/ 85 w 6636"/>
              <a:gd name="connsiteY167" fmla="*/ 568 h 1688"/>
              <a:gd name="connsiteX168" fmla="*/ 14 w 6636"/>
              <a:gd name="connsiteY168" fmla="*/ 520 h 1688"/>
              <a:gd name="connsiteX169" fmla="*/ 0 w 6636"/>
              <a:gd name="connsiteY169" fmla="*/ 1458 h 1688"/>
              <a:gd name="connsiteX0" fmla="*/ 0 w 6636"/>
              <a:gd name="connsiteY0" fmla="*/ 1458 h 1688"/>
              <a:gd name="connsiteX1" fmla="*/ 0 w 6636"/>
              <a:gd name="connsiteY1" fmla="*/ 1458 h 1688"/>
              <a:gd name="connsiteX2" fmla="*/ 78 w 6636"/>
              <a:gd name="connsiteY2" fmla="*/ 1488 h 1688"/>
              <a:gd name="connsiteX3" fmla="*/ 153 w 6636"/>
              <a:gd name="connsiteY3" fmla="*/ 1516 h 1688"/>
              <a:gd name="connsiteX4" fmla="*/ 229 w 6636"/>
              <a:gd name="connsiteY4" fmla="*/ 1542 h 1688"/>
              <a:gd name="connsiteX5" fmla="*/ 302 w 6636"/>
              <a:gd name="connsiteY5" fmla="*/ 1565 h 1688"/>
              <a:gd name="connsiteX6" fmla="*/ 377 w 6636"/>
              <a:gd name="connsiteY6" fmla="*/ 1587 h 1688"/>
              <a:gd name="connsiteX7" fmla="*/ 453 w 6636"/>
              <a:gd name="connsiteY7" fmla="*/ 1607 h 1688"/>
              <a:gd name="connsiteX8" fmla="*/ 526 w 6636"/>
              <a:gd name="connsiteY8" fmla="*/ 1625 h 1688"/>
              <a:gd name="connsiteX9" fmla="*/ 599 w 6636"/>
              <a:gd name="connsiteY9" fmla="*/ 1639 h 1688"/>
              <a:gd name="connsiteX10" fmla="*/ 672 w 6636"/>
              <a:gd name="connsiteY10" fmla="*/ 1652 h 1688"/>
              <a:gd name="connsiteX11" fmla="*/ 746 w 6636"/>
              <a:gd name="connsiteY11" fmla="*/ 1662 h 1688"/>
              <a:gd name="connsiteX12" fmla="*/ 819 w 6636"/>
              <a:gd name="connsiteY12" fmla="*/ 1670 h 1688"/>
              <a:gd name="connsiteX13" fmla="*/ 892 w 6636"/>
              <a:gd name="connsiteY13" fmla="*/ 1678 h 1688"/>
              <a:gd name="connsiteX14" fmla="*/ 965 w 6636"/>
              <a:gd name="connsiteY14" fmla="*/ 1682 h 1688"/>
              <a:gd name="connsiteX15" fmla="*/ 1036 w 6636"/>
              <a:gd name="connsiteY15" fmla="*/ 1686 h 1688"/>
              <a:gd name="connsiteX16" fmla="*/ 1109 w 6636"/>
              <a:gd name="connsiteY16" fmla="*/ 1688 h 1688"/>
              <a:gd name="connsiteX17" fmla="*/ 1180 w 6636"/>
              <a:gd name="connsiteY17" fmla="*/ 1686 h 1688"/>
              <a:gd name="connsiteX18" fmla="*/ 1251 w 6636"/>
              <a:gd name="connsiteY18" fmla="*/ 1684 h 1688"/>
              <a:gd name="connsiteX19" fmla="*/ 1324 w 6636"/>
              <a:gd name="connsiteY19" fmla="*/ 1680 h 1688"/>
              <a:gd name="connsiteX20" fmla="*/ 1395 w 6636"/>
              <a:gd name="connsiteY20" fmla="*/ 1674 h 1688"/>
              <a:gd name="connsiteX21" fmla="*/ 1464 w 6636"/>
              <a:gd name="connsiteY21" fmla="*/ 1668 h 1688"/>
              <a:gd name="connsiteX22" fmla="*/ 1535 w 6636"/>
              <a:gd name="connsiteY22" fmla="*/ 1658 h 1688"/>
              <a:gd name="connsiteX23" fmla="*/ 1606 w 6636"/>
              <a:gd name="connsiteY23" fmla="*/ 1648 h 1688"/>
              <a:gd name="connsiteX24" fmla="*/ 1674 w 6636"/>
              <a:gd name="connsiteY24" fmla="*/ 1637 h 1688"/>
              <a:gd name="connsiteX25" fmla="*/ 1743 w 6636"/>
              <a:gd name="connsiteY25" fmla="*/ 1623 h 1688"/>
              <a:gd name="connsiteX26" fmla="*/ 1814 w 6636"/>
              <a:gd name="connsiteY26" fmla="*/ 1609 h 1688"/>
              <a:gd name="connsiteX27" fmla="*/ 1882 w 6636"/>
              <a:gd name="connsiteY27" fmla="*/ 1593 h 1688"/>
              <a:gd name="connsiteX28" fmla="*/ 1951 w 6636"/>
              <a:gd name="connsiteY28" fmla="*/ 1575 h 1688"/>
              <a:gd name="connsiteX29" fmla="*/ 2019 w 6636"/>
              <a:gd name="connsiteY29" fmla="*/ 1555 h 1688"/>
              <a:gd name="connsiteX30" fmla="*/ 2086 w 6636"/>
              <a:gd name="connsiteY30" fmla="*/ 1536 h 1688"/>
              <a:gd name="connsiteX31" fmla="*/ 2154 w 6636"/>
              <a:gd name="connsiteY31" fmla="*/ 1514 h 1688"/>
              <a:gd name="connsiteX32" fmla="*/ 2289 w 6636"/>
              <a:gd name="connsiteY32" fmla="*/ 1468 h 1688"/>
              <a:gd name="connsiteX33" fmla="*/ 2422 w 6636"/>
              <a:gd name="connsiteY33" fmla="*/ 1419 h 1688"/>
              <a:gd name="connsiteX34" fmla="*/ 2555 w 6636"/>
              <a:gd name="connsiteY34" fmla="*/ 1365 h 1688"/>
              <a:gd name="connsiteX35" fmla="*/ 2685 w 6636"/>
              <a:gd name="connsiteY35" fmla="*/ 1306 h 1688"/>
              <a:gd name="connsiteX36" fmla="*/ 2815 w 6636"/>
              <a:gd name="connsiteY36" fmla="*/ 1245 h 1688"/>
              <a:gd name="connsiteX37" fmla="*/ 2943 w 6636"/>
              <a:gd name="connsiteY37" fmla="*/ 1181 h 1688"/>
              <a:gd name="connsiteX38" fmla="*/ 3072 w 6636"/>
              <a:gd name="connsiteY38" fmla="*/ 1114 h 1688"/>
              <a:gd name="connsiteX39" fmla="*/ 3200 w 6636"/>
              <a:gd name="connsiteY39" fmla="*/ 1045 h 1688"/>
              <a:gd name="connsiteX40" fmla="*/ 3323 w 6636"/>
              <a:gd name="connsiteY40" fmla="*/ 974 h 1688"/>
              <a:gd name="connsiteX41" fmla="*/ 3449 w 6636"/>
              <a:gd name="connsiteY41" fmla="*/ 900 h 1688"/>
              <a:gd name="connsiteX42" fmla="*/ 3572 w 6636"/>
              <a:gd name="connsiteY42" fmla="*/ 827 h 1688"/>
              <a:gd name="connsiteX43" fmla="*/ 3694 w 6636"/>
              <a:gd name="connsiteY43" fmla="*/ 752 h 1688"/>
              <a:gd name="connsiteX44" fmla="*/ 3815 w 6636"/>
              <a:gd name="connsiteY44" fmla="*/ 677 h 1688"/>
              <a:gd name="connsiteX45" fmla="*/ 4053 w 6636"/>
              <a:gd name="connsiteY45" fmla="*/ 522 h 1688"/>
              <a:gd name="connsiteX46" fmla="*/ 4286 w 6636"/>
              <a:gd name="connsiteY46" fmla="*/ 372 h 1688"/>
              <a:gd name="connsiteX47" fmla="*/ 4286 w 6636"/>
              <a:gd name="connsiteY47" fmla="*/ 372 h 1688"/>
              <a:gd name="connsiteX48" fmla="*/ 4343 w 6636"/>
              <a:gd name="connsiteY48" fmla="*/ 336 h 1688"/>
              <a:gd name="connsiteX49" fmla="*/ 4400 w 6636"/>
              <a:gd name="connsiteY49" fmla="*/ 301 h 1688"/>
              <a:gd name="connsiteX50" fmla="*/ 4458 w 6636"/>
              <a:gd name="connsiteY50" fmla="*/ 269 h 1688"/>
              <a:gd name="connsiteX51" fmla="*/ 4515 w 6636"/>
              <a:gd name="connsiteY51" fmla="*/ 239 h 1688"/>
              <a:gd name="connsiteX52" fmla="*/ 4572 w 6636"/>
              <a:gd name="connsiteY52" fmla="*/ 212 h 1688"/>
              <a:gd name="connsiteX53" fmla="*/ 4629 w 6636"/>
              <a:gd name="connsiteY53" fmla="*/ 186 h 1688"/>
              <a:gd name="connsiteX54" fmla="*/ 4684 w 6636"/>
              <a:gd name="connsiteY54" fmla="*/ 162 h 1688"/>
              <a:gd name="connsiteX55" fmla="*/ 4741 w 6636"/>
              <a:gd name="connsiteY55" fmla="*/ 141 h 1688"/>
              <a:gd name="connsiteX56" fmla="*/ 4796 w 6636"/>
              <a:gd name="connsiteY56" fmla="*/ 119 h 1688"/>
              <a:gd name="connsiteX57" fmla="*/ 4851 w 6636"/>
              <a:gd name="connsiteY57" fmla="*/ 101 h 1688"/>
              <a:gd name="connsiteX58" fmla="*/ 4906 w 6636"/>
              <a:gd name="connsiteY58" fmla="*/ 85 h 1688"/>
              <a:gd name="connsiteX59" fmla="*/ 4961 w 6636"/>
              <a:gd name="connsiteY59" fmla="*/ 69 h 1688"/>
              <a:gd name="connsiteX60" fmla="*/ 5016 w 6636"/>
              <a:gd name="connsiteY60" fmla="*/ 55 h 1688"/>
              <a:gd name="connsiteX61" fmla="*/ 5068 w 6636"/>
              <a:gd name="connsiteY61" fmla="*/ 44 h 1688"/>
              <a:gd name="connsiteX62" fmla="*/ 5121 w 6636"/>
              <a:gd name="connsiteY62" fmla="*/ 34 h 1688"/>
              <a:gd name="connsiteX63" fmla="*/ 5173 w 6636"/>
              <a:gd name="connsiteY63" fmla="*/ 24 h 1688"/>
              <a:gd name="connsiteX64" fmla="*/ 5226 w 6636"/>
              <a:gd name="connsiteY64" fmla="*/ 18 h 1688"/>
              <a:gd name="connsiteX65" fmla="*/ 5276 w 6636"/>
              <a:gd name="connsiteY65" fmla="*/ 12 h 1688"/>
              <a:gd name="connsiteX66" fmla="*/ 5329 w 6636"/>
              <a:gd name="connsiteY66" fmla="*/ 6 h 1688"/>
              <a:gd name="connsiteX67" fmla="*/ 5379 w 6636"/>
              <a:gd name="connsiteY67" fmla="*/ 2 h 1688"/>
              <a:gd name="connsiteX68" fmla="*/ 5478 w 6636"/>
              <a:gd name="connsiteY68" fmla="*/ 0 h 1688"/>
              <a:gd name="connsiteX69" fmla="*/ 5574 w 6636"/>
              <a:gd name="connsiteY69" fmla="*/ 0 h 1688"/>
              <a:gd name="connsiteX70" fmla="*/ 5667 w 6636"/>
              <a:gd name="connsiteY70" fmla="*/ 6 h 1688"/>
              <a:gd name="connsiteX71" fmla="*/ 5757 w 6636"/>
              <a:gd name="connsiteY71" fmla="*/ 14 h 1688"/>
              <a:gd name="connsiteX72" fmla="*/ 5844 w 6636"/>
              <a:gd name="connsiteY72" fmla="*/ 26 h 1688"/>
              <a:gd name="connsiteX73" fmla="*/ 5928 w 6636"/>
              <a:gd name="connsiteY73" fmla="*/ 40 h 1688"/>
              <a:gd name="connsiteX74" fmla="*/ 6008 w 6636"/>
              <a:gd name="connsiteY74" fmla="*/ 57 h 1688"/>
              <a:gd name="connsiteX75" fmla="*/ 6084 w 6636"/>
              <a:gd name="connsiteY75" fmla="*/ 75 h 1688"/>
              <a:gd name="connsiteX76" fmla="*/ 6157 w 6636"/>
              <a:gd name="connsiteY76" fmla="*/ 95 h 1688"/>
              <a:gd name="connsiteX77" fmla="*/ 6223 w 6636"/>
              <a:gd name="connsiteY77" fmla="*/ 117 h 1688"/>
              <a:gd name="connsiteX78" fmla="*/ 6287 w 6636"/>
              <a:gd name="connsiteY78" fmla="*/ 139 h 1688"/>
              <a:gd name="connsiteX79" fmla="*/ 6347 w 6636"/>
              <a:gd name="connsiteY79" fmla="*/ 160 h 1688"/>
              <a:gd name="connsiteX80" fmla="*/ 6402 w 6636"/>
              <a:gd name="connsiteY80" fmla="*/ 184 h 1688"/>
              <a:gd name="connsiteX81" fmla="*/ 6450 w 6636"/>
              <a:gd name="connsiteY81" fmla="*/ 204 h 1688"/>
              <a:gd name="connsiteX82" fmla="*/ 6534 w 6636"/>
              <a:gd name="connsiteY82" fmla="*/ 243 h 1688"/>
              <a:gd name="connsiteX83" fmla="*/ 6596 w 6636"/>
              <a:gd name="connsiteY83" fmla="*/ 277 h 1688"/>
              <a:gd name="connsiteX84" fmla="*/ 6633 w 6636"/>
              <a:gd name="connsiteY84" fmla="*/ 299 h 1688"/>
              <a:gd name="connsiteX85" fmla="*/ 6610 w 6636"/>
              <a:gd name="connsiteY85" fmla="*/ 810 h 1688"/>
              <a:gd name="connsiteX86" fmla="*/ 6557 w 6636"/>
              <a:gd name="connsiteY86" fmla="*/ 756 h 1688"/>
              <a:gd name="connsiteX87" fmla="*/ 6479 w 6636"/>
              <a:gd name="connsiteY87" fmla="*/ 699 h 1688"/>
              <a:gd name="connsiteX88" fmla="*/ 6434 w 6636"/>
              <a:gd name="connsiteY88" fmla="*/ 665 h 1688"/>
              <a:gd name="connsiteX89" fmla="*/ 6383 w 6636"/>
              <a:gd name="connsiteY89" fmla="*/ 631 h 1688"/>
              <a:gd name="connsiteX90" fmla="*/ 6326 w 6636"/>
              <a:gd name="connsiteY90" fmla="*/ 596 h 1688"/>
              <a:gd name="connsiteX91" fmla="*/ 6267 w 6636"/>
              <a:gd name="connsiteY91" fmla="*/ 560 h 1688"/>
              <a:gd name="connsiteX92" fmla="*/ 6203 w 6636"/>
              <a:gd name="connsiteY92" fmla="*/ 524 h 1688"/>
              <a:gd name="connsiteX93" fmla="*/ 6134 w 6636"/>
              <a:gd name="connsiteY93" fmla="*/ 489 h 1688"/>
              <a:gd name="connsiteX94" fmla="*/ 6061 w 6636"/>
              <a:gd name="connsiteY94" fmla="*/ 453 h 1688"/>
              <a:gd name="connsiteX95" fmla="*/ 5985 w 6636"/>
              <a:gd name="connsiteY95" fmla="*/ 418 h 1688"/>
              <a:gd name="connsiteX96" fmla="*/ 5905 w 6636"/>
              <a:gd name="connsiteY96" fmla="*/ 386 h 1688"/>
              <a:gd name="connsiteX97" fmla="*/ 5821 w 6636"/>
              <a:gd name="connsiteY97" fmla="*/ 354 h 1688"/>
              <a:gd name="connsiteX98" fmla="*/ 5734 w 6636"/>
              <a:gd name="connsiteY98" fmla="*/ 327 h 1688"/>
              <a:gd name="connsiteX99" fmla="*/ 5642 w 6636"/>
              <a:gd name="connsiteY99" fmla="*/ 301 h 1688"/>
              <a:gd name="connsiteX100" fmla="*/ 5548 w 6636"/>
              <a:gd name="connsiteY100" fmla="*/ 279 h 1688"/>
              <a:gd name="connsiteX101" fmla="*/ 5450 w 6636"/>
              <a:gd name="connsiteY101" fmla="*/ 261 h 1688"/>
              <a:gd name="connsiteX102" fmla="*/ 5402 w 6636"/>
              <a:gd name="connsiteY102" fmla="*/ 253 h 1688"/>
              <a:gd name="connsiteX103" fmla="*/ 5352 w 6636"/>
              <a:gd name="connsiteY103" fmla="*/ 245 h 1688"/>
              <a:gd name="connsiteX104" fmla="*/ 5299 w 6636"/>
              <a:gd name="connsiteY104" fmla="*/ 241 h 1688"/>
              <a:gd name="connsiteX105" fmla="*/ 5247 w 6636"/>
              <a:gd name="connsiteY105" fmla="*/ 237 h 1688"/>
              <a:gd name="connsiteX106" fmla="*/ 5194 w 6636"/>
              <a:gd name="connsiteY106" fmla="*/ 234 h 1688"/>
              <a:gd name="connsiteX107" fmla="*/ 5141 w 6636"/>
              <a:gd name="connsiteY107" fmla="*/ 234 h 1688"/>
              <a:gd name="connsiteX108" fmla="*/ 5089 w 6636"/>
              <a:gd name="connsiteY108" fmla="*/ 234 h 1688"/>
              <a:gd name="connsiteX109" fmla="*/ 5034 w 6636"/>
              <a:gd name="connsiteY109" fmla="*/ 234 h 1688"/>
              <a:gd name="connsiteX110" fmla="*/ 4979 w 6636"/>
              <a:gd name="connsiteY110" fmla="*/ 237 h 1688"/>
              <a:gd name="connsiteX111" fmla="*/ 4922 w 6636"/>
              <a:gd name="connsiteY111" fmla="*/ 241 h 1688"/>
              <a:gd name="connsiteX112" fmla="*/ 4867 w 6636"/>
              <a:gd name="connsiteY112" fmla="*/ 247 h 1688"/>
              <a:gd name="connsiteX113" fmla="*/ 4810 w 6636"/>
              <a:gd name="connsiteY113" fmla="*/ 255 h 1688"/>
              <a:gd name="connsiteX114" fmla="*/ 4753 w 6636"/>
              <a:gd name="connsiteY114" fmla="*/ 265 h 1688"/>
              <a:gd name="connsiteX115" fmla="*/ 4695 w 6636"/>
              <a:gd name="connsiteY115" fmla="*/ 277 h 1688"/>
              <a:gd name="connsiteX116" fmla="*/ 4636 w 6636"/>
              <a:gd name="connsiteY116" fmla="*/ 291 h 1688"/>
              <a:gd name="connsiteX117" fmla="*/ 4576 w 6636"/>
              <a:gd name="connsiteY117" fmla="*/ 305 h 1688"/>
              <a:gd name="connsiteX118" fmla="*/ 4517 w 6636"/>
              <a:gd name="connsiteY118" fmla="*/ 323 h 1688"/>
              <a:gd name="connsiteX119" fmla="*/ 4458 w 6636"/>
              <a:gd name="connsiteY119" fmla="*/ 342 h 1688"/>
              <a:gd name="connsiteX120" fmla="*/ 4398 w 6636"/>
              <a:gd name="connsiteY120" fmla="*/ 362 h 1688"/>
              <a:gd name="connsiteX121" fmla="*/ 4336 w 6636"/>
              <a:gd name="connsiteY121" fmla="*/ 386 h 1688"/>
              <a:gd name="connsiteX122" fmla="*/ 4336 w 6636"/>
              <a:gd name="connsiteY122" fmla="*/ 386 h 1688"/>
              <a:gd name="connsiteX123" fmla="*/ 4092 w 6636"/>
              <a:gd name="connsiteY123" fmla="*/ 485 h 1688"/>
              <a:gd name="connsiteX124" fmla="*/ 3840 w 6636"/>
              <a:gd name="connsiteY124" fmla="*/ 584 h 1688"/>
              <a:gd name="connsiteX125" fmla="*/ 3714 w 6636"/>
              <a:gd name="connsiteY125" fmla="*/ 633 h 1688"/>
              <a:gd name="connsiteX126" fmla="*/ 3586 w 6636"/>
              <a:gd name="connsiteY126" fmla="*/ 681 h 1688"/>
              <a:gd name="connsiteX127" fmla="*/ 3458 w 6636"/>
              <a:gd name="connsiteY127" fmla="*/ 728 h 1688"/>
              <a:gd name="connsiteX128" fmla="*/ 3328 w 6636"/>
              <a:gd name="connsiteY128" fmla="*/ 774 h 1688"/>
              <a:gd name="connsiteX129" fmla="*/ 3195 w 6636"/>
              <a:gd name="connsiteY129" fmla="*/ 815 h 1688"/>
              <a:gd name="connsiteX130" fmla="*/ 3065 w 6636"/>
              <a:gd name="connsiteY130" fmla="*/ 857 h 1688"/>
              <a:gd name="connsiteX131" fmla="*/ 2932 w 6636"/>
              <a:gd name="connsiteY131" fmla="*/ 894 h 1688"/>
              <a:gd name="connsiteX132" fmla="*/ 2797 w 6636"/>
              <a:gd name="connsiteY132" fmla="*/ 930 h 1688"/>
              <a:gd name="connsiteX133" fmla="*/ 2664 w 6636"/>
              <a:gd name="connsiteY133" fmla="*/ 964 h 1688"/>
              <a:gd name="connsiteX134" fmla="*/ 2527 w 6636"/>
              <a:gd name="connsiteY134" fmla="*/ 991 h 1688"/>
              <a:gd name="connsiteX135" fmla="*/ 2392 w 6636"/>
              <a:gd name="connsiteY135" fmla="*/ 1017 h 1688"/>
              <a:gd name="connsiteX136" fmla="*/ 2255 w 6636"/>
              <a:gd name="connsiteY136" fmla="*/ 1037 h 1688"/>
              <a:gd name="connsiteX137" fmla="*/ 2186 w 6636"/>
              <a:gd name="connsiteY137" fmla="*/ 1045 h 1688"/>
              <a:gd name="connsiteX138" fmla="*/ 2118 w 6636"/>
              <a:gd name="connsiteY138" fmla="*/ 1053 h 1688"/>
              <a:gd name="connsiteX139" fmla="*/ 2049 w 6636"/>
              <a:gd name="connsiteY139" fmla="*/ 1059 h 1688"/>
              <a:gd name="connsiteX140" fmla="*/ 1981 w 6636"/>
              <a:gd name="connsiteY140" fmla="*/ 1063 h 1688"/>
              <a:gd name="connsiteX141" fmla="*/ 1912 w 6636"/>
              <a:gd name="connsiteY141" fmla="*/ 1067 h 1688"/>
              <a:gd name="connsiteX142" fmla="*/ 1843 w 6636"/>
              <a:gd name="connsiteY142" fmla="*/ 1069 h 1688"/>
              <a:gd name="connsiteX143" fmla="*/ 1772 w 6636"/>
              <a:gd name="connsiteY143" fmla="*/ 1071 h 1688"/>
              <a:gd name="connsiteX144" fmla="*/ 1704 w 6636"/>
              <a:gd name="connsiteY144" fmla="*/ 1071 h 1688"/>
              <a:gd name="connsiteX145" fmla="*/ 1635 w 6636"/>
              <a:gd name="connsiteY145" fmla="*/ 1067 h 1688"/>
              <a:gd name="connsiteX146" fmla="*/ 1564 w 6636"/>
              <a:gd name="connsiteY146" fmla="*/ 1065 h 1688"/>
              <a:gd name="connsiteX147" fmla="*/ 1496 w 6636"/>
              <a:gd name="connsiteY147" fmla="*/ 1059 h 1688"/>
              <a:gd name="connsiteX148" fmla="*/ 1425 w 6636"/>
              <a:gd name="connsiteY148" fmla="*/ 1053 h 1688"/>
              <a:gd name="connsiteX149" fmla="*/ 1356 w 6636"/>
              <a:gd name="connsiteY149" fmla="*/ 1045 h 1688"/>
              <a:gd name="connsiteX150" fmla="*/ 1285 w 6636"/>
              <a:gd name="connsiteY150" fmla="*/ 1033 h 1688"/>
              <a:gd name="connsiteX151" fmla="*/ 1214 w 6636"/>
              <a:gd name="connsiteY151" fmla="*/ 1023 h 1688"/>
              <a:gd name="connsiteX152" fmla="*/ 1146 w 6636"/>
              <a:gd name="connsiteY152" fmla="*/ 1009 h 1688"/>
              <a:gd name="connsiteX153" fmla="*/ 1075 w 6636"/>
              <a:gd name="connsiteY153" fmla="*/ 993 h 1688"/>
              <a:gd name="connsiteX154" fmla="*/ 1004 w 6636"/>
              <a:gd name="connsiteY154" fmla="*/ 976 h 1688"/>
              <a:gd name="connsiteX155" fmla="*/ 933 w 6636"/>
              <a:gd name="connsiteY155" fmla="*/ 958 h 1688"/>
              <a:gd name="connsiteX156" fmla="*/ 862 w 6636"/>
              <a:gd name="connsiteY156" fmla="*/ 936 h 1688"/>
              <a:gd name="connsiteX157" fmla="*/ 791 w 6636"/>
              <a:gd name="connsiteY157" fmla="*/ 914 h 1688"/>
              <a:gd name="connsiteX158" fmla="*/ 723 w 6636"/>
              <a:gd name="connsiteY158" fmla="*/ 889 h 1688"/>
              <a:gd name="connsiteX159" fmla="*/ 652 w 6636"/>
              <a:gd name="connsiteY159" fmla="*/ 861 h 1688"/>
              <a:gd name="connsiteX160" fmla="*/ 581 w 6636"/>
              <a:gd name="connsiteY160" fmla="*/ 833 h 1688"/>
              <a:gd name="connsiteX161" fmla="*/ 510 w 6636"/>
              <a:gd name="connsiteY161" fmla="*/ 801 h 1688"/>
              <a:gd name="connsiteX162" fmla="*/ 439 w 6636"/>
              <a:gd name="connsiteY162" fmla="*/ 768 h 1688"/>
              <a:gd name="connsiteX163" fmla="*/ 368 w 6636"/>
              <a:gd name="connsiteY163" fmla="*/ 732 h 1688"/>
              <a:gd name="connsiteX164" fmla="*/ 297 w 6636"/>
              <a:gd name="connsiteY164" fmla="*/ 695 h 1688"/>
              <a:gd name="connsiteX165" fmla="*/ 226 w 6636"/>
              <a:gd name="connsiteY165" fmla="*/ 655 h 1688"/>
              <a:gd name="connsiteX166" fmla="*/ 156 w 6636"/>
              <a:gd name="connsiteY166" fmla="*/ 613 h 1688"/>
              <a:gd name="connsiteX167" fmla="*/ 85 w 6636"/>
              <a:gd name="connsiteY167" fmla="*/ 568 h 1688"/>
              <a:gd name="connsiteX168" fmla="*/ 14 w 6636"/>
              <a:gd name="connsiteY168" fmla="*/ 520 h 1688"/>
              <a:gd name="connsiteX169" fmla="*/ 0 w 6636"/>
              <a:gd name="connsiteY169" fmla="*/ 1458 h 1688"/>
              <a:gd name="connsiteX0" fmla="*/ 0 w 6633"/>
              <a:gd name="connsiteY0" fmla="*/ 1458 h 1688"/>
              <a:gd name="connsiteX1" fmla="*/ 0 w 6633"/>
              <a:gd name="connsiteY1" fmla="*/ 1458 h 1688"/>
              <a:gd name="connsiteX2" fmla="*/ 78 w 6633"/>
              <a:gd name="connsiteY2" fmla="*/ 1488 h 1688"/>
              <a:gd name="connsiteX3" fmla="*/ 153 w 6633"/>
              <a:gd name="connsiteY3" fmla="*/ 1516 h 1688"/>
              <a:gd name="connsiteX4" fmla="*/ 229 w 6633"/>
              <a:gd name="connsiteY4" fmla="*/ 1542 h 1688"/>
              <a:gd name="connsiteX5" fmla="*/ 302 w 6633"/>
              <a:gd name="connsiteY5" fmla="*/ 1565 h 1688"/>
              <a:gd name="connsiteX6" fmla="*/ 377 w 6633"/>
              <a:gd name="connsiteY6" fmla="*/ 1587 h 1688"/>
              <a:gd name="connsiteX7" fmla="*/ 453 w 6633"/>
              <a:gd name="connsiteY7" fmla="*/ 1607 h 1688"/>
              <a:gd name="connsiteX8" fmla="*/ 526 w 6633"/>
              <a:gd name="connsiteY8" fmla="*/ 1625 h 1688"/>
              <a:gd name="connsiteX9" fmla="*/ 599 w 6633"/>
              <a:gd name="connsiteY9" fmla="*/ 1639 h 1688"/>
              <a:gd name="connsiteX10" fmla="*/ 672 w 6633"/>
              <a:gd name="connsiteY10" fmla="*/ 1652 h 1688"/>
              <a:gd name="connsiteX11" fmla="*/ 746 w 6633"/>
              <a:gd name="connsiteY11" fmla="*/ 1662 h 1688"/>
              <a:gd name="connsiteX12" fmla="*/ 819 w 6633"/>
              <a:gd name="connsiteY12" fmla="*/ 1670 h 1688"/>
              <a:gd name="connsiteX13" fmla="*/ 892 w 6633"/>
              <a:gd name="connsiteY13" fmla="*/ 1678 h 1688"/>
              <a:gd name="connsiteX14" fmla="*/ 965 w 6633"/>
              <a:gd name="connsiteY14" fmla="*/ 1682 h 1688"/>
              <a:gd name="connsiteX15" fmla="*/ 1036 w 6633"/>
              <a:gd name="connsiteY15" fmla="*/ 1686 h 1688"/>
              <a:gd name="connsiteX16" fmla="*/ 1109 w 6633"/>
              <a:gd name="connsiteY16" fmla="*/ 1688 h 1688"/>
              <a:gd name="connsiteX17" fmla="*/ 1180 w 6633"/>
              <a:gd name="connsiteY17" fmla="*/ 1686 h 1688"/>
              <a:gd name="connsiteX18" fmla="*/ 1251 w 6633"/>
              <a:gd name="connsiteY18" fmla="*/ 1684 h 1688"/>
              <a:gd name="connsiteX19" fmla="*/ 1324 w 6633"/>
              <a:gd name="connsiteY19" fmla="*/ 1680 h 1688"/>
              <a:gd name="connsiteX20" fmla="*/ 1395 w 6633"/>
              <a:gd name="connsiteY20" fmla="*/ 1674 h 1688"/>
              <a:gd name="connsiteX21" fmla="*/ 1464 w 6633"/>
              <a:gd name="connsiteY21" fmla="*/ 1668 h 1688"/>
              <a:gd name="connsiteX22" fmla="*/ 1535 w 6633"/>
              <a:gd name="connsiteY22" fmla="*/ 1658 h 1688"/>
              <a:gd name="connsiteX23" fmla="*/ 1606 w 6633"/>
              <a:gd name="connsiteY23" fmla="*/ 1648 h 1688"/>
              <a:gd name="connsiteX24" fmla="*/ 1674 w 6633"/>
              <a:gd name="connsiteY24" fmla="*/ 1637 h 1688"/>
              <a:gd name="connsiteX25" fmla="*/ 1743 w 6633"/>
              <a:gd name="connsiteY25" fmla="*/ 1623 h 1688"/>
              <a:gd name="connsiteX26" fmla="*/ 1814 w 6633"/>
              <a:gd name="connsiteY26" fmla="*/ 1609 h 1688"/>
              <a:gd name="connsiteX27" fmla="*/ 1882 w 6633"/>
              <a:gd name="connsiteY27" fmla="*/ 1593 h 1688"/>
              <a:gd name="connsiteX28" fmla="*/ 1951 w 6633"/>
              <a:gd name="connsiteY28" fmla="*/ 1575 h 1688"/>
              <a:gd name="connsiteX29" fmla="*/ 2019 w 6633"/>
              <a:gd name="connsiteY29" fmla="*/ 1555 h 1688"/>
              <a:gd name="connsiteX30" fmla="*/ 2086 w 6633"/>
              <a:gd name="connsiteY30" fmla="*/ 1536 h 1688"/>
              <a:gd name="connsiteX31" fmla="*/ 2154 w 6633"/>
              <a:gd name="connsiteY31" fmla="*/ 1514 h 1688"/>
              <a:gd name="connsiteX32" fmla="*/ 2289 w 6633"/>
              <a:gd name="connsiteY32" fmla="*/ 1468 h 1688"/>
              <a:gd name="connsiteX33" fmla="*/ 2422 w 6633"/>
              <a:gd name="connsiteY33" fmla="*/ 1419 h 1688"/>
              <a:gd name="connsiteX34" fmla="*/ 2555 w 6633"/>
              <a:gd name="connsiteY34" fmla="*/ 1365 h 1688"/>
              <a:gd name="connsiteX35" fmla="*/ 2685 w 6633"/>
              <a:gd name="connsiteY35" fmla="*/ 1306 h 1688"/>
              <a:gd name="connsiteX36" fmla="*/ 2815 w 6633"/>
              <a:gd name="connsiteY36" fmla="*/ 1245 h 1688"/>
              <a:gd name="connsiteX37" fmla="*/ 2943 w 6633"/>
              <a:gd name="connsiteY37" fmla="*/ 1181 h 1688"/>
              <a:gd name="connsiteX38" fmla="*/ 3072 w 6633"/>
              <a:gd name="connsiteY38" fmla="*/ 1114 h 1688"/>
              <a:gd name="connsiteX39" fmla="*/ 3200 w 6633"/>
              <a:gd name="connsiteY39" fmla="*/ 1045 h 1688"/>
              <a:gd name="connsiteX40" fmla="*/ 3323 w 6633"/>
              <a:gd name="connsiteY40" fmla="*/ 974 h 1688"/>
              <a:gd name="connsiteX41" fmla="*/ 3449 w 6633"/>
              <a:gd name="connsiteY41" fmla="*/ 900 h 1688"/>
              <a:gd name="connsiteX42" fmla="*/ 3572 w 6633"/>
              <a:gd name="connsiteY42" fmla="*/ 827 h 1688"/>
              <a:gd name="connsiteX43" fmla="*/ 3694 w 6633"/>
              <a:gd name="connsiteY43" fmla="*/ 752 h 1688"/>
              <a:gd name="connsiteX44" fmla="*/ 3815 w 6633"/>
              <a:gd name="connsiteY44" fmla="*/ 677 h 1688"/>
              <a:gd name="connsiteX45" fmla="*/ 4053 w 6633"/>
              <a:gd name="connsiteY45" fmla="*/ 522 h 1688"/>
              <a:gd name="connsiteX46" fmla="*/ 4286 w 6633"/>
              <a:gd name="connsiteY46" fmla="*/ 372 h 1688"/>
              <a:gd name="connsiteX47" fmla="*/ 4286 w 6633"/>
              <a:gd name="connsiteY47" fmla="*/ 372 h 1688"/>
              <a:gd name="connsiteX48" fmla="*/ 4343 w 6633"/>
              <a:gd name="connsiteY48" fmla="*/ 336 h 1688"/>
              <a:gd name="connsiteX49" fmla="*/ 4400 w 6633"/>
              <a:gd name="connsiteY49" fmla="*/ 301 h 1688"/>
              <a:gd name="connsiteX50" fmla="*/ 4458 w 6633"/>
              <a:gd name="connsiteY50" fmla="*/ 269 h 1688"/>
              <a:gd name="connsiteX51" fmla="*/ 4515 w 6633"/>
              <a:gd name="connsiteY51" fmla="*/ 239 h 1688"/>
              <a:gd name="connsiteX52" fmla="*/ 4572 w 6633"/>
              <a:gd name="connsiteY52" fmla="*/ 212 h 1688"/>
              <a:gd name="connsiteX53" fmla="*/ 4629 w 6633"/>
              <a:gd name="connsiteY53" fmla="*/ 186 h 1688"/>
              <a:gd name="connsiteX54" fmla="*/ 4684 w 6633"/>
              <a:gd name="connsiteY54" fmla="*/ 162 h 1688"/>
              <a:gd name="connsiteX55" fmla="*/ 4741 w 6633"/>
              <a:gd name="connsiteY55" fmla="*/ 141 h 1688"/>
              <a:gd name="connsiteX56" fmla="*/ 4796 w 6633"/>
              <a:gd name="connsiteY56" fmla="*/ 119 h 1688"/>
              <a:gd name="connsiteX57" fmla="*/ 4851 w 6633"/>
              <a:gd name="connsiteY57" fmla="*/ 101 h 1688"/>
              <a:gd name="connsiteX58" fmla="*/ 4906 w 6633"/>
              <a:gd name="connsiteY58" fmla="*/ 85 h 1688"/>
              <a:gd name="connsiteX59" fmla="*/ 4961 w 6633"/>
              <a:gd name="connsiteY59" fmla="*/ 69 h 1688"/>
              <a:gd name="connsiteX60" fmla="*/ 5016 w 6633"/>
              <a:gd name="connsiteY60" fmla="*/ 55 h 1688"/>
              <a:gd name="connsiteX61" fmla="*/ 5068 w 6633"/>
              <a:gd name="connsiteY61" fmla="*/ 44 h 1688"/>
              <a:gd name="connsiteX62" fmla="*/ 5121 w 6633"/>
              <a:gd name="connsiteY62" fmla="*/ 34 h 1688"/>
              <a:gd name="connsiteX63" fmla="*/ 5173 w 6633"/>
              <a:gd name="connsiteY63" fmla="*/ 24 h 1688"/>
              <a:gd name="connsiteX64" fmla="*/ 5226 w 6633"/>
              <a:gd name="connsiteY64" fmla="*/ 18 h 1688"/>
              <a:gd name="connsiteX65" fmla="*/ 5276 w 6633"/>
              <a:gd name="connsiteY65" fmla="*/ 12 h 1688"/>
              <a:gd name="connsiteX66" fmla="*/ 5329 w 6633"/>
              <a:gd name="connsiteY66" fmla="*/ 6 h 1688"/>
              <a:gd name="connsiteX67" fmla="*/ 5379 w 6633"/>
              <a:gd name="connsiteY67" fmla="*/ 2 h 1688"/>
              <a:gd name="connsiteX68" fmla="*/ 5478 w 6633"/>
              <a:gd name="connsiteY68" fmla="*/ 0 h 1688"/>
              <a:gd name="connsiteX69" fmla="*/ 5574 w 6633"/>
              <a:gd name="connsiteY69" fmla="*/ 0 h 1688"/>
              <a:gd name="connsiteX70" fmla="*/ 5667 w 6633"/>
              <a:gd name="connsiteY70" fmla="*/ 6 h 1688"/>
              <a:gd name="connsiteX71" fmla="*/ 5757 w 6633"/>
              <a:gd name="connsiteY71" fmla="*/ 14 h 1688"/>
              <a:gd name="connsiteX72" fmla="*/ 5844 w 6633"/>
              <a:gd name="connsiteY72" fmla="*/ 26 h 1688"/>
              <a:gd name="connsiteX73" fmla="*/ 5928 w 6633"/>
              <a:gd name="connsiteY73" fmla="*/ 40 h 1688"/>
              <a:gd name="connsiteX74" fmla="*/ 6008 w 6633"/>
              <a:gd name="connsiteY74" fmla="*/ 57 h 1688"/>
              <a:gd name="connsiteX75" fmla="*/ 6084 w 6633"/>
              <a:gd name="connsiteY75" fmla="*/ 75 h 1688"/>
              <a:gd name="connsiteX76" fmla="*/ 6157 w 6633"/>
              <a:gd name="connsiteY76" fmla="*/ 95 h 1688"/>
              <a:gd name="connsiteX77" fmla="*/ 6223 w 6633"/>
              <a:gd name="connsiteY77" fmla="*/ 117 h 1688"/>
              <a:gd name="connsiteX78" fmla="*/ 6287 w 6633"/>
              <a:gd name="connsiteY78" fmla="*/ 139 h 1688"/>
              <a:gd name="connsiteX79" fmla="*/ 6347 w 6633"/>
              <a:gd name="connsiteY79" fmla="*/ 160 h 1688"/>
              <a:gd name="connsiteX80" fmla="*/ 6402 w 6633"/>
              <a:gd name="connsiteY80" fmla="*/ 184 h 1688"/>
              <a:gd name="connsiteX81" fmla="*/ 6450 w 6633"/>
              <a:gd name="connsiteY81" fmla="*/ 204 h 1688"/>
              <a:gd name="connsiteX82" fmla="*/ 6534 w 6633"/>
              <a:gd name="connsiteY82" fmla="*/ 243 h 1688"/>
              <a:gd name="connsiteX83" fmla="*/ 6596 w 6633"/>
              <a:gd name="connsiteY83" fmla="*/ 277 h 1688"/>
              <a:gd name="connsiteX84" fmla="*/ 6633 w 6633"/>
              <a:gd name="connsiteY84" fmla="*/ 299 h 1688"/>
              <a:gd name="connsiteX85" fmla="*/ 6557 w 6633"/>
              <a:gd name="connsiteY85" fmla="*/ 756 h 1688"/>
              <a:gd name="connsiteX86" fmla="*/ 6479 w 6633"/>
              <a:gd name="connsiteY86" fmla="*/ 699 h 1688"/>
              <a:gd name="connsiteX87" fmla="*/ 6434 w 6633"/>
              <a:gd name="connsiteY87" fmla="*/ 665 h 1688"/>
              <a:gd name="connsiteX88" fmla="*/ 6383 w 6633"/>
              <a:gd name="connsiteY88" fmla="*/ 631 h 1688"/>
              <a:gd name="connsiteX89" fmla="*/ 6326 w 6633"/>
              <a:gd name="connsiteY89" fmla="*/ 596 h 1688"/>
              <a:gd name="connsiteX90" fmla="*/ 6267 w 6633"/>
              <a:gd name="connsiteY90" fmla="*/ 560 h 1688"/>
              <a:gd name="connsiteX91" fmla="*/ 6203 w 6633"/>
              <a:gd name="connsiteY91" fmla="*/ 524 h 1688"/>
              <a:gd name="connsiteX92" fmla="*/ 6134 w 6633"/>
              <a:gd name="connsiteY92" fmla="*/ 489 h 1688"/>
              <a:gd name="connsiteX93" fmla="*/ 6061 w 6633"/>
              <a:gd name="connsiteY93" fmla="*/ 453 h 1688"/>
              <a:gd name="connsiteX94" fmla="*/ 5985 w 6633"/>
              <a:gd name="connsiteY94" fmla="*/ 418 h 1688"/>
              <a:gd name="connsiteX95" fmla="*/ 5905 w 6633"/>
              <a:gd name="connsiteY95" fmla="*/ 386 h 1688"/>
              <a:gd name="connsiteX96" fmla="*/ 5821 w 6633"/>
              <a:gd name="connsiteY96" fmla="*/ 354 h 1688"/>
              <a:gd name="connsiteX97" fmla="*/ 5734 w 6633"/>
              <a:gd name="connsiteY97" fmla="*/ 327 h 1688"/>
              <a:gd name="connsiteX98" fmla="*/ 5642 w 6633"/>
              <a:gd name="connsiteY98" fmla="*/ 301 h 1688"/>
              <a:gd name="connsiteX99" fmla="*/ 5548 w 6633"/>
              <a:gd name="connsiteY99" fmla="*/ 279 h 1688"/>
              <a:gd name="connsiteX100" fmla="*/ 5450 w 6633"/>
              <a:gd name="connsiteY100" fmla="*/ 261 h 1688"/>
              <a:gd name="connsiteX101" fmla="*/ 5402 w 6633"/>
              <a:gd name="connsiteY101" fmla="*/ 253 h 1688"/>
              <a:gd name="connsiteX102" fmla="*/ 5352 w 6633"/>
              <a:gd name="connsiteY102" fmla="*/ 245 h 1688"/>
              <a:gd name="connsiteX103" fmla="*/ 5299 w 6633"/>
              <a:gd name="connsiteY103" fmla="*/ 241 h 1688"/>
              <a:gd name="connsiteX104" fmla="*/ 5247 w 6633"/>
              <a:gd name="connsiteY104" fmla="*/ 237 h 1688"/>
              <a:gd name="connsiteX105" fmla="*/ 5194 w 6633"/>
              <a:gd name="connsiteY105" fmla="*/ 234 h 1688"/>
              <a:gd name="connsiteX106" fmla="*/ 5141 w 6633"/>
              <a:gd name="connsiteY106" fmla="*/ 234 h 1688"/>
              <a:gd name="connsiteX107" fmla="*/ 5089 w 6633"/>
              <a:gd name="connsiteY107" fmla="*/ 234 h 1688"/>
              <a:gd name="connsiteX108" fmla="*/ 5034 w 6633"/>
              <a:gd name="connsiteY108" fmla="*/ 234 h 1688"/>
              <a:gd name="connsiteX109" fmla="*/ 4979 w 6633"/>
              <a:gd name="connsiteY109" fmla="*/ 237 h 1688"/>
              <a:gd name="connsiteX110" fmla="*/ 4922 w 6633"/>
              <a:gd name="connsiteY110" fmla="*/ 241 h 1688"/>
              <a:gd name="connsiteX111" fmla="*/ 4867 w 6633"/>
              <a:gd name="connsiteY111" fmla="*/ 247 h 1688"/>
              <a:gd name="connsiteX112" fmla="*/ 4810 w 6633"/>
              <a:gd name="connsiteY112" fmla="*/ 255 h 1688"/>
              <a:gd name="connsiteX113" fmla="*/ 4753 w 6633"/>
              <a:gd name="connsiteY113" fmla="*/ 265 h 1688"/>
              <a:gd name="connsiteX114" fmla="*/ 4695 w 6633"/>
              <a:gd name="connsiteY114" fmla="*/ 277 h 1688"/>
              <a:gd name="connsiteX115" fmla="*/ 4636 w 6633"/>
              <a:gd name="connsiteY115" fmla="*/ 291 h 1688"/>
              <a:gd name="connsiteX116" fmla="*/ 4576 w 6633"/>
              <a:gd name="connsiteY116" fmla="*/ 305 h 1688"/>
              <a:gd name="connsiteX117" fmla="*/ 4517 w 6633"/>
              <a:gd name="connsiteY117" fmla="*/ 323 h 1688"/>
              <a:gd name="connsiteX118" fmla="*/ 4458 w 6633"/>
              <a:gd name="connsiteY118" fmla="*/ 342 h 1688"/>
              <a:gd name="connsiteX119" fmla="*/ 4398 w 6633"/>
              <a:gd name="connsiteY119" fmla="*/ 362 h 1688"/>
              <a:gd name="connsiteX120" fmla="*/ 4336 w 6633"/>
              <a:gd name="connsiteY120" fmla="*/ 386 h 1688"/>
              <a:gd name="connsiteX121" fmla="*/ 4336 w 6633"/>
              <a:gd name="connsiteY121" fmla="*/ 386 h 1688"/>
              <a:gd name="connsiteX122" fmla="*/ 4092 w 6633"/>
              <a:gd name="connsiteY122" fmla="*/ 485 h 1688"/>
              <a:gd name="connsiteX123" fmla="*/ 3840 w 6633"/>
              <a:gd name="connsiteY123" fmla="*/ 584 h 1688"/>
              <a:gd name="connsiteX124" fmla="*/ 3714 w 6633"/>
              <a:gd name="connsiteY124" fmla="*/ 633 h 1688"/>
              <a:gd name="connsiteX125" fmla="*/ 3586 w 6633"/>
              <a:gd name="connsiteY125" fmla="*/ 681 h 1688"/>
              <a:gd name="connsiteX126" fmla="*/ 3458 w 6633"/>
              <a:gd name="connsiteY126" fmla="*/ 728 h 1688"/>
              <a:gd name="connsiteX127" fmla="*/ 3328 w 6633"/>
              <a:gd name="connsiteY127" fmla="*/ 774 h 1688"/>
              <a:gd name="connsiteX128" fmla="*/ 3195 w 6633"/>
              <a:gd name="connsiteY128" fmla="*/ 815 h 1688"/>
              <a:gd name="connsiteX129" fmla="*/ 3065 w 6633"/>
              <a:gd name="connsiteY129" fmla="*/ 857 h 1688"/>
              <a:gd name="connsiteX130" fmla="*/ 2932 w 6633"/>
              <a:gd name="connsiteY130" fmla="*/ 894 h 1688"/>
              <a:gd name="connsiteX131" fmla="*/ 2797 w 6633"/>
              <a:gd name="connsiteY131" fmla="*/ 930 h 1688"/>
              <a:gd name="connsiteX132" fmla="*/ 2664 w 6633"/>
              <a:gd name="connsiteY132" fmla="*/ 964 h 1688"/>
              <a:gd name="connsiteX133" fmla="*/ 2527 w 6633"/>
              <a:gd name="connsiteY133" fmla="*/ 991 h 1688"/>
              <a:gd name="connsiteX134" fmla="*/ 2392 w 6633"/>
              <a:gd name="connsiteY134" fmla="*/ 1017 h 1688"/>
              <a:gd name="connsiteX135" fmla="*/ 2255 w 6633"/>
              <a:gd name="connsiteY135" fmla="*/ 1037 h 1688"/>
              <a:gd name="connsiteX136" fmla="*/ 2186 w 6633"/>
              <a:gd name="connsiteY136" fmla="*/ 1045 h 1688"/>
              <a:gd name="connsiteX137" fmla="*/ 2118 w 6633"/>
              <a:gd name="connsiteY137" fmla="*/ 1053 h 1688"/>
              <a:gd name="connsiteX138" fmla="*/ 2049 w 6633"/>
              <a:gd name="connsiteY138" fmla="*/ 1059 h 1688"/>
              <a:gd name="connsiteX139" fmla="*/ 1981 w 6633"/>
              <a:gd name="connsiteY139" fmla="*/ 1063 h 1688"/>
              <a:gd name="connsiteX140" fmla="*/ 1912 w 6633"/>
              <a:gd name="connsiteY140" fmla="*/ 1067 h 1688"/>
              <a:gd name="connsiteX141" fmla="*/ 1843 w 6633"/>
              <a:gd name="connsiteY141" fmla="*/ 1069 h 1688"/>
              <a:gd name="connsiteX142" fmla="*/ 1772 w 6633"/>
              <a:gd name="connsiteY142" fmla="*/ 1071 h 1688"/>
              <a:gd name="connsiteX143" fmla="*/ 1704 w 6633"/>
              <a:gd name="connsiteY143" fmla="*/ 1071 h 1688"/>
              <a:gd name="connsiteX144" fmla="*/ 1635 w 6633"/>
              <a:gd name="connsiteY144" fmla="*/ 1067 h 1688"/>
              <a:gd name="connsiteX145" fmla="*/ 1564 w 6633"/>
              <a:gd name="connsiteY145" fmla="*/ 1065 h 1688"/>
              <a:gd name="connsiteX146" fmla="*/ 1496 w 6633"/>
              <a:gd name="connsiteY146" fmla="*/ 1059 h 1688"/>
              <a:gd name="connsiteX147" fmla="*/ 1425 w 6633"/>
              <a:gd name="connsiteY147" fmla="*/ 1053 h 1688"/>
              <a:gd name="connsiteX148" fmla="*/ 1356 w 6633"/>
              <a:gd name="connsiteY148" fmla="*/ 1045 h 1688"/>
              <a:gd name="connsiteX149" fmla="*/ 1285 w 6633"/>
              <a:gd name="connsiteY149" fmla="*/ 1033 h 1688"/>
              <a:gd name="connsiteX150" fmla="*/ 1214 w 6633"/>
              <a:gd name="connsiteY150" fmla="*/ 1023 h 1688"/>
              <a:gd name="connsiteX151" fmla="*/ 1146 w 6633"/>
              <a:gd name="connsiteY151" fmla="*/ 1009 h 1688"/>
              <a:gd name="connsiteX152" fmla="*/ 1075 w 6633"/>
              <a:gd name="connsiteY152" fmla="*/ 993 h 1688"/>
              <a:gd name="connsiteX153" fmla="*/ 1004 w 6633"/>
              <a:gd name="connsiteY153" fmla="*/ 976 h 1688"/>
              <a:gd name="connsiteX154" fmla="*/ 933 w 6633"/>
              <a:gd name="connsiteY154" fmla="*/ 958 h 1688"/>
              <a:gd name="connsiteX155" fmla="*/ 862 w 6633"/>
              <a:gd name="connsiteY155" fmla="*/ 936 h 1688"/>
              <a:gd name="connsiteX156" fmla="*/ 791 w 6633"/>
              <a:gd name="connsiteY156" fmla="*/ 914 h 1688"/>
              <a:gd name="connsiteX157" fmla="*/ 723 w 6633"/>
              <a:gd name="connsiteY157" fmla="*/ 889 h 1688"/>
              <a:gd name="connsiteX158" fmla="*/ 652 w 6633"/>
              <a:gd name="connsiteY158" fmla="*/ 861 h 1688"/>
              <a:gd name="connsiteX159" fmla="*/ 581 w 6633"/>
              <a:gd name="connsiteY159" fmla="*/ 833 h 1688"/>
              <a:gd name="connsiteX160" fmla="*/ 510 w 6633"/>
              <a:gd name="connsiteY160" fmla="*/ 801 h 1688"/>
              <a:gd name="connsiteX161" fmla="*/ 439 w 6633"/>
              <a:gd name="connsiteY161" fmla="*/ 768 h 1688"/>
              <a:gd name="connsiteX162" fmla="*/ 368 w 6633"/>
              <a:gd name="connsiteY162" fmla="*/ 732 h 1688"/>
              <a:gd name="connsiteX163" fmla="*/ 297 w 6633"/>
              <a:gd name="connsiteY163" fmla="*/ 695 h 1688"/>
              <a:gd name="connsiteX164" fmla="*/ 226 w 6633"/>
              <a:gd name="connsiteY164" fmla="*/ 655 h 1688"/>
              <a:gd name="connsiteX165" fmla="*/ 156 w 6633"/>
              <a:gd name="connsiteY165" fmla="*/ 613 h 1688"/>
              <a:gd name="connsiteX166" fmla="*/ 85 w 6633"/>
              <a:gd name="connsiteY166" fmla="*/ 568 h 1688"/>
              <a:gd name="connsiteX167" fmla="*/ 14 w 6633"/>
              <a:gd name="connsiteY167" fmla="*/ 520 h 1688"/>
              <a:gd name="connsiteX168" fmla="*/ 0 w 6633"/>
              <a:gd name="connsiteY168" fmla="*/ 1458 h 1688"/>
              <a:gd name="connsiteX0" fmla="*/ 0 w 6633"/>
              <a:gd name="connsiteY0" fmla="*/ 1458 h 1688"/>
              <a:gd name="connsiteX1" fmla="*/ 0 w 6633"/>
              <a:gd name="connsiteY1" fmla="*/ 1458 h 1688"/>
              <a:gd name="connsiteX2" fmla="*/ 78 w 6633"/>
              <a:gd name="connsiteY2" fmla="*/ 1488 h 1688"/>
              <a:gd name="connsiteX3" fmla="*/ 153 w 6633"/>
              <a:gd name="connsiteY3" fmla="*/ 1516 h 1688"/>
              <a:gd name="connsiteX4" fmla="*/ 229 w 6633"/>
              <a:gd name="connsiteY4" fmla="*/ 1542 h 1688"/>
              <a:gd name="connsiteX5" fmla="*/ 302 w 6633"/>
              <a:gd name="connsiteY5" fmla="*/ 1565 h 1688"/>
              <a:gd name="connsiteX6" fmla="*/ 377 w 6633"/>
              <a:gd name="connsiteY6" fmla="*/ 1587 h 1688"/>
              <a:gd name="connsiteX7" fmla="*/ 453 w 6633"/>
              <a:gd name="connsiteY7" fmla="*/ 1607 h 1688"/>
              <a:gd name="connsiteX8" fmla="*/ 526 w 6633"/>
              <a:gd name="connsiteY8" fmla="*/ 1625 h 1688"/>
              <a:gd name="connsiteX9" fmla="*/ 599 w 6633"/>
              <a:gd name="connsiteY9" fmla="*/ 1639 h 1688"/>
              <a:gd name="connsiteX10" fmla="*/ 672 w 6633"/>
              <a:gd name="connsiteY10" fmla="*/ 1652 h 1688"/>
              <a:gd name="connsiteX11" fmla="*/ 746 w 6633"/>
              <a:gd name="connsiteY11" fmla="*/ 1662 h 1688"/>
              <a:gd name="connsiteX12" fmla="*/ 819 w 6633"/>
              <a:gd name="connsiteY12" fmla="*/ 1670 h 1688"/>
              <a:gd name="connsiteX13" fmla="*/ 892 w 6633"/>
              <a:gd name="connsiteY13" fmla="*/ 1678 h 1688"/>
              <a:gd name="connsiteX14" fmla="*/ 965 w 6633"/>
              <a:gd name="connsiteY14" fmla="*/ 1682 h 1688"/>
              <a:gd name="connsiteX15" fmla="*/ 1036 w 6633"/>
              <a:gd name="connsiteY15" fmla="*/ 1686 h 1688"/>
              <a:gd name="connsiteX16" fmla="*/ 1109 w 6633"/>
              <a:gd name="connsiteY16" fmla="*/ 1688 h 1688"/>
              <a:gd name="connsiteX17" fmla="*/ 1180 w 6633"/>
              <a:gd name="connsiteY17" fmla="*/ 1686 h 1688"/>
              <a:gd name="connsiteX18" fmla="*/ 1251 w 6633"/>
              <a:gd name="connsiteY18" fmla="*/ 1684 h 1688"/>
              <a:gd name="connsiteX19" fmla="*/ 1324 w 6633"/>
              <a:gd name="connsiteY19" fmla="*/ 1680 h 1688"/>
              <a:gd name="connsiteX20" fmla="*/ 1395 w 6633"/>
              <a:gd name="connsiteY20" fmla="*/ 1674 h 1688"/>
              <a:gd name="connsiteX21" fmla="*/ 1464 w 6633"/>
              <a:gd name="connsiteY21" fmla="*/ 1668 h 1688"/>
              <a:gd name="connsiteX22" fmla="*/ 1535 w 6633"/>
              <a:gd name="connsiteY22" fmla="*/ 1658 h 1688"/>
              <a:gd name="connsiteX23" fmla="*/ 1606 w 6633"/>
              <a:gd name="connsiteY23" fmla="*/ 1648 h 1688"/>
              <a:gd name="connsiteX24" fmla="*/ 1674 w 6633"/>
              <a:gd name="connsiteY24" fmla="*/ 1637 h 1688"/>
              <a:gd name="connsiteX25" fmla="*/ 1743 w 6633"/>
              <a:gd name="connsiteY25" fmla="*/ 1623 h 1688"/>
              <a:gd name="connsiteX26" fmla="*/ 1814 w 6633"/>
              <a:gd name="connsiteY26" fmla="*/ 1609 h 1688"/>
              <a:gd name="connsiteX27" fmla="*/ 1882 w 6633"/>
              <a:gd name="connsiteY27" fmla="*/ 1593 h 1688"/>
              <a:gd name="connsiteX28" fmla="*/ 1951 w 6633"/>
              <a:gd name="connsiteY28" fmla="*/ 1575 h 1688"/>
              <a:gd name="connsiteX29" fmla="*/ 2019 w 6633"/>
              <a:gd name="connsiteY29" fmla="*/ 1555 h 1688"/>
              <a:gd name="connsiteX30" fmla="*/ 2086 w 6633"/>
              <a:gd name="connsiteY30" fmla="*/ 1536 h 1688"/>
              <a:gd name="connsiteX31" fmla="*/ 2154 w 6633"/>
              <a:gd name="connsiteY31" fmla="*/ 1514 h 1688"/>
              <a:gd name="connsiteX32" fmla="*/ 2289 w 6633"/>
              <a:gd name="connsiteY32" fmla="*/ 1468 h 1688"/>
              <a:gd name="connsiteX33" fmla="*/ 2422 w 6633"/>
              <a:gd name="connsiteY33" fmla="*/ 1419 h 1688"/>
              <a:gd name="connsiteX34" fmla="*/ 2555 w 6633"/>
              <a:gd name="connsiteY34" fmla="*/ 1365 h 1688"/>
              <a:gd name="connsiteX35" fmla="*/ 2685 w 6633"/>
              <a:gd name="connsiteY35" fmla="*/ 1306 h 1688"/>
              <a:gd name="connsiteX36" fmla="*/ 2815 w 6633"/>
              <a:gd name="connsiteY36" fmla="*/ 1245 h 1688"/>
              <a:gd name="connsiteX37" fmla="*/ 2943 w 6633"/>
              <a:gd name="connsiteY37" fmla="*/ 1181 h 1688"/>
              <a:gd name="connsiteX38" fmla="*/ 3072 w 6633"/>
              <a:gd name="connsiteY38" fmla="*/ 1114 h 1688"/>
              <a:gd name="connsiteX39" fmla="*/ 3200 w 6633"/>
              <a:gd name="connsiteY39" fmla="*/ 1045 h 1688"/>
              <a:gd name="connsiteX40" fmla="*/ 3323 w 6633"/>
              <a:gd name="connsiteY40" fmla="*/ 974 h 1688"/>
              <a:gd name="connsiteX41" fmla="*/ 3449 w 6633"/>
              <a:gd name="connsiteY41" fmla="*/ 900 h 1688"/>
              <a:gd name="connsiteX42" fmla="*/ 3572 w 6633"/>
              <a:gd name="connsiteY42" fmla="*/ 827 h 1688"/>
              <a:gd name="connsiteX43" fmla="*/ 3694 w 6633"/>
              <a:gd name="connsiteY43" fmla="*/ 752 h 1688"/>
              <a:gd name="connsiteX44" fmla="*/ 3815 w 6633"/>
              <a:gd name="connsiteY44" fmla="*/ 677 h 1688"/>
              <a:gd name="connsiteX45" fmla="*/ 4053 w 6633"/>
              <a:gd name="connsiteY45" fmla="*/ 522 h 1688"/>
              <a:gd name="connsiteX46" fmla="*/ 4286 w 6633"/>
              <a:gd name="connsiteY46" fmla="*/ 372 h 1688"/>
              <a:gd name="connsiteX47" fmla="*/ 4286 w 6633"/>
              <a:gd name="connsiteY47" fmla="*/ 372 h 1688"/>
              <a:gd name="connsiteX48" fmla="*/ 4343 w 6633"/>
              <a:gd name="connsiteY48" fmla="*/ 336 h 1688"/>
              <a:gd name="connsiteX49" fmla="*/ 4400 w 6633"/>
              <a:gd name="connsiteY49" fmla="*/ 301 h 1688"/>
              <a:gd name="connsiteX50" fmla="*/ 4458 w 6633"/>
              <a:gd name="connsiteY50" fmla="*/ 269 h 1688"/>
              <a:gd name="connsiteX51" fmla="*/ 4515 w 6633"/>
              <a:gd name="connsiteY51" fmla="*/ 239 h 1688"/>
              <a:gd name="connsiteX52" fmla="*/ 4572 w 6633"/>
              <a:gd name="connsiteY52" fmla="*/ 212 h 1688"/>
              <a:gd name="connsiteX53" fmla="*/ 4629 w 6633"/>
              <a:gd name="connsiteY53" fmla="*/ 186 h 1688"/>
              <a:gd name="connsiteX54" fmla="*/ 4684 w 6633"/>
              <a:gd name="connsiteY54" fmla="*/ 162 h 1688"/>
              <a:gd name="connsiteX55" fmla="*/ 4741 w 6633"/>
              <a:gd name="connsiteY55" fmla="*/ 141 h 1688"/>
              <a:gd name="connsiteX56" fmla="*/ 4796 w 6633"/>
              <a:gd name="connsiteY56" fmla="*/ 119 h 1688"/>
              <a:gd name="connsiteX57" fmla="*/ 4851 w 6633"/>
              <a:gd name="connsiteY57" fmla="*/ 101 h 1688"/>
              <a:gd name="connsiteX58" fmla="*/ 4906 w 6633"/>
              <a:gd name="connsiteY58" fmla="*/ 85 h 1688"/>
              <a:gd name="connsiteX59" fmla="*/ 4961 w 6633"/>
              <a:gd name="connsiteY59" fmla="*/ 69 h 1688"/>
              <a:gd name="connsiteX60" fmla="*/ 5016 w 6633"/>
              <a:gd name="connsiteY60" fmla="*/ 55 h 1688"/>
              <a:gd name="connsiteX61" fmla="*/ 5068 w 6633"/>
              <a:gd name="connsiteY61" fmla="*/ 44 h 1688"/>
              <a:gd name="connsiteX62" fmla="*/ 5121 w 6633"/>
              <a:gd name="connsiteY62" fmla="*/ 34 h 1688"/>
              <a:gd name="connsiteX63" fmla="*/ 5173 w 6633"/>
              <a:gd name="connsiteY63" fmla="*/ 24 h 1688"/>
              <a:gd name="connsiteX64" fmla="*/ 5226 w 6633"/>
              <a:gd name="connsiteY64" fmla="*/ 18 h 1688"/>
              <a:gd name="connsiteX65" fmla="*/ 5276 w 6633"/>
              <a:gd name="connsiteY65" fmla="*/ 12 h 1688"/>
              <a:gd name="connsiteX66" fmla="*/ 5329 w 6633"/>
              <a:gd name="connsiteY66" fmla="*/ 6 h 1688"/>
              <a:gd name="connsiteX67" fmla="*/ 5379 w 6633"/>
              <a:gd name="connsiteY67" fmla="*/ 2 h 1688"/>
              <a:gd name="connsiteX68" fmla="*/ 5478 w 6633"/>
              <a:gd name="connsiteY68" fmla="*/ 0 h 1688"/>
              <a:gd name="connsiteX69" fmla="*/ 5574 w 6633"/>
              <a:gd name="connsiteY69" fmla="*/ 0 h 1688"/>
              <a:gd name="connsiteX70" fmla="*/ 5667 w 6633"/>
              <a:gd name="connsiteY70" fmla="*/ 6 h 1688"/>
              <a:gd name="connsiteX71" fmla="*/ 5757 w 6633"/>
              <a:gd name="connsiteY71" fmla="*/ 14 h 1688"/>
              <a:gd name="connsiteX72" fmla="*/ 5844 w 6633"/>
              <a:gd name="connsiteY72" fmla="*/ 26 h 1688"/>
              <a:gd name="connsiteX73" fmla="*/ 5928 w 6633"/>
              <a:gd name="connsiteY73" fmla="*/ 40 h 1688"/>
              <a:gd name="connsiteX74" fmla="*/ 6008 w 6633"/>
              <a:gd name="connsiteY74" fmla="*/ 57 h 1688"/>
              <a:gd name="connsiteX75" fmla="*/ 6084 w 6633"/>
              <a:gd name="connsiteY75" fmla="*/ 75 h 1688"/>
              <a:gd name="connsiteX76" fmla="*/ 6157 w 6633"/>
              <a:gd name="connsiteY76" fmla="*/ 95 h 1688"/>
              <a:gd name="connsiteX77" fmla="*/ 6223 w 6633"/>
              <a:gd name="connsiteY77" fmla="*/ 117 h 1688"/>
              <a:gd name="connsiteX78" fmla="*/ 6287 w 6633"/>
              <a:gd name="connsiteY78" fmla="*/ 139 h 1688"/>
              <a:gd name="connsiteX79" fmla="*/ 6347 w 6633"/>
              <a:gd name="connsiteY79" fmla="*/ 160 h 1688"/>
              <a:gd name="connsiteX80" fmla="*/ 6402 w 6633"/>
              <a:gd name="connsiteY80" fmla="*/ 184 h 1688"/>
              <a:gd name="connsiteX81" fmla="*/ 6450 w 6633"/>
              <a:gd name="connsiteY81" fmla="*/ 204 h 1688"/>
              <a:gd name="connsiteX82" fmla="*/ 6534 w 6633"/>
              <a:gd name="connsiteY82" fmla="*/ 243 h 1688"/>
              <a:gd name="connsiteX83" fmla="*/ 6596 w 6633"/>
              <a:gd name="connsiteY83" fmla="*/ 277 h 1688"/>
              <a:gd name="connsiteX84" fmla="*/ 6633 w 6633"/>
              <a:gd name="connsiteY84" fmla="*/ 299 h 1688"/>
              <a:gd name="connsiteX85" fmla="*/ 6479 w 6633"/>
              <a:gd name="connsiteY85" fmla="*/ 699 h 1688"/>
              <a:gd name="connsiteX86" fmla="*/ 6434 w 6633"/>
              <a:gd name="connsiteY86" fmla="*/ 665 h 1688"/>
              <a:gd name="connsiteX87" fmla="*/ 6383 w 6633"/>
              <a:gd name="connsiteY87" fmla="*/ 631 h 1688"/>
              <a:gd name="connsiteX88" fmla="*/ 6326 w 6633"/>
              <a:gd name="connsiteY88" fmla="*/ 596 h 1688"/>
              <a:gd name="connsiteX89" fmla="*/ 6267 w 6633"/>
              <a:gd name="connsiteY89" fmla="*/ 560 h 1688"/>
              <a:gd name="connsiteX90" fmla="*/ 6203 w 6633"/>
              <a:gd name="connsiteY90" fmla="*/ 524 h 1688"/>
              <a:gd name="connsiteX91" fmla="*/ 6134 w 6633"/>
              <a:gd name="connsiteY91" fmla="*/ 489 h 1688"/>
              <a:gd name="connsiteX92" fmla="*/ 6061 w 6633"/>
              <a:gd name="connsiteY92" fmla="*/ 453 h 1688"/>
              <a:gd name="connsiteX93" fmla="*/ 5985 w 6633"/>
              <a:gd name="connsiteY93" fmla="*/ 418 h 1688"/>
              <a:gd name="connsiteX94" fmla="*/ 5905 w 6633"/>
              <a:gd name="connsiteY94" fmla="*/ 386 h 1688"/>
              <a:gd name="connsiteX95" fmla="*/ 5821 w 6633"/>
              <a:gd name="connsiteY95" fmla="*/ 354 h 1688"/>
              <a:gd name="connsiteX96" fmla="*/ 5734 w 6633"/>
              <a:gd name="connsiteY96" fmla="*/ 327 h 1688"/>
              <a:gd name="connsiteX97" fmla="*/ 5642 w 6633"/>
              <a:gd name="connsiteY97" fmla="*/ 301 h 1688"/>
              <a:gd name="connsiteX98" fmla="*/ 5548 w 6633"/>
              <a:gd name="connsiteY98" fmla="*/ 279 h 1688"/>
              <a:gd name="connsiteX99" fmla="*/ 5450 w 6633"/>
              <a:gd name="connsiteY99" fmla="*/ 261 h 1688"/>
              <a:gd name="connsiteX100" fmla="*/ 5402 w 6633"/>
              <a:gd name="connsiteY100" fmla="*/ 253 h 1688"/>
              <a:gd name="connsiteX101" fmla="*/ 5352 w 6633"/>
              <a:gd name="connsiteY101" fmla="*/ 245 h 1688"/>
              <a:gd name="connsiteX102" fmla="*/ 5299 w 6633"/>
              <a:gd name="connsiteY102" fmla="*/ 241 h 1688"/>
              <a:gd name="connsiteX103" fmla="*/ 5247 w 6633"/>
              <a:gd name="connsiteY103" fmla="*/ 237 h 1688"/>
              <a:gd name="connsiteX104" fmla="*/ 5194 w 6633"/>
              <a:gd name="connsiteY104" fmla="*/ 234 h 1688"/>
              <a:gd name="connsiteX105" fmla="*/ 5141 w 6633"/>
              <a:gd name="connsiteY105" fmla="*/ 234 h 1688"/>
              <a:gd name="connsiteX106" fmla="*/ 5089 w 6633"/>
              <a:gd name="connsiteY106" fmla="*/ 234 h 1688"/>
              <a:gd name="connsiteX107" fmla="*/ 5034 w 6633"/>
              <a:gd name="connsiteY107" fmla="*/ 234 h 1688"/>
              <a:gd name="connsiteX108" fmla="*/ 4979 w 6633"/>
              <a:gd name="connsiteY108" fmla="*/ 237 h 1688"/>
              <a:gd name="connsiteX109" fmla="*/ 4922 w 6633"/>
              <a:gd name="connsiteY109" fmla="*/ 241 h 1688"/>
              <a:gd name="connsiteX110" fmla="*/ 4867 w 6633"/>
              <a:gd name="connsiteY110" fmla="*/ 247 h 1688"/>
              <a:gd name="connsiteX111" fmla="*/ 4810 w 6633"/>
              <a:gd name="connsiteY111" fmla="*/ 255 h 1688"/>
              <a:gd name="connsiteX112" fmla="*/ 4753 w 6633"/>
              <a:gd name="connsiteY112" fmla="*/ 265 h 1688"/>
              <a:gd name="connsiteX113" fmla="*/ 4695 w 6633"/>
              <a:gd name="connsiteY113" fmla="*/ 277 h 1688"/>
              <a:gd name="connsiteX114" fmla="*/ 4636 w 6633"/>
              <a:gd name="connsiteY114" fmla="*/ 291 h 1688"/>
              <a:gd name="connsiteX115" fmla="*/ 4576 w 6633"/>
              <a:gd name="connsiteY115" fmla="*/ 305 h 1688"/>
              <a:gd name="connsiteX116" fmla="*/ 4517 w 6633"/>
              <a:gd name="connsiteY116" fmla="*/ 323 h 1688"/>
              <a:gd name="connsiteX117" fmla="*/ 4458 w 6633"/>
              <a:gd name="connsiteY117" fmla="*/ 342 h 1688"/>
              <a:gd name="connsiteX118" fmla="*/ 4398 w 6633"/>
              <a:gd name="connsiteY118" fmla="*/ 362 h 1688"/>
              <a:gd name="connsiteX119" fmla="*/ 4336 w 6633"/>
              <a:gd name="connsiteY119" fmla="*/ 386 h 1688"/>
              <a:gd name="connsiteX120" fmla="*/ 4336 w 6633"/>
              <a:gd name="connsiteY120" fmla="*/ 386 h 1688"/>
              <a:gd name="connsiteX121" fmla="*/ 4092 w 6633"/>
              <a:gd name="connsiteY121" fmla="*/ 485 h 1688"/>
              <a:gd name="connsiteX122" fmla="*/ 3840 w 6633"/>
              <a:gd name="connsiteY122" fmla="*/ 584 h 1688"/>
              <a:gd name="connsiteX123" fmla="*/ 3714 w 6633"/>
              <a:gd name="connsiteY123" fmla="*/ 633 h 1688"/>
              <a:gd name="connsiteX124" fmla="*/ 3586 w 6633"/>
              <a:gd name="connsiteY124" fmla="*/ 681 h 1688"/>
              <a:gd name="connsiteX125" fmla="*/ 3458 w 6633"/>
              <a:gd name="connsiteY125" fmla="*/ 728 h 1688"/>
              <a:gd name="connsiteX126" fmla="*/ 3328 w 6633"/>
              <a:gd name="connsiteY126" fmla="*/ 774 h 1688"/>
              <a:gd name="connsiteX127" fmla="*/ 3195 w 6633"/>
              <a:gd name="connsiteY127" fmla="*/ 815 h 1688"/>
              <a:gd name="connsiteX128" fmla="*/ 3065 w 6633"/>
              <a:gd name="connsiteY128" fmla="*/ 857 h 1688"/>
              <a:gd name="connsiteX129" fmla="*/ 2932 w 6633"/>
              <a:gd name="connsiteY129" fmla="*/ 894 h 1688"/>
              <a:gd name="connsiteX130" fmla="*/ 2797 w 6633"/>
              <a:gd name="connsiteY130" fmla="*/ 930 h 1688"/>
              <a:gd name="connsiteX131" fmla="*/ 2664 w 6633"/>
              <a:gd name="connsiteY131" fmla="*/ 964 h 1688"/>
              <a:gd name="connsiteX132" fmla="*/ 2527 w 6633"/>
              <a:gd name="connsiteY132" fmla="*/ 991 h 1688"/>
              <a:gd name="connsiteX133" fmla="*/ 2392 w 6633"/>
              <a:gd name="connsiteY133" fmla="*/ 1017 h 1688"/>
              <a:gd name="connsiteX134" fmla="*/ 2255 w 6633"/>
              <a:gd name="connsiteY134" fmla="*/ 1037 h 1688"/>
              <a:gd name="connsiteX135" fmla="*/ 2186 w 6633"/>
              <a:gd name="connsiteY135" fmla="*/ 1045 h 1688"/>
              <a:gd name="connsiteX136" fmla="*/ 2118 w 6633"/>
              <a:gd name="connsiteY136" fmla="*/ 1053 h 1688"/>
              <a:gd name="connsiteX137" fmla="*/ 2049 w 6633"/>
              <a:gd name="connsiteY137" fmla="*/ 1059 h 1688"/>
              <a:gd name="connsiteX138" fmla="*/ 1981 w 6633"/>
              <a:gd name="connsiteY138" fmla="*/ 1063 h 1688"/>
              <a:gd name="connsiteX139" fmla="*/ 1912 w 6633"/>
              <a:gd name="connsiteY139" fmla="*/ 1067 h 1688"/>
              <a:gd name="connsiteX140" fmla="*/ 1843 w 6633"/>
              <a:gd name="connsiteY140" fmla="*/ 1069 h 1688"/>
              <a:gd name="connsiteX141" fmla="*/ 1772 w 6633"/>
              <a:gd name="connsiteY141" fmla="*/ 1071 h 1688"/>
              <a:gd name="connsiteX142" fmla="*/ 1704 w 6633"/>
              <a:gd name="connsiteY142" fmla="*/ 1071 h 1688"/>
              <a:gd name="connsiteX143" fmla="*/ 1635 w 6633"/>
              <a:gd name="connsiteY143" fmla="*/ 1067 h 1688"/>
              <a:gd name="connsiteX144" fmla="*/ 1564 w 6633"/>
              <a:gd name="connsiteY144" fmla="*/ 1065 h 1688"/>
              <a:gd name="connsiteX145" fmla="*/ 1496 w 6633"/>
              <a:gd name="connsiteY145" fmla="*/ 1059 h 1688"/>
              <a:gd name="connsiteX146" fmla="*/ 1425 w 6633"/>
              <a:gd name="connsiteY146" fmla="*/ 1053 h 1688"/>
              <a:gd name="connsiteX147" fmla="*/ 1356 w 6633"/>
              <a:gd name="connsiteY147" fmla="*/ 1045 h 1688"/>
              <a:gd name="connsiteX148" fmla="*/ 1285 w 6633"/>
              <a:gd name="connsiteY148" fmla="*/ 1033 h 1688"/>
              <a:gd name="connsiteX149" fmla="*/ 1214 w 6633"/>
              <a:gd name="connsiteY149" fmla="*/ 1023 h 1688"/>
              <a:gd name="connsiteX150" fmla="*/ 1146 w 6633"/>
              <a:gd name="connsiteY150" fmla="*/ 1009 h 1688"/>
              <a:gd name="connsiteX151" fmla="*/ 1075 w 6633"/>
              <a:gd name="connsiteY151" fmla="*/ 993 h 1688"/>
              <a:gd name="connsiteX152" fmla="*/ 1004 w 6633"/>
              <a:gd name="connsiteY152" fmla="*/ 976 h 1688"/>
              <a:gd name="connsiteX153" fmla="*/ 933 w 6633"/>
              <a:gd name="connsiteY153" fmla="*/ 958 h 1688"/>
              <a:gd name="connsiteX154" fmla="*/ 862 w 6633"/>
              <a:gd name="connsiteY154" fmla="*/ 936 h 1688"/>
              <a:gd name="connsiteX155" fmla="*/ 791 w 6633"/>
              <a:gd name="connsiteY155" fmla="*/ 914 h 1688"/>
              <a:gd name="connsiteX156" fmla="*/ 723 w 6633"/>
              <a:gd name="connsiteY156" fmla="*/ 889 h 1688"/>
              <a:gd name="connsiteX157" fmla="*/ 652 w 6633"/>
              <a:gd name="connsiteY157" fmla="*/ 861 h 1688"/>
              <a:gd name="connsiteX158" fmla="*/ 581 w 6633"/>
              <a:gd name="connsiteY158" fmla="*/ 833 h 1688"/>
              <a:gd name="connsiteX159" fmla="*/ 510 w 6633"/>
              <a:gd name="connsiteY159" fmla="*/ 801 h 1688"/>
              <a:gd name="connsiteX160" fmla="*/ 439 w 6633"/>
              <a:gd name="connsiteY160" fmla="*/ 768 h 1688"/>
              <a:gd name="connsiteX161" fmla="*/ 368 w 6633"/>
              <a:gd name="connsiteY161" fmla="*/ 732 h 1688"/>
              <a:gd name="connsiteX162" fmla="*/ 297 w 6633"/>
              <a:gd name="connsiteY162" fmla="*/ 695 h 1688"/>
              <a:gd name="connsiteX163" fmla="*/ 226 w 6633"/>
              <a:gd name="connsiteY163" fmla="*/ 655 h 1688"/>
              <a:gd name="connsiteX164" fmla="*/ 156 w 6633"/>
              <a:gd name="connsiteY164" fmla="*/ 613 h 1688"/>
              <a:gd name="connsiteX165" fmla="*/ 85 w 6633"/>
              <a:gd name="connsiteY165" fmla="*/ 568 h 1688"/>
              <a:gd name="connsiteX166" fmla="*/ 14 w 6633"/>
              <a:gd name="connsiteY166" fmla="*/ 520 h 1688"/>
              <a:gd name="connsiteX167" fmla="*/ 0 w 6633"/>
              <a:gd name="connsiteY167" fmla="*/ 1458 h 1688"/>
              <a:gd name="connsiteX0" fmla="*/ 0 w 6633"/>
              <a:gd name="connsiteY0" fmla="*/ 1458 h 1688"/>
              <a:gd name="connsiteX1" fmla="*/ 0 w 6633"/>
              <a:gd name="connsiteY1" fmla="*/ 1458 h 1688"/>
              <a:gd name="connsiteX2" fmla="*/ 78 w 6633"/>
              <a:gd name="connsiteY2" fmla="*/ 1488 h 1688"/>
              <a:gd name="connsiteX3" fmla="*/ 153 w 6633"/>
              <a:gd name="connsiteY3" fmla="*/ 1516 h 1688"/>
              <a:gd name="connsiteX4" fmla="*/ 229 w 6633"/>
              <a:gd name="connsiteY4" fmla="*/ 1542 h 1688"/>
              <a:gd name="connsiteX5" fmla="*/ 302 w 6633"/>
              <a:gd name="connsiteY5" fmla="*/ 1565 h 1688"/>
              <a:gd name="connsiteX6" fmla="*/ 377 w 6633"/>
              <a:gd name="connsiteY6" fmla="*/ 1587 h 1688"/>
              <a:gd name="connsiteX7" fmla="*/ 453 w 6633"/>
              <a:gd name="connsiteY7" fmla="*/ 1607 h 1688"/>
              <a:gd name="connsiteX8" fmla="*/ 526 w 6633"/>
              <a:gd name="connsiteY8" fmla="*/ 1625 h 1688"/>
              <a:gd name="connsiteX9" fmla="*/ 599 w 6633"/>
              <a:gd name="connsiteY9" fmla="*/ 1639 h 1688"/>
              <a:gd name="connsiteX10" fmla="*/ 672 w 6633"/>
              <a:gd name="connsiteY10" fmla="*/ 1652 h 1688"/>
              <a:gd name="connsiteX11" fmla="*/ 746 w 6633"/>
              <a:gd name="connsiteY11" fmla="*/ 1662 h 1688"/>
              <a:gd name="connsiteX12" fmla="*/ 819 w 6633"/>
              <a:gd name="connsiteY12" fmla="*/ 1670 h 1688"/>
              <a:gd name="connsiteX13" fmla="*/ 892 w 6633"/>
              <a:gd name="connsiteY13" fmla="*/ 1678 h 1688"/>
              <a:gd name="connsiteX14" fmla="*/ 965 w 6633"/>
              <a:gd name="connsiteY14" fmla="*/ 1682 h 1688"/>
              <a:gd name="connsiteX15" fmla="*/ 1036 w 6633"/>
              <a:gd name="connsiteY15" fmla="*/ 1686 h 1688"/>
              <a:gd name="connsiteX16" fmla="*/ 1109 w 6633"/>
              <a:gd name="connsiteY16" fmla="*/ 1688 h 1688"/>
              <a:gd name="connsiteX17" fmla="*/ 1180 w 6633"/>
              <a:gd name="connsiteY17" fmla="*/ 1686 h 1688"/>
              <a:gd name="connsiteX18" fmla="*/ 1251 w 6633"/>
              <a:gd name="connsiteY18" fmla="*/ 1684 h 1688"/>
              <a:gd name="connsiteX19" fmla="*/ 1324 w 6633"/>
              <a:gd name="connsiteY19" fmla="*/ 1680 h 1688"/>
              <a:gd name="connsiteX20" fmla="*/ 1395 w 6633"/>
              <a:gd name="connsiteY20" fmla="*/ 1674 h 1688"/>
              <a:gd name="connsiteX21" fmla="*/ 1464 w 6633"/>
              <a:gd name="connsiteY21" fmla="*/ 1668 h 1688"/>
              <a:gd name="connsiteX22" fmla="*/ 1535 w 6633"/>
              <a:gd name="connsiteY22" fmla="*/ 1658 h 1688"/>
              <a:gd name="connsiteX23" fmla="*/ 1606 w 6633"/>
              <a:gd name="connsiteY23" fmla="*/ 1648 h 1688"/>
              <a:gd name="connsiteX24" fmla="*/ 1674 w 6633"/>
              <a:gd name="connsiteY24" fmla="*/ 1637 h 1688"/>
              <a:gd name="connsiteX25" fmla="*/ 1743 w 6633"/>
              <a:gd name="connsiteY25" fmla="*/ 1623 h 1688"/>
              <a:gd name="connsiteX26" fmla="*/ 1814 w 6633"/>
              <a:gd name="connsiteY26" fmla="*/ 1609 h 1688"/>
              <a:gd name="connsiteX27" fmla="*/ 1882 w 6633"/>
              <a:gd name="connsiteY27" fmla="*/ 1593 h 1688"/>
              <a:gd name="connsiteX28" fmla="*/ 1951 w 6633"/>
              <a:gd name="connsiteY28" fmla="*/ 1575 h 1688"/>
              <a:gd name="connsiteX29" fmla="*/ 2019 w 6633"/>
              <a:gd name="connsiteY29" fmla="*/ 1555 h 1688"/>
              <a:gd name="connsiteX30" fmla="*/ 2086 w 6633"/>
              <a:gd name="connsiteY30" fmla="*/ 1536 h 1688"/>
              <a:gd name="connsiteX31" fmla="*/ 2154 w 6633"/>
              <a:gd name="connsiteY31" fmla="*/ 1514 h 1688"/>
              <a:gd name="connsiteX32" fmla="*/ 2289 w 6633"/>
              <a:gd name="connsiteY32" fmla="*/ 1468 h 1688"/>
              <a:gd name="connsiteX33" fmla="*/ 2422 w 6633"/>
              <a:gd name="connsiteY33" fmla="*/ 1419 h 1688"/>
              <a:gd name="connsiteX34" fmla="*/ 2555 w 6633"/>
              <a:gd name="connsiteY34" fmla="*/ 1365 h 1688"/>
              <a:gd name="connsiteX35" fmla="*/ 2685 w 6633"/>
              <a:gd name="connsiteY35" fmla="*/ 1306 h 1688"/>
              <a:gd name="connsiteX36" fmla="*/ 2815 w 6633"/>
              <a:gd name="connsiteY36" fmla="*/ 1245 h 1688"/>
              <a:gd name="connsiteX37" fmla="*/ 2943 w 6633"/>
              <a:gd name="connsiteY37" fmla="*/ 1181 h 1688"/>
              <a:gd name="connsiteX38" fmla="*/ 3072 w 6633"/>
              <a:gd name="connsiteY38" fmla="*/ 1114 h 1688"/>
              <a:gd name="connsiteX39" fmla="*/ 3200 w 6633"/>
              <a:gd name="connsiteY39" fmla="*/ 1045 h 1688"/>
              <a:gd name="connsiteX40" fmla="*/ 3323 w 6633"/>
              <a:gd name="connsiteY40" fmla="*/ 974 h 1688"/>
              <a:gd name="connsiteX41" fmla="*/ 3449 w 6633"/>
              <a:gd name="connsiteY41" fmla="*/ 900 h 1688"/>
              <a:gd name="connsiteX42" fmla="*/ 3572 w 6633"/>
              <a:gd name="connsiteY42" fmla="*/ 827 h 1688"/>
              <a:gd name="connsiteX43" fmla="*/ 3694 w 6633"/>
              <a:gd name="connsiteY43" fmla="*/ 752 h 1688"/>
              <a:gd name="connsiteX44" fmla="*/ 3815 w 6633"/>
              <a:gd name="connsiteY44" fmla="*/ 677 h 1688"/>
              <a:gd name="connsiteX45" fmla="*/ 4053 w 6633"/>
              <a:gd name="connsiteY45" fmla="*/ 522 h 1688"/>
              <a:gd name="connsiteX46" fmla="*/ 4286 w 6633"/>
              <a:gd name="connsiteY46" fmla="*/ 372 h 1688"/>
              <a:gd name="connsiteX47" fmla="*/ 4286 w 6633"/>
              <a:gd name="connsiteY47" fmla="*/ 372 h 1688"/>
              <a:gd name="connsiteX48" fmla="*/ 4343 w 6633"/>
              <a:gd name="connsiteY48" fmla="*/ 336 h 1688"/>
              <a:gd name="connsiteX49" fmla="*/ 4400 w 6633"/>
              <a:gd name="connsiteY49" fmla="*/ 301 h 1688"/>
              <a:gd name="connsiteX50" fmla="*/ 4458 w 6633"/>
              <a:gd name="connsiteY50" fmla="*/ 269 h 1688"/>
              <a:gd name="connsiteX51" fmla="*/ 4515 w 6633"/>
              <a:gd name="connsiteY51" fmla="*/ 239 h 1688"/>
              <a:gd name="connsiteX52" fmla="*/ 4572 w 6633"/>
              <a:gd name="connsiteY52" fmla="*/ 212 h 1688"/>
              <a:gd name="connsiteX53" fmla="*/ 4629 w 6633"/>
              <a:gd name="connsiteY53" fmla="*/ 186 h 1688"/>
              <a:gd name="connsiteX54" fmla="*/ 4684 w 6633"/>
              <a:gd name="connsiteY54" fmla="*/ 162 h 1688"/>
              <a:gd name="connsiteX55" fmla="*/ 4741 w 6633"/>
              <a:gd name="connsiteY55" fmla="*/ 141 h 1688"/>
              <a:gd name="connsiteX56" fmla="*/ 4796 w 6633"/>
              <a:gd name="connsiteY56" fmla="*/ 119 h 1688"/>
              <a:gd name="connsiteX57" fmla="*/ 4851 w 6633"/>
              <a:gd name="connsiteY57" fmla="*/ 101 h 1688"/>
              <a:gd name="connsiteX58" fmla="*/ 4906 w 6633"/>
              <a:gd name="connsiteY58" fmla="*/ 85 h 1688"/>
              <a:gd name="connsiteX59" fmla="*/ 4961 w 6633"/>
              <a:gd name="connsiteY59" fmla="*/ 69 h 1688"/>
              <a:gd name="connsiteX60" fmla="*/ 5016 w 6633"/>
              <a:gd name="connsiteY60" fmla="*/ 55 h 1688"/>
              <a:gd name="connsiteX61" fmla="*/ 5068 w 6633"/>
              <a:gd name="connsiteY61" fmla="*/ 44 h 1688"/>
              <a:gd name="connsiteX62" fmla="*/ 5121 w 6633"/>
              <a:gd name="connsiteY62" fmla="*/ 34 h 1688"/>
              <a:gd name="connsiteX63" fmla="*/ 5173 w 6633"/>
              <a:gd name="connsiteY63" fmla="*/ 24 h 1688"/>
              <a:gd name="connsiteX64" fmla="*/ 5226 w 6633"/>
              <a:gd name="connsiteY64" fmla="*/ 18 h 1688"/>
              <a:gd name="connsiteX65" fmla="*/ 5276 w 6633"/>
              <a:gd name="connsiteY65" fmla="*/ 12 h 1688"/>
              <a:gd name="connsiteX66" fmla="*/ 5329 w 6633"/>
              <a:gd name="connsiteY66" fmla="*/ 6 h 1688"/>
              <a:gd name="connsiteX67" fmla="*/ 5379 w 6633"/>
              <a:gd name="connsiteY67" fmla="*/ 2 h 1688"/>
              <a:gd name="connsiteX68" fmla="*/ 5478 w 6633"/>
              <a:gd name="connsiteY68" fmla="*/ 0 h 1688"/>
              <a:gd name="connsiteX69" fmla="*/ 5574 w 6633"/>
              <a:gd name="connsiteY69" fmla="*/ 0 h 1688"/>
              <a:gd name="connsiteX70" fmla="*/ 5667 w 6633"/>
              <a:gd name="connsiteY70" fmla="*/ 6 h 1688"/>
              <a:gd name="connsiteX71" fmla="*/ 5757 w 6633"/>
              <a:gd name="connsiteY71" fmla="*/ 14 h 1688"/>
              <a:gd name="connsiteX72" fmla="*/ 5844 w 6633"/>
              <a:gd name="connsiteY72" fmla="*/ 26 h 1688"/>
              <a:gd name="connsiteX73" fmla="*/ 5928 w 6633"/>
              <a:gd name="connsiteY73" fmla="*/ 40 h 1688"/>
              <a:gd name="connsiteX74" fmla="*/ 6008 w 6633"/>
              <a:gd name="connsiteY74" fmla="*/ 57 h 1688"/>
              <a:gd name="connsiteX75" fmla="*/ 6084 w 6633"/>
              <a:gd name="connsiteY75" fmla="*/ 75 h 1688"/>
              <a:gd name="connsiteX76" fmla="*/ 6157 w 6633"/>
              <a:gd name="connsiteY76" fmla="*/ 95 h 1688"/>
              <a:gd name="connsiteX77" fmla="*/ 6223 w 6633"/>
              <a:gd name="connsiteY77" fmla="*/ 117 h 1688"/>
              <a:gd name="connsiteX78" fmla="*/ 6287 w 6633"/>
              <a:gd name="connsiteY78" fmla="*/ 139 h 1688"/>
              <a:gd name="connsiteX79" fmla="*/ 6347 w 6633"/>
              <a:gd name="connsiteY79" fmla="*/ 160 h 1688"/>
              <a:gd name="connsiteX80" fmla="*/ 6402 w 6633"/>
              <a:gd name="connsiteY80" fmla="*/ 184 h 1688"/>
              <a:gd name="connsiteX81" fmla="*/ 6450 w 6633"/>
              <a:gd name="connsiteY81" fmla="*/ 204 h 1688"/>
              <a:gd name="connsiteX82" fmla="*/ 6534 w 6633"/>
              <a:gd name="connsiteY82" fmla="*/ 243 h 1688"/>
              <a:gd name="connsiteX83" fmla="*/ 6596 w 6633"/>
              <a:gd name="connsiteY83" fmla="*/ 277 h 1688"/>
              <a:gd name="connsiteX84" fmla="*/ 6633 w 6633"/>
              <a:gd name="connsiteY84" fmla="*/ 299 h 1688"/>
              <a:gd name="connsiteX85" fmla="*/ 6434 w 6633"/>
              <a:gd name="connsiteY85" fmla="*/ 665 h 1688"/>
              <a:gd name="connsiteX86" fmla="*/ 6383 w 6633"/>
              <a:gd name="connsiteY86" fmla="*/ 631 h 1688"/>
              <a:gd name="connsiteX87" fmla="*/ 6326 w 6633"/>
              <a:gd name="connsiteY87" fmla="*/ 596 h 1688"/>
              <a:gd name="connsiteX88" fmla="*/ 6267 w 6633"/>
              <a:gd name="connsiteY88" fmla="*/ 560 h 1688"/>
              <a:gd name="connsiteX89" fmla="*/ 6203 w 6633"/>
              <a:gd name="connsiteY89" fmla="*/ 524 h 1688"/>
              <a:gd name="connsiteX90" fmla="*/ 6134 w 6633"/>
              <a:gd name="connsiteY90" fmla="*/ 489 h 1688"/>
              <a:gd name="connsiteX91" fmla="*/ 6061 w 6633"/>
              <a:gd name="connsiteY91" fmla="*/ 453 h 1688"/>
              <a:gd name="connsiteX92" fmla="*/ 5985 w 6633"/>
              <a:gd name="connsiteY92" fmla="*/ 418 h 1688"/>
              <a:gd name="connsiteX93" fmla="*/ 5905 w 6633"/>
              <a:gd name="connsiteY93" fmla="*/ 386 h 1688"/>
              <a:gd name="connsiteX94" fmla="*/ 5821 w 6633"/>
              <a:gd name="connsiteY94" fmla="*/ 354 h 1688"/>
              <a:gd name="connsiteX95" fmla="*/ 5734 w 6633"/>
              <a:gd name="connsiteY95" fmla="*/ 327 h 1688"/>
              <a:gd name="connsiteX96" fmla="*/ 5642 w 6633"/>
              <a:gd name="connsiteY96" fmla="*/ 301 h 1688"/>
              <a:gd name="connsiteX97" fmla="*/ 5548 w 6633"/>
              <a:gd name="connsiteY97" fmla="*/ 279 h 1688"/>
              <a:gd name="connsiteX98" fmla="*/ 5450 w 6633"/>
              <a:gd name="connsiteY98" fmla="*/ 261 h 1688"/>
              <a:gd name="connsiteX99" fmla="*/ 5402 w 6633"/>
              <a:gd name="connsiteY99" fmla="*/ 253 h 1688"/>
              <a:gd name="connsiteX100" fmla="*/ 5352 w 6633"/>
              <a:gd name="connsiteY100" fmla="*/ 245 h 1688"/>
              <a:gd name="connsiteX101" fmla="*/ 5299 w 6633"/>
              <a:gd name="connsiteY101" fmla="*/ 241 h 1688"/>
              <a:gd name="connsiteX102" fmla="*/ 5247 w 6633"/>
              <a:gd name="connsiteY102" fmla="*/ 237 h 1688"/>
              <a:gd name="connsiteX103" fmla="*/ 5194 w 6633"/>
              <a:gd name="connsiteY103" fmla="*/ 234 h 1688"/>
              <a:gd name="connsiteX104" fmla="*/ 5141 w 6633"/>
              <a:gd name="connsiteY104" fmla="*/ 234 h 1688"/>
              <a:gd name="connsiteX105" fmla="*/ 5089 w 6633"/>
              <a:gd name="connsiteY105" fmla="*/ 234 h 1688"/>
              <a:gd name="connsiteX106" fmla="*/ 5034 w 6633"/>
              <a:gd name="connsiteY106" fmla="*/ 234 h 1688"/>
              <a:gd name="connsiteX107" fmla="*/ 4979 w 6633"/>
              <a:gd name="connsiteY107" fmla="*/ 237 h 1688"/>
              <a:gd name="connsiteX108" fmla="*/ 4922 w 6633"/>
              <a:gd name="connsiteY108" fmla="*/ 241 h 1688"/>
              <a:gd name="connsiteX109" fmla="*/ 4867 w 6633"/>
              <a:gd name="connsiteY109" fmla="*/ 247 h 1688"/>
              <a:gd name="connsiteX110" fmla="*/ 4810 w 6633"/>
              <a:gd name="connsiteY110" fmla="*/ 255 h 1688"/>
              <a:gd name="connsiteX111" fmla="*/ 4753 w 6633"/>
              <a:gd name="connsiteY111" fmla="*/ 265 h 1688"/>
              <a:gd name="connsiteX112" fmla="*/ 4695 w 6633"/>
              <a:gd name="connsiteY112" fmla="*/ 277 h 1688"/>
              <a:gd name="connsiteX113" fmla="*/ 4636 w 6633"/>
              <a:gd name="connsiteY113" fmla="*/ 291 h 1688"/>
              <a:gd name="connsiteX114" fmla="*/ 4576 w 6633"/>
              <a:gd name="connsiteY114" fmla="*/ 305 h 1688"/>
              <a:gd name="connsiteX115" fmla="*/ 4517 w 6633"/>
              <a:gd name="connsiteY115" fmla="*/ 323 h 1688"/>
              <a:gd name="connsiteX116" fmla="*/ 4458 w 6633"/>
              <a:gd name="connsiteY116" fmla="*/ 342 h 1688"/>
              <a:gd name="connsiteX117" fmla="*/ 4398 w 6633"/>
              <a:gd name="connsiteY117" fmla="*/ 362 h 1688"/>
              <a:gd name="connsiteX118" fmla="*/ 4336 w 6633"/>
              <a:gd name="connsiteY118" fmla="*/ 386 h 1688"/>
              <a:gd name="connsiteX119" fmla="*/ 4336 w 6633"/>
              <a:gd name="connsiteY119" fmla="*/ 386 h 1688"/>
              <a:gd name="connsiteX120" fmla="*/ 4092 w 6633"/>
              <a:gd name="connsiteY120" fmla="*/ 485 h 1688"/>
              <a:gd name="connsiteX121" fmla="*/ 3840 w 6633"/>
              <a:gd name="connsiteY121" fmla="*/ 584 h 1688"/>
              <a:gd name="connsiteX122" fmla="*/ 3714 w 6633"/>
              <a:gd name="connsiteY122" fmla="*/ 633 h 1688"/>
              <a:gd name="connsiteX123" fmla="*/ 3586 w 6633"/>
              <a:gd name="connsiteY123" fmla="*/ 681 h 1688"/>
              <a:gd name="connsiteX124" fmla="*/ 3458 w 6633"/>
              <a:gd name="connsiteY124" fmla="*/ 728 h 1688"/>
              <a:gd name="connsiteX125" fmla="*/ 3328 w 6633"/>
              <a:gd name="connsiteY125" fmla="*/ 774 h 1688"/>
              <a:gd name="connsiteX126" fmla="*/ 3195 w 6633"/>
              <a:gd name="connsiteY126" fmla="*/ 815 h 1688"/>
              <a:gd name="connsiteX127" fmla="*/ 3065 w 6633"/>
              <a:gd name="connsiteY127" fmla="*/ 857 h 1688"/>
              <a:gd name="connsiteX128" fmla="*/ 2932 w 6633"/>
              <a:gd name="connsiteY128" fmla="*/ 894 h 1688"/>
              <a:gd name="connsiteX129" fmla="*/ 2797 w 6633"/>
              <a:gd name="connsiteY129" fmla="*/ 930 h 1688"/>
              <a:gd name="connsiteX130" fmla="*/ 2664 w 6633"/>
              <a:gd name="connsiteY130" fmla="*/ 964 h 1688"/>
              <a:gd name="connsiteX131" fmla="*/ 2527 w 6633"/>
              <a:gd name="connsiteY131" fmla="*/ 991 h 1688"/>
              <a:gd name="connsiteX132" fmla="*/ 2392 w 6633"/>
              <a:gd name="connsiteY132" fmla="*/ 1017 h 1688"/>
              <a:gd name="connsiteX133" fmla="*/ 2255 w 6633"/>
              <a:gd name="connsiteY133" fmla="*/ 1037 h 1688"/>
              <a:gd name="connsiteX134" fmla="*/ 2186 w 6633"/>
              <a:gd name="connsiteY134" fmla="*/ 1045 h 1688"/>
              <a:gd name="connsiteX135" fmla="*/ 2118 w 6633"/>
              <a:gd name="connsiteY135" fmla="*/ 1053 h 1688"/>
              <a:gd name="connsiteX136" fmla="*/ 2049 w 6633"/>
              <a:gd name="connsiteY136" fmla="*/ 1059 h 1688"/>
              <a:gd name="connsiteX137" fmla="*/ 1981 w 6633"/>
              <a:gd name="connsiteY137" fmla="*/ 1063 h 1688"/>
              <a:gd name="connsiteX138" fmla="*/ 1912 w 6633"/>
              <a:gd name="connsiteY138" fmla="*/ 1067 h 1688"/>
              <a:gd name="connsiteX139" fmla="*/ 1843 w 6633"/>
              <a:gd name="connsiteY139" fmla="*/ 1069 h 1688"/>
              <a:gd name="connsiteX140" fmla="*/ 1772 w 6633"/>
              <a:gd name="connsiteY140" fmla="*/ 1071 h 1688"/>
              <a:gd name="connsiteX141" fmla="*/ 1704 w 6633"/>
              <a:gd name="connsiteY141" fmla="*/ 1071 h 1688"/>
              <a:gd name="connsiteX142" fmla="*/ 1635 w 6633"/>
              <a:gd name="connsiteY142" fmla="*/ 1067 h 1688"/>
              <a:gd name="connsiteX143" fmla="*/ 1564 w 6633"/>
              <a:gd name="connsiteY143" fmla="*/ 1065 h 1688"/>
              <a:gd name="connsiteX144" fmla="*/ 1496 w 6633"/>
              <a:gd name="connsiteY144" fmla="*/ 1059 h 1688"/>
              <a:gd name="connsiteX145" fmla="*/ 1425 w 6633"/>
              <a:gd name="connsiteY145" fmla="*/ 1053 h 1688"/>
              <a:gd name="connsiteX146" fmla="*/ 1356 w 6633"/>
              <a:gd name="connsiteY146" fmla="*/ 1045 h 1688"/>
              <a:gd name="connsiteX147" fmla="*/ 1285 w 6633"/>
              <a:gd name="connsiteY147" fmla="*/ 1033 h 1688"/>
              <a:gd name="connsiteX148" fmla="*/ 1214 w 6633"/>
              <a:gd name="connsiteY148" fmla="*/ 1023 h 1688"/>
              <a:gd name="connsiteX149" fmla="*/ 1146 w 6633"/>
              <a:gd name="connsiteY149" fmla="*/ 1009 h 1688"/>
              <a:gd name="connsiteX150" fmla="*/ 1075 w 6633"/>
              <a:gd name="connsiteY150" fmla="*/ 993 h 1688"/>
              <a:gd name="connsiteX151" fmla="*/ 1004 w 6633"/>
              <a:gd name="connsiteY151" fmla="*/ 976 h 1688"/>
              <a:gd name="connsiteX152" fmla="*/ 933 w 6633"/>
              <a:gd name="connsiteY152" fmla="*/ 958 h 1688"/>
              <a:gd name="connsiteX153" fmla="*/ 862 w 6633"/>
              <a:gd name="connsiteY153" fmla="*/ 936 h 1688"/>
              <a:gd name="connsiteX154" fmla="*/ 791 w 6633"/>
              <a:gd name="connsiteY154" fmla="*/ 914 h 1688"/>
              <a:gd name="connsiteX155" fmla="*/ 723 w 6633"/>
              <a:gd name="connsiteY155" fmla="*/ 889 h 1688"/>
              <a:gd name="connsiteX156" fmla="*/ 652 w 6633"/>
              <a:gd name="connsiteY156" fmla="*/ 861 h 1688"/>
              <a:gd name="connsiteX157" fmla="*/ 581 w 6633"/>
              <a:gd name="connsiteY157" fmla="*/ 833 h 1688"/>
              <a:gd name="connsiteX158" fmla="*/ 510 w 6633"/>
              <a:gd name="connsiteY158" fmla="*/ 801 h 1688"/>
              <a:gd name="connsiteX159" fmla="*/ 439 w 6633"/>
              <a:gd name="connsiteY159" fmla="*/ 768 h 1688"/>
              <a:gd name="connsiteX160" fmla="*/ 368 w 6633"/>
              <a:gd name="connsiteY160" fmla="*/ 732 h 1688"/>
              <a:gd name="connsiteX161" fmla="*/ 297 w 6633"/>
              <a:gd name="connsiteY161" fmla="*/ 695 h 1688"/>
              <a:gd name="connsiteX162" fmla="*/ 226 w 6633"/>
              <a:gd name="connsiteY162" fmla="*/ 655 h 1688"/>
              <a:gd name="connsiteX163" fmla="*/ 156 w 6633"/>
              <a:gd name="connsiteY163" fmla="*/ 613 h 1688"/>
              <a:gd name="connsiteX164" fmla="*/ 85 w 6633"/>
              <a:gd name="connsiteY164" fmla="*/ 568 h 1688"/>
              <a:gd name="connsiteX165" fmla="*/ 14 w 6633"/>
              <a:gd name="connsiteY165" fmla="*/ 520 h 1688"/>
              <a:gd name="connsiteX166" fmla="*/ 0 w 6633"/>
              <a:gd name="connsiteY166" fmla="*/ 1458 h 1688"/>
              <a:gd name="connsiteX0" fmla="*/ 0 w 6633"/>
              <a:gd name="connsiteY0" fmla="*/ 1458 h 1688"/>
              <a:gd name="connsiteX1" fmla="*/ 0 w 6633"/>
              <a:gd name="connsiteY1" fmla="*/ 1458 h 1688"/>
              <a:gd name="connsiteX2" fmla="*/ 78 w 6633"/>
              <a:gd name="connsiteY2" fmla="*/ 1488 h 1688"/>
              <a:gd name="connsiteX3" fmla="*/ 153 w 6633"/>
              <a:gd name="connsiteY3" fmla="*/ 1516 h 1688"/>
              <a:gd name="connsiteX4" fmla="*/ 229 w 6633"/>
              <a:gd name="connsiteY4" fmla="*/ 1542 h 1688"/>
              <a:gd name="connsiteX5" fmla="*/ 302 w 6633"/>
              <a:gd name="connsiteY5" fmla="*/ 1565 h 1688"/>
              <a:gd name="connsiteX6" fmla="*/ 377 w 6633"/>
              <a:gd name="connsiteY6" fmla="*/ 1587 h 1688"/>
              <a:gd name="connsiteX7" fmla="*/ 453 w 6633"/>
              <a:gd name="connsiteY7" fmla="*/ 1607 h 1688"/>
              <a:gd name="connsiteX8" fmla="*/ 526 w 6633"/>
              <a:gd name="connsiteY8" fmla="*/ 1625 h 1688"/>
              <a:gd name="connsiteX9" fmla="*/ 599 w 6633"/>
              <a:gd name="connsiteY9" fmla="*/ 1639 h 1688"/>
              <a:gd name="connsiteX10" fmla="*/ 672 w 6633"/>
              <a:gd name="connsiteY10" fmla="*/ 1652 h 1688"/>
              <a:gd name="connsiteX11" fmla="*/ 746 w 6633"/>
              <a:gd name="connsiteY11" fmla="*/ 1662 h 1688"/>
              <a:gd name="connsiteX12" fmla="*/ 819 w 6633"/>
              <a:gd name="connsiteY12" fmla="*/ 1670 h 1688"/>
              <a:gd name="connsiteX13" fmla="*/ 892 w 6633"/>
              <a:gd name="connsiteY13" fmla="*/ 1678 h 1688"/>
              <a:gd name="connsiteX14" fmla="*/ 965 w 6633"/>
              <a:gd name="connsiteY14" fmla="*/ 1682 h 1688"/>
              <a:gd name="connsiteX15" fmla="*/ 1036 w 6633"/>
              <a:gd name="connsiteY15" fmla="*/ 1686 h 1688"/>
              <a:gd name="connsiteX16" fmla="*/ 1109 w 6633"/>
              <a:gd name="connsiteY16" fmla="*/ 1688 h 1688"/>
              <a:gd name="connsiteX17" fmla="*/ 1180 w 6633"/>
              <a:gd name="connsiteY17" fmla="*/ 1686 h 1688"/>
              <a:gd name="connsiteX18" fmla="*/ 1251 w 6633"/>
              <a:gd name="connsiteY18" fmla="*/ 1684 h 1688"/>
              <a:gd name="connsiteX19" fmla="*/ 1324 w 6633"/>
              <a:gd name="connsiteY19" fmla="*/ 1680 h 1688"/>
              <a:gd name="connsiteX20" fmla="*/ 1395 w 6633"/>
              <a:gd name="connsiteY20" fmla="*/ 1674 h 1688"/>
              <a:gd name="connsiteX21" fmla="*/ 1464 w 6633"/>
              <a:gd name="connsiteY21" fmla="*/ 1668 h 1688"/>
              <a:gd name="connsiteX22" fmla="*/ 1535 w 6633"/>
              <a:gd name="connsiteY22" fmla="*/ 1658 h 1688"/>
              <a:gd name="connsiteX23" fmla="*/ 1606 w 6633"/>
              <a:gd name="connsiteY23" fmla="*/ 1648 h 1688"/>
              <a:gd name="connsiteX24" fmla="*/ 1674 w 6633"/>
              <a:gd name="connsiteY24" fmla="*/ 1637 h 1688"/>
              <a:gd name="connsiteX25" fmla="*/ 1743 w 6633"/>
              <a:gd name="connsiteY25" fmla="*/ 1623 h 1688"/>
              <a:gd name="connsiteX26" fmla="*/ 1814 w 6633"/>
              <a:gd name="connsiteY26" fmla="*/ 1609 h 1688"/>
              <a:gd name="connsiteX27" fmla="*/ 1882 w 6633"/>
              <a:gd name="connsiteY27" fmla="*/ 1593 h 1688"/>
              <a:gd name="connsiteX28" fmla="*/ 1951 w 6633"/>
              <a:gd name="connsiteY28" fmla="*/ 1575 h 1688"/>
              <a:gd name="connsiteX29" fmla="*/ 2019 w 6633"/>
              <a:gd name="connsiteY29" fmla="*/ 1555 h 1688"/>
              <a:gd name="connsiteX30" fmla="*/ 2086 w 6633"/>
              <a:gd name="connsiteY30" fmla="*/ 1536 h 1688"/>
              <a:gd name="connsiteX31" fmla="*/ 2154 w 6633"/>
              <a:gd name="connsiteY31" fmla="*/ 1514 h 1688"/>
              <a:gd name="connsiteX32" fmla="*/ 2289 w 6633"/>
              <a:gd name="connsiteY32" fmla="*/ 1468 h 1688"/>
              <a:gd name="connsiteX33" fmla="*/ 2422 w 6633"/>
              <a:gd name="connsiteY33" fmla="*/ 1419 h 1688"/>
              <a:gd name="connsiteX34" fmla="*/ 2555 w 6633"/>
              <a:gd name="connsiteY34" fmla="*/ 1365 h 1688"/>
              <a:gd name="connsiteX35" fmla="*/ 2685 w 6633"/>
              <a:gd name="connsiteY35" fmla="*/ 1306 h 1688"/>
              <a:gd name="connsiteX36" fmla="*/ 2815 w 6633"/>
              <a:gd name="connsiteY36" fmla="*/ 1245 h 1688"/>
              <a:gd name="connsiteX37" fmla="*/ 2943 w 6633"/>
              <a:gd name="connsiteY37" fmla="*/ 1181 h 1688"/>
              <a:gd name="connsiteX38" fmla="*/ 3072 w 6633"/>
              <a:gd name="connsiteY38" fmla="*/ 1114 h 1688"/>
              <a:gd name="connsiteX39" fmla="*/ 3200 w 6633"/>
              <a:gd name="connsiteY39" fmla="*/ 1045 h 1688"/>
              <a:gd name="connsiteX40" fmla="*/ 3323 w 6633"/>
              <a:gd name="connsiteY40" fmla="*/ 974 h 1688"/>
              <a:gd name="connsiteX41" fmla="*/ 3449 w 6633"/>
              <a:gd name="connsiteY41" fmla="*/ 900 h 1688"/>
              <a:gd name="connsiteX42" fmla="*/ 3572 w 6633"/>
              <a:gd name="connsiteY42" fmla="*/ 827 h 1688"/>
              <a:gd name="connsiteX43" fmla="*/ 3694 w 6633"/>
              <a:gd name="connsiteY43" fmla="*/ 752 h 1688"/>
              <a:gd name="connsiteX44" fmla="*/ 3815 w 6633"/>
              <a:gd name="connsiteY44" fmla="*/ 677 h 1688"/>
              <a:gd name="connsiteX45" fmla="*/ 4053 w 6633"/>
              <a:gd name="connsiteY45" fmla="*/ 522 h 1688"/>
              <a:gd name="connsiteX46" fmla="*/ 4286 w 6633"/>
              <a:gd name="connsiteY46" fmla="*/ 372 h 1688"/>
              <a:gd name="connsiteX47" fmla="*/ 4286 w 6633"/>
              <a:gd name="connsiteY47" fmla="*/ 372 h 1688"/>
              <a:gd name="connsiteX48" fmla="*/ 4343 w 6633"/>
              <a:gd name="connsiteY48" fmla="*/ 336 h 1688"/>
              <a:gd name="connsiteX49" fmla="*/ 4400 w 6633"/>
              <a:gd name="connsiteY49" fmla="*/ 301 h 1688"/>
              <a:gd name="connsiteX50" fmla="*/ 4458 w 6633"/>
              <a:gd name="connsiteY50" fmla="*/ 269 h 1688"/>
              <a:gd name="connsiteX51" fmla="*/ 4515 w 6633"/>
              <a:gd name="connsiteY51" fmla="*/ 239 h 1688"/>
              <a:gd name="connsiteX52" fmla="*/ 4572 w 6633"/>
              <a:gd name="connsiteY52" fmla="*/ 212 h 1688"/>
              <a:gd name="connsiteX53" fmla="*/ 4629 w 6633"/>
              <a:gd name="connsiteY53" fmla="*/ 186 h 1688"/>
              <a:gd name="connsiteX54" fmla="*/ 4684 w 6633"/>
              <a:gd name="connsiteY54" fmla="*/ 162 h 1688"/>
              <a:gd name="connsiteX55" fmla="*/ 4741 w 6633"/>
              <a:gd name="connsiteY55" fmla="*/ 141 h 1688"/>
              <a:gd name="connsiteX56" fmla="*/ 4796 w 6633"/>
              <a:gd name="connsiteY56" fmla="*/ 119 h 1688"/>
              <a:gd name="connsiteX57" fmla="*/ 4851 w 6633"/>
              <a:gd name="connsiteY57" fmla="*/ 101 h 1688"/>
              <a:gd name="connsiteX58" fmla="*/ 4906 w 6633"/>
              <a:gd name="connsiteY58" fmla="*/ 85 h 1688"/>
              <a:gd name="connsiteX59" fmla="*/ 4961 w 6633"/>
              <a:gd name="connsiteY59" fmla="*/ 69 h 1688"/>
              <a:gd name="connsiteX60" fmla="*/ 5016 w 6633"/>
              <a:gd name="connsiteY60" fmla="*/ 55 h 1688"/>
              <a:gd name="connsiteX61" fmla="*/ 5068 w 6633"/>
              <a:gd name="connsiteY61" fmla="*/ 44 h 1688"/>
              <a:gd name="connsiteX62" fmla="*/ 5121 w 6633"/>
              <a:gd name="connsiteY62" fmla="*/ 34 h 1688"/>
              <a:gd name="connsiteX63" fmla="*/ 5173 w 6633"/>
              <a:gd name="connsiteY63" fmla="*/ 24 h 1688"/>
              <a:gd name="connsiteX64" fmla="*/ 5226 w 6633"/>
              <a:gd name="connsiteY64" fmla="*/ 18 h 1688"/>
              <a:gd name="connsiteX65" fmla="*/ 5276 w 6633"/>
              <a:gd name="connsiteY65" fmla="*/ 12 h 1688"/>
              <a:gd name="connsiteX66" fmla="*/ 5329 w 6633"/>
              <a:gd name="connsiteY66" fmla="*/ 6 h 1688"/>
              <a:gd name="connsiteX67" fmla="*/ 5379 w 6633"/>
              <a:gd name="connsiteY67" fmla="*/ 2 h 1688"/>
              <a:gd name="connsiteX68" fmla="*/ 5478 w 6633"/>
              <a:gd name="connsiteY68" fmla="*/ 0 h 1688"/>
              <a:gd name="connsiteX69" fmla="*/ 5574 w 6633"/>
              <a:gd name="connsiteY69" fmla="*/ 0 h 1688"/>
              <a:gd name="connsiteX70" fmla="*/ 5667 w 6633"/>
              <a:gd name="connsiteY70" fmla="*/ 6 h 1688"/>
              <a:gd name="connsiteX71" fmla="*/ 5757 w 6633"/>
              <a:gd name="connsiteY71" fmla="*/ 14 h 1688"/>
              <a:gd name="connsiteX72" fmla="*/ 5844 w 6633"/>
              <a:gd name="connsiteY72" fmla="*/ 26 h 1688"/>
              <a:gd name="connsiteX73" fmla="*/ 5928 w 6633"/>
              <a:gd name="connsiteY73" fmla="*/ 40 h 1688"/>
              <a:gd name="connsiteX74" fmla="*/ 6008 w 6633"/>
              <a:gd name="connsiteY74" fmla="*/ 57 h 1688"/>
              <a:gd name="connsiteX75" fmla="*/ 6084 w 6633"/>
              <a:gd name="connsiteY75" fmla="*/ 75 h 1688"/>
              <a:gd name="connsiteX76" fmla="*/ 6157 w 6633"/>
              <a:gd name="connsiteY76" fmla="*/ 95 h 1688"/>
              <a:gd name="connsiteX77" fmla="*/ 6223 w 6633"/>
              <a:gd name="connsiteY77" fmla="*/ 117 h 1688"/>
              <a:gd name="connsiteX78" fmla="*/ 6287 w 6633"/>
              <a:gd name="connsiteY78" fmla="*/ 139 h 1688"/>
              <a:gd name="connsiteX79" fmla="*/ 6347 w 6633"/>
              <a:gd name="connsiteY79" fmla="*/ 160 h 1688"/>
              <a:gd name="connsiteX80" fmla="*/ 6402 w 6633"/>
              <a:gd name="connsiteY80" fmla="*/ 184 h 1688"/>
              <a:gd name="connsiteX81" fmla="*/ 6450 w 6633"/>
              <a:gd name="connsiteY81" fmla="*/ 204 h 1688"/>
              <a:gd name="connsiteX82" fmla="*/ 6534 w 6633"/>
              <a:gd name="connsiteY82" fmla="*/ 243 h 1688"/>
              <a:gd name="connsiteX83" fmla="*/ 6596 w 6633"/>
              <a:gd name="connsiteY83" fmla="*/ 277 h 1688"/>
              <a:gd name="connsiteX84" fmla="*/ 6633 w 6633"/>
              <a:gd name="connsiteY84" fmla="*/ 299 h 1688"/>
              <a:gd name="connsiteX85" fmla="*/ 6434 w 6633"/>
              <a:gd name="connsiteY85" fmla="*/ 665 h 1688"/>
              <a:gd name="connsiteX86" fmla="*/ 6431 w 6633"/>
              <a:gd name="connsiteY86" fmla="*/ 674 h 1688"/>
              <a:gd name="connsiteX87" fmla="*/ 6383 w 6633"/>
              <a:gd name="connsiteY87" fmla="*/ 631 h 1688"/>
              <a:gd name="connsiteX88" fmla="*/ 6326 w 6633"/>
              <a:gd name="connsiteY88" fmla="*/ 596 h 1688"/>
              <a:gd name="connsiteX89" fmla="*/ 6267 w 6633"/>
              <a:gd name="connsiteY89" fmla="*/ 560 h 1688"/>
              <a:gd name="connsiteX90" fmla="*/ 6203 w 6633"/>
              <a:gd name="connsiteY90" fmla="*/ 524 h 1688"/>
              <a:gd name="connsiteX91" fmla="*/ 6134 w 6633"/>
              <a:gd name="connsiteY91" fmla="*/ 489 h 1688"/>
              <a:gd name="connsiteX92" fmla="*/ 6061 w 6633"/>
              <a:gd name="connsiteY92" fmla="*/ 453 h 1688"/>
              <a:gd name="connsiteX93" fmla="*/ 5985 w 6633"/>
              <a:gd name="connsiteY93" fmla="*/ 418 h 1688"/>
              <a:gd name="connsiteX94" fmla="*/ 5905 w 6633"/>
              <a:gd name="connsiteY94" fmla="*/ 386 h 1688"/>
              <a:gd name="connsiteX95" fmla="*/ 5821 w 6633"/>
              <a:gd name="connsiteY95" fmla="*/ 354 h 1688"/>
              <a:gd name="connsiteX96" fmla="*/ 5734 w 6633"/>
              <a:gd name="connsiteY96" fmla="*/ 327 h 1688"/>
              <a:gd name="connsiteX97" fmla="*/ 5642 w 6633"/>
              <a:gd name="connsiteY97" fmla="*/ 301 h 1688"/>
              <a:gd name="connsiteX98" fmla="*/ 5548 w 6633"/>
              <a:gd name="connsiteY98" fmla="*/ 279 h 1688"/>
              <a:gd name="connsiteX99" fmla="*/ 5450 w 6633"/>
              <a:gd name="connsiteY99" fmla="*/ 261 h 1688"/>
              <a:gd name="connsiteX100" fmla="*/ 5402 w 6633"/>
              <a:gd name="connsiteY100" fmla="*/ 253 h 1688"/>
              <a:gd name="connsiteX101" fmla="*/ 5352 w 6633"/>
              <a:gd name="connsiteY101" fmla="*/ 245 h 1688"/>
              <a:gd name="connsiteX102" fmla="*/ 5299 w 6633"/>
              <a:gd name="connsiteY102" fmla="*/ 241 h 1688"/>
              <a:gd name="connsiteX103" fmla="*/ 5247 w 6633"/>
              <a:gd name="connsiteY103" fmla="*/ 237 h 1688"/>
              <a:gd name="connsiteX104" fmla="*/ 5194 w 6633"/>
              <a:gd name="connsiteY104" fmla="*/ 234 h 1688"/>
              <a:gd name="connsiteX105" fmla="*/ 5141 w 6633"/>
              <a:gd name="connsiteY105" fmla="*/ 234 h 1688"/>
              <a:gd name="connsiteX106" fmla="*/ 5089 w 6633"/>
              <a:gd name="connsiteY106" fmla="*/ 234 h 1688"/>
              <a:gd name="connsiteX107" fmla="*/ 5034 w 6633"/>
              <a:gd name="connsiteY107" fmla="*/ 234 h 1688"/>
              <a:gd name="connsiteX108" fmla="*/ 4979 w 6633"/>
              <a:gd name="connsiteY108" fmla="*/ 237 h 1688"/>
              <a:gd name="connsiteX109" fmla="*/ 4922 w 6633"/>
              <a:gd name="connsiteY109" fmla="*/ 241 h 1688"/>
              <a:gd name="connsiteX110" fmla="*/ 4867 w 6633"/>
              <a:gd name="connsiteY110" fmla="*/ 247 h 1688"/>
              <a:gd name="connsiteX111" fmla="*/ 4810 w 6633"/>
              <a:gd name="connsiteY111" fmla="*/ 255 h 1688"/>
              <a:gd name="connsiteX112" fmla="*/ 4753 w 6633"/>
              <a:gd name="connsiteY112" fmla="*/ 265 h 1688"/>
              <a:gd name="connsiteX113" fmla="*/ 4695 w 6633"/>
              <a:gd name="connsiteY113" fmla="*/ 277 h 1688"/>
              <a:gd name="connsiteX114" fmla="*/ 4636 w 6633"/>
              <a:gd name="connsiteY114" fmla="*/ 291 h 1688"/>
              <a:gd name="connsiteX115" fmla="*/ 4576 w 6633"/>
              <a:gd name="connsiteY115" fmla="*/ 305 h 1688"/>
              <a:gd name="connsiteX116" fmla="*/ 4517 w 6633"/>
              <a:gd name="connsiteY116" fmla="*/ 323 h 1688"/>
              <a:gd name="connsiteX117" fmla="*/ 4458 w 6633"/>
              <a:gd name="connsiteY117" fmla="*/ 342 h 1688"/>
              <a:gd name="connsiteX118" fmla="*/ 4398 w 6633"/>
              <a:gd name="connsiteY118" fmla="*/ 362 h 1688"/>
              <a:gd name="connsiteX119" fmla="*/ 4336 w 6633"/>
              <a:gd name="connsiteY119" fmla="*/ 386 h 1688"/>
              <a:gd name="connsiteX120" fmla="*/ 4336 w 6633"/>
              <a:gd name="connsiteY120" fmla="*/ 386 h 1688"/>
              <a:gd name="connsiteX121" fmla="*/ 4092 w 6633"/>
              <a:gd name="connsiteY121" fmla="*/ 485 h 1688"/>
              <a:gd name="connsiteX122" fmla="*/ 3840 w 6633"/>
              <a:gd name="connsiteY122" fmla="*/ 584 h 1688"/>
              <a:gd name="connsiteX123" fmla="*/ 3714 w 6633"/>
              <a:gd name="connsiteY123" fmla="*/ 633 h 1688"/>
              <a:gd name="connsiteX124" fmla="*/ 3586 w 6633"/>
              <a:gd name="connsiteY124" fmla="*/ 681 h 1688"/>
              <a:gd name="connsiteX125" fmla="*/ 3458 w 6633"/>
              <a:gd name="connsiteY125" fmla="*/ 728 h 1688"/>
              <a:gd name="connsiteX126" fmla="*/ 3328 w 6633"/>
              <a:gd name="connsiteY126" fmla="*/ 774 h 1688"/>
              <a:gd name="connsiteX127" fmla="*/ 3195 w 6633"/>
              <a:gd name="connsiteY127" fmla="*/ 815 h 1688"/>
              <a:gd name="connsiteX128" fmla="*/ 3065 w 6633"/>
              <a:gd name="connsiteY128" fmla="*/ 857 h 1688"/>
              <a:gd name="connsiteX129" fmla="*/ 2932 w 6633"/>
              <a:gd name="connsiteY129" fmla="*/ 894 h 1688"/>
              <a:gd name="connsiteX130" fmla="*/ 2797 w 6633"/>
              <a:gd name="connsiteY130" fmla="*/ 930 h 1688"/>
              <a:gd name="connsiteX131" fmla="*/ 2664 w 6633"/>
              <a:gd name="connsiteY131" fmla="*/ 964 h 1688"/>
              <a:gd name="connsiteX132" fmla="*/ 2527 w 6633"/>
              <a:gd name="connsiteY132" fmla="*/ 991 h 1688"/>
              <a:gd name="connsiteX133" fmla="*/ 2392 w 6633"/>
              <a:gd name="connsiteY133" fmla="*/ 1017 h 1688"/>
              <a:gd name="connsiteX134" fmla="*/ 2255 w 6633"/>
              <a:gd name="connsiteY134" fmla="*/ 1037 h 1688"/>
              <a:gd name="connsiteX135" fmla="*/ 2186 w 6633"/>
              <a:gd name="connsiteY135" fmla="*/ 1045 h 1688"/>
              <a:gd name="connsiteX136" fmla="*/ 2118 w 6633"/>
              <a:gd name="connsiteY136" fmla="*/ 1053 h 1688"/>
              <a:gd name="connsiteX137" fmla="*/ 2049 w 6633"/>
              <a:gd name="connsiteY137" fmla="*/ 1059 h 1688"/>
              <a:gd name="connsiteX138" fmla="*/ 1981 w 6633"/>
              <a:gd name="connsiteY138" fmla="*/ 1063 h 1688"/>
              <a:gd name="connsiteX139" fmla="*/ 1912 w 6633"/>
              <a:gd name="connsiteY139" fmla="*/ 1067 h 1688"/>
              <a:gd name="connsiteX140" fmla="*/ 1843 w 6633"/>
              <a:gd name="connsiteY140" fmla="*/ 1069 h 1688"/>
              <a:gd name="connsiteX141" fmla="*/ 1772 w 6633"/>
              <a:gd name="connsiteY141" fmla="*/ 1071 h 1688"/>
              <a:gd name="connsiteX142" fmla="*/ 1704 w 6633"/>
              <a:gd name="connsiteY142" fmla="*/ 1071 h 1688"/>
              <a:gd name="connsiteX143" fmla="*/ 1635 w 6633"/>
              <a:gd name="connsiteY143" fmla="*/ 1067 h 1688"/>
              <a:gd name="connsiteX144" fmla="*/ 1564 w 6633"/>
              <a:gd name="connsiteY144" fmla="*/ 1065 h 1688"/>
              <a:gd name="connsiteX145" fmla="*/ 1496 w 6633"/>
              <a:gd name="connsiteY145" fmla="*/ 1059 h 1688"/>
              <a:gd name="connsiteX146" fmla="*/ 1425 w 6633"/>
              <a:gd name="connsiteY146" fmla="*/ 1053 h 1688"/>
              <a:gd name="connsiteX147" fmla="*/ 1356 w 6633"/>
              <a:gd name="connsiteY147" fmla="*/ 1045 h 1688"/>
              <a:gd name="connsiteX148" fmla="*/ 1285 w 6633"/>
              <a:gd name="connsiteY148" fmla="*/ 1033 h 1688"/>
              <a:gd name="connsiteX149" fmla="*/ 1214 w 6633"/>
              <a:gd name="connsiteY149" fmla="*/ 1023 h 1688"/>
              <a:gd name="connsiteX150" fmla="*/ 1146 w 6633"/>
              <a:gd name="connsiteY150" fmla="*/ 1009 h 1688"/>
              <a:gd name="connsiteX151" fmla="*/ 1075 w 6633"/>
              <a:gd name="connsiteY151" fmla="*/ 993 h 1688"/>
              <a:gd name="connsiteX152" fmla="*/ 1004 w 6633"/>
              <a:gd name="connsiteY152" fmla="*/ 976 h 1688"/>
              <a:gd name="connsiteX153" fmla="*/ 933 w 6633"/>
              <a:gd name="connsiteY153" fmla="*/ 958 h 1688"/>
              <a:gd name="connsiteX154" fmla="*/ 862 w 6633"/>
              <a:gd name="connsiteY154" fmla="*/ 936 h 1688"/>
              <a:gd name="connsiteX155" fmla="*/ 791 w 6633"/>
              <a:gd name="connsiteY155" fmla="*/ 914 h 1688"/>
              <a:gd name="connsiteX156" fmla="*/ 723 w 6633"/>
              <a:gd name="connsiteY156" fmla="*/ 889 h 1688"/>
              <a:gd name="connsiteX157" fmla="*/ 652 w 6633"/>
              <a:gd name="connsiteY157" fmla="*/ 861 h 1688"/>
              <a:gd name="connsiteX158" fmla="*/ 581 w 6633"/>
              <a:gd name="connsiteY158" fmla="*/ 833 h 1688"/>
              <a:gd name="connsiteX159" fmla="*/ 510 w 6633"/>
              <a:gd name="connsiteY159" fmla="*/ 801 h 1688"/>
              <a:gd name="connsiteX160" fmla="*/ 439 w 6633"/>
              <a:gd name="connsiteY160" fmla="*/ 768 h 1688"/>
              <a:gd name="connsiteX161" fmla="*/ 368 w 6633"/>
              <a:gd name="connsiteY161" fmla="*/ 732 h 1688"/>
              <a:gd name="connsiteX162" fmla="*/ 297 w 6633"/>
              <a:gd name="connsiteY162" fmla="*/ 695 h 1688"/>
              <a:gd name="connsiteX163" fmla="*/ 226 w 6633"/>
              <a:gd name="connsiteY163" fmla="*/ 655 h 1688"/>
              <a:gd name="connsiteX164" fmla="*/ 156 w 6633"/>
              <a:gd name="connsiteY164" fmla="*/ 613 h 1688"/>
              <a:gd name="connsiteX165" fmla="*/ 85 w 6633"/>
              <a:gd name="connsiteY165" fmla="*/ 568 h 1688"/>
              <a:gd name="connsiteX166" fmla="*/ 14 w 6633"/>
              <a:gd name="connsiteY166" fmla="*/ 520 h 1688"/>
              <a:gd name="connsiteX167" fmla="*/ 0 w 6633"/>
              <a:gd name="connsiteY167" fmla="*/ 1458 h 1688"/>
              <a:gd name="connsiteX0" fmla="*/ 0 w 6633"/>
              <a:gd name="connsiteY0" fmla="*/ 1458 h 1688"/>
              <a:gd name="connsiteX1" fmla="*/ 0 w 6633"/>
              <a:gd name="connsiteY1" fmla="*/ 1458 h 1688"/>
              <a:gd name="connsiteX2" fmla="*/ 78 w 6633"/>
              <a:gd name="connsiteY2" fmla="*/ 1488 h 1688"/>
              <a:gd name="connsiteX3" fmla="*/ 153 w 6633"/>
              <a:gd name="connsiteY3" fmla="*/ 1516 h 1688"/>
              <a:gd name="connsiteX4" fmla="*/ 229 w 6633"/>
              <a:gd name="connsiteY4" fmla="*/ 1542 h 1688"/>
              <a:gd name="connsiteX5" fmla="*/ 302 w 6633"/>
              <a:gd name="connsiteY5" fmla="*/ 1565 h 1688"/>
              <a:gd name="connsiteX6" fmla="*/ 377 w 6633"/>
              <a:gd name="connsiteY6" fmla="*/ 1587 h 1688"/>
              <a:gd name="connsiteX7" fmla="*/ 453 w 6633"/>
              <a:gd name="connsiteY7" fmla="*/ 1607 h 1688"/>
              <a:gd name="connsiteX8" fmla="*/ 526 w 6633"/>
              <a:gd name="connsiteY8" fmla="*/ 1625 h 1688"/>
              <a:gd name="connsiteX9" fmla="*/ 599 w 6633"/>
              <a:gd name="connsiteY9" fmla="*/ 1639 h 1688"/>
              <a:gd name="connsiteX10" fmla="*/ 672 w 6633"/>
              <a:gd name="connsiteY10" fmla="*/ 1652 h 1688"/>
              <a:gd name="connsiteX11" fmla="*/ 746 w 6633"/>
              <a:gd name="connsiteY11" fmla="*/ 1662 h 1688"/>
              <a:gd name="connsiteX12" fmla="*/ 819 w 6633"/>
              <a:gd name="connsiteY12" fmla="*/ 1670 h 1688"/>
              <a:gd name="connsiteX13" fmla="*/ 892 w 6633"/>
              <a:gd name="connsiteY13" fmla="*/ 1678 h 1688"/>
              <a:gd name="connsiteX14" fmla="*/ 965 w 6633"/>
              <a:gd name="connsiteY14" fmla="*/ 1682 h 1688"/>
              <a:gd name="connsiteX15" fmla="*/ 1036 w 6633"/>
              <a:gd name="connsiteY15" fmla="*/ 1686 h 1688"/>
              <a:gd name="connsiteX16" fmla="*/ 1109 w 6633"/>
              <a:gd name="connsiteY16" fmla="*/ 1688 h 1688"/>
              <a:gd name="connsiteX17" fmla="*/ 1180 w 6633"/>
              <a:gd name="connsiteY17" fmla="*/ 1686 h 1688"/>
              <a:gd name="connsiteX18" fmla="*/ 1251 w 6633"/>
              <a:gd name="connsiteY18" fmla="*/ 1684 h 1688"/>
              <a:gd name="connsiteX19" fmla="*/ 1324 w 6633"/>
              <a:gd name="connsiteY19" fmla="*/ 1680 h 1688"/>
              <a:gd name="connsiteX20" fmla="*/ 1395 w 6633"/>
              <a:gd name="connsiteY20" fmla="*/ 1674 h 1688"/>
              <a:gd name="connsiteX21" fmla="*/ 1464 w 6633"/>
              <a:gd name="connsiteY21" fmla="*/ 1668 h 1688"/>
              <a:gd name="connsiteX22" fmla="*/ 1535 w 6633"/>
              <a:gd name="connsiteY22" fmla="*/ 1658 h 1688"/>
              <a:gd name="connsiteX23" fmla="*/ 1606 w 6633"/>
              <a:gd name="connsiteY23" fmla="*/ 1648 h 1688"/>
              <a:gd name="connsiteX24" fmla="*/ 1674 w 6633"/>
              <a:gd name="connsiteY24" fmla="*/ 1637 h 1688"/>
              <a:gd name="connsiteX25" fmla="*/ 1743 w 6633"/>
              <a:gd name="connsiteY25" fmla="*/ 1623 h 1688"/>
              <a:gd name="connsiteX26" fmla="*/ 1814 w 6633"/>
              <a:gd name="connsiteY26" fmla="*/ 1609 h 1688"/>
              <a:gd name="connsiteX27" fmla="*/ 1882 w 6633"/>
              <a:gd name="connsiteY27" fmla="*/ 1593 h 1688"/>
              <a:gd name="connsiteX28" fmla="*/ 1951 w 6633"/>
              <a:gd name="connsiteY28" fmla="*/ 1575 h 1688"/>
              <a:gd name="connsiteX29" fmla="*/ 2019 w 6633"/>
              <a:gd name="connsiteY29" fmla="*/ 1555 h 1688"/>
              <a:gd name="connsiteX30" fmla="*/ 2086 w 6633"/>
              <a:gd name="connsiteY30" fmla="*/ 1536 h 1688"/>
              <a:gd name="connsiteX31" fmla="*/ 2154 w 6633"/>
              <a:gd name="connsiteY31" fmla="*/ 1514 h 1688"/>
              <a:gd name="connsiteX32" fmla="*/ 2289 w 6633"/>
              <a:gd name="connsiteY32" fmla="*/ 1468 h 1688"/>
              <a:gd name="connsiteX33" fmla="*/ 2422 w 6633"/>
              <a:gd name="connsiteY33" fmla="*/ 1419 h 1688"/>
              <a:gd name="connsiteX34" fmla="*/ 2555 w 6633"/>
              <a:gd name="connsiteY34" fmla="*/ 1365 h 1688"/>
              <a:gd name="connsiteX35" fmla="*/ 2685 w 6633"/>
              <a:gd name="connsiteY35" fmla="*/ 1306 h 1688"/>
              <a:gd name="connsiteX36" fmla="*/ 2815 w 6633"/>
              <a:gd name="connsiteY36" fmla="*/ 1245 h 1688"/>
              <a:gd name="connsiteX37" fmla="*/ 2943 w 6633"/>
              <a:gd name="connsiteY37" fmla="*/ 1181 h 1688"/>
              <a:gd name="connsiteX38" fmla="*/ 3072 w 6633"/>
              <a:gd name="connsiteY38" fmla="*/ 1114 h 1688"/>
              <a:gd name="connsiteX39" fmla="*/ 3200 w 6633"/>
              <a:gd name="connsiteY39" fmla="*/ 1045 h 1688"/>
              <a:gd name="connsiteX40" fmla="*/ 3323 w 6633"/>
              <a:gd name="connsiteY40" fmla="*/ 974 h 1688"/>
              <a:gd name="connsiteX41" fmla="*/ 3449 w 6633"/>
              <a:gd name="connsiteY41" fmla="*/ 900 h 1688"/>
              <a:gd name="connsiteX42" fmla="*/ 3572 w 6633"/>
              <a:gd name="connsiteY42" fmla="*/ 827 h 1688"/>
              <a:gd name="connsiteX43" fmla="*/ 3694 w 6633"/>
              <a:gd name="connsiteY43" fmla="*/ 752 h 1688"/>
              <a:gd name="connsiteX44" fmla="*/ 3815 w 6633"/>
              <a:gd name="connsiteY44" fmla="*/ 677 h 1688"/>
              <a:gd name="connsiteX45" fmla="*/ 4053 w 6633"/>
              <a:gd name="connsiteY45" fmla="*/ 522 h 1688"/>
              <a:gd name="connsiteX46" fmla="*/ 4286 w 6633"/>
              <a:gd name="connsiteY46" fmla="*/ 372 h 1688"/>
              <a:gd name="connsiteX47" fmla="*/ 4286 w 6633"/>
              <a:gd name="connsiteY47" fmla="*/ 372 h 1688"/>
              <a:gd name="connsiteX48" fmla="*/ 4343 w 6633"/>
              <a:gd name="connsiteY48" fmla="*/ 336 h 1688"/>
              <a:gd name="connsiteX49" fmla="*/ 4400 w 6633"/>
              <a:gd name="connsiteY49" fmla="*/ 301 h 1688"/>
              <a:gd name="connsiteX50" fmla="*/ 4458 w 6633"/>
              <a:gd name="connsiteY50" fmla="*/ 269 h 1688"/>
              <a:gd name="connsiteX51" fmla="*/ 4515 w 6633"/>
              <a:gd name="connsiteY51" fmla="*/ 239 h 1688"/>
              <a:gd name="connsiteX52" fmla="*/ 4572 w 6633"/>
              <a:gd name="connsiteY52" fmla="*/ 212 h 1688"/>
              <a:gd name="connsiteX53" fmla="*/ 4629 w 6633"/>
              <a:gd name="connsiteY53" fmla="*/ 186 h 1688"/>
              <a:gd name="connsiteX54" fmla="*/ 4684 w 6633"/>
              <a:gd name="connsiteY54" fmla="*/ 162 h 1688"/>
              <a:gd name="connsiteX55" fmla="*/ 4741 w 6633"/>
              <a:gd name="connsiteY55" fmla="*/ 141 h 1688"/>
              <a:gd name="connsiteX56" fmla="*/ 4796 w 6633"/>
              <a:gd name="connsiteY56" fmla="*/ 119 h 1688"/>
              <a:gd name="connsiteX57" fmla="*/ 4851 w 6633"/>
              <a:gd name="connsiteY57" fmla="*/ 101 h 1688"/>
              <a:gd name="connsiteX58" fmla="*/ 4906 w 6633"/>
              <a:gd name="connsiteY58" fmla="*/ 85 h 1688"/>
              <a:gd name="connsiteX59" fmla="*/ 4961 w 6633"/>
              <a:gd name="connsiteY59" fmla="*/ 69 h 1688"/>
              <a:gd name="connsiteX60" fmla="*/ 5016 w 6633"/>
              <a:gd name="connsiteY60" fmla="*/ 55 h 1688"/>
              <a:gd name="connsiteX61" fmla="*/ 5068 w 6633"/>
              <a:gd name="connsiteY61" fmla="*/ 44 h 1688"/>
              <a:gd name="connsiteX62" fmla="*/ 5121 w 6633"/>
              <a:gd name="connsiteY62" fmla="*/ 34 h 1688"/>
              <a:gd name="connsiteX63" fmla="*/ 5173 w 6633"/>
              <a:gd name="connsiteY63" fmla="*/ 24 h 1688"/>
              <a:gd name="connsiteX64" fmla="*/ 5226 w 6633"/>
              <a:gd name="connsiteY64" fmla="*/ 18 h 1688"/>
              <a:gd name="connsiteX65" fmla="*/ 5276 w 6633"/>
              <a:gd name="connsiteY65" fmla="*/ 12 h 1688"/>
              <a:gd name="connsiteX66" fmla="*/ 5329 w 6633"/>
              <a:gd name="connsiteY66" fmla="*/ 6 h 1688"/>
              <a:gd name="connsiteX67" fmla="*/ 5379 w 6633"/>
              <a:gd name="connsiteY67" fmla="*/ 2 h 1688"/>
              <a:gd name="connsiteX68" fmla="*/ 5478 w 6633"/>
              <a:gd name="connsiteY68" fmla="*/ 0 h 1688"/>
              <a:gd name="connsiteX69" fmla="*/ 5574 w 6633"/>
              <a:gd name="connsiteY69" fmla="*/ 0 h 1688"/>
              <a:gd name="connsiteX70" fmla="*/ 5667 w 6633"/>
              <a:gd name="connsiteY70" fmla="*/ 6 h 1688"/>
              <a:gd name="connsiteX71" fmla="*/ 5757 w 6633"/>
              <a:gd name="connsiteY71" fmla="*/ 14 h 1688"/>
              <a:gd name="connsiteX72" fmla="*/ 5844 w 6633"/>
              <a:gd name="connsiteY72" fmla="*/ 26 h 1688"/>
              <a:gd name="connsiteX73" fmla="*/ 5928 w 6633"/>
              <a:gd name="connsiteY73" fmla="*/ 40 h 1688"/>
              <a:gd name="connsiteX74" fmla="*/ 6008 w 6633"/>
              <a:gd name="connsiteY74" fmla="*/ 57 h 1688"/>
              <a:gd name="connsiteX75" fmla="*/ 6084 w 6633"/>
              <a:gd name="connsiteY75" fmla="*/ 75 h 1688"/>
              <a:gd name="connsiteX76" fmla="*/ 6157 w 6633"/>
              <a:gd name="connsiteY76" fmla="*/ 95 h 1688"/>
              <a:gd name="connsiteX77" fmla="*/ 6223 w 6633"/>
              <a:gd name="connsiteY77" fmla="*/ 117 h 1688"/>
              <a:gd name="connsiteX78" fmla="*/ 6287 w 6633"/>
              <a:gd name="connsiteY78" fmla="*/ 139 h 1688"/>
              <a:gd name="connsiteX79" fmla="*/ 6347 w 6633"/>
              <a:gd name="connsiteY79" fmla="*/ 160 h 1688"/>
              <a:gd name="connsiteX80" fmla="*/ 6402 w 6633"/>
              <a:gd name="connsiteY80" fmla="*/ 184 h 1688"/>
              <a:gd name="connsiteX81" fmla="*/ 6450 w 6633"/>
              <a:gd name="connsiteY81" fmla="*/ 204 h 1688"/>
              <a:gd name="connsiteX82" fmla="*/ 6534 w 6633"/>
              <a:gd name="connsiteY82" fmla="*/ 243 h 1688"/>
              <a:gd name="connsiteX83" fmla="*/ 6596 w 6633"/>
              <a:gd name="connsiteY83" fmla="*/ 277 h 1688"/>
              <a:gd name="connsiteX84" fmla="*/ 6633 w 6633"/>
              <a:gd name="connsiteY84" fmla="*/ 299 h 1688"/>
              <a:gd name="connsiteX85" fmla="*/ 6434 w 6633"/>
              <a:gd name="connsiteY85" fmla="*/ 665 h 1688"/>
              <a:gd name="connsiteX86" fmla="*/ 6431 w 6633"/>
              <a:gd name="connsiteY86" fmla="*/ 674 h 1688"/>
              <a:gd name="connsiteX87" fmla="*/ 6383 w 6633"/>
              <a:gd name="connsiteY87" fmla="*/ 631 h 1688"/>
              <a:gd name="connsiteX88" fmla="*/ 6267 w 6633"/>
              <a:gd name="connsiteY88" fmla="*/ 560 h 1688"/>
              <a:gd name="connsiteX89" fmla="*/ 6203 w 6633"/>
              <a:gd name="connsiteY89" fmla="*/ 524 h 1688"/>
              <a:gd name="connsiteX90" fmla="*/ 6134 w 6633"/>
              <a:gd name="connsiteY90" fmla="*/ 489 h 1688"/>
              <a:gd name="connsiteX91" fmla="*/ 6061 w 6633"/>
              <a:gd name="connsiteY91" fmla="*/ 453 h 1688"/>
              <a:gd name="connsiteX92" fmla="*/ 5985 w 6633"/>
              <a:gd name="connsiteY92" fmla="*/ 418 h 1688"/>
              <a:gd name="connsiteX93" fmla="*/ 5905 w 6633"/>
              <a:gd name="connsiteY93" fmla="*/ 386 h 1688"/>
              <a:gd name="connsiteX94" fmla="*/ 5821 w 6633"/>
              <a:gd name="connsiteY94" fmla="*/ 354 h 1688"/>
              <a:gd name="connsiteX95" fmla="*/ 5734 w 6633"/>
              <a:gd name="connsiteY95" fmla="*/ 327 h 1688"/>
              <a:gd name="connsiteX96" fmla="*/ 5642 w 6633"/>
              <a:gd name="connsiteY96" fmla="*/ 301 h 1688"/>
              <a:gd name="connsiteX97" fmla="*/ 5548 w 6633"/>
              <a:gd name="connsiteY97" fmla="*/ 279 h 1688"/>
              <a:gd name="connsiteX98" fmla="*/ 5450 w 6633"/>
              <a:gd name="connsiteY98" fmla="*/ 261 h 1688"/>
              <a:gd name="connsiteX99" fmla="*/ 5402 w 6633"/>
              <a:gd name="connsiteY99" fmla="*/ 253 h 1688"/>
              <a:gd name="connsiteX100" fmla="*/ 5352 w 6633"/>
              <a:gd name="connsiteY100" fmla="*/ 245 h 1688"/>
              <a:gd name="connsiteX101" fmla="*/ 5299 w 6633"/>
              <a:gd name="connsiteY101" fmla="*/ 241 h 1688"/>
              <a:gd name="connsiteX102" fmla="*/ 5247 w 6633"/>
              <a:gd name="connsiteY102" fmla="*/ 237 h 1688"/>
              <a:gd name="connsiteX103" fmla="*/ 5194 w 6633"/>
              <a:gd name="connsiteY103" fmla="*/ 234 h 1688"/>
              <a:gd name="connsiteX104" fmla="*/ 5141 w 6633"/>
              <a:gd name="connsiteY104" fmla="*/ 234 h 1688"/>
              <a:gd name="connsiteX105" fmla="*/ 5089 w 6633"/>
              <a:gd name="connsiteY105" fmla="*/ 234 h 1688"/>
              <a:gd name="connsiteX106" fmla="*/ 5034 w 6633"/>
              <a:gd name="connsiteY106" fmla="*/ 234 h 1688"/>
              <a:gd name="connsiteX107" fmla="*/ 4979 w 6633"/>
              <a:gd name="connsiteY107" fmla="*/ 237 h 1688"/>
              <a:gd name="connsiteX108" fmla="*/ 4922 w 6633"/>
              <a:gd name="connsiteY108" fmla="*/ 241 h 1688"/>
              <a:gd name="connsiteX109" fmla="*/ 4867 w 6633"/>
              <a:gd name="connsiteY109" fmla="*/ 247 h 1688"/>
              <a:gd name="connsiteX110" fmla="*/ 4810 w 6633"/>
              <a:gd name="connsiteY110" fmla="*/ 255 h 1688"/>
              <a:gd name="connsiteX111" fmla="*/ 4753 w 6633"/>
              <a:gd name="connsiteY111" fmla="*/ 265 h 1688"/>
              <a:gd name="connsiteX112" fmla="*/ 4695 w 6633"/>
              <a:gd name="connsiteY112" fmla="*/ 277 h 1688"/>
              <a:gd name="connsiteX113" fmla="*/ 4636 w 6633"/>
              <a:gd name="connsiteY113" fmla="*/ 291 h 1688"/>
              <a:gd name="connsiteX114" fmla="*/ 4576 w 6633"/>
              <a:gd name="connsiteY114" fmla="*/ 305 h 1688"/>
              <a:gd name="connsiteX115" fmla="*/ 4517 w 6633"/>
              <a:gd name="connsiteY115" fmla="*/ 323 h 1688"/>
              <a:gd name="connsiteX116" fmla="*/ 4458 w 6633"/>
              <a:gd name="connsiteY116" fmla="*/ 342 h 1688"/>
              <a:gd name="connsiteX117" fmla="*/ 4398 w 6633"/>
              <a:gd name="connsiteY117" fmla="*/ 362 h 1688"/>
              <a:gd name="connsiteX118" fmla="*/ 4336 w 6633"/>
              <a:gd name="connsiteY118" fmla="*/ 386 h 1688"/>
              <a:gd name="connsiteX119" fmla="*/ 4336 w 6633"/>
              <a:gd name="connsiteY119" fmla="*/ 386 h 1688"/>
              <a:gd name="connsiteX120" fmla="*/ 4092 w 6633"/>
              <a:gd name="connsiteY120" fmla="*/ 485 h 1688"/>
              <a:gd name="connsiteX121" fmla="*/ 3840 w 6633"/>
              <a:gd name="connsiteY121" fmla="*/ 584 h 1688"/>
              <a:gd name="connsiteX122" fmla="*/ 3714 w 6633"/>
              <a:gd name="connsiteY122" fmla="*/ 633 h 1688"/>
              <a:gd name="connsiteX123" fmla="*/ 3586 w 6633"/>
              <a:gd name="connsiteY123" fmla="*/ 681 h 1688"/>
              <a:gd name="connsiteX124" fmla="*/ 3458 w 6633"/>
              <a:gd name="connsiteY124" fmla="*/ 728 h 1688"/>
              <a:gd name="connsiteX125" fmla="*/ 3328 w 6633"/>
              <a:gd name="connsiteY125" fmla="*/ 774 h 1688"/>
              <a:gd name="connsiteX126" fmla="*/ 3195 w 6633"/>
              <a:gd name="connsiteY126" fmla="*/ 815 h 1688"/>
              <a:gd name="connsiteX127" fmla="*/ 3065 w 6633"/>
              <a:gd name="connsiteY127" fmla="*/ 857 h 1688"/>
              <a:gd name="connsiteX128" fmla="*/ 2932 w 6633"/>
              <a:gd name="connsiteY128" fmla="*/ 894 h 1688"/>
              <a:gd name="connsiteX129" fmla="*/ 2797 w 6633"/>
              <a:gd name="connsiteY129" fmla="*/ 930 h 1688"/>
              <a:gd name="connsiteX130" fmla="*/ 2664 w 6633"/>
              <a:gd name="connsiteY130" fmla="*/ 964 h 1688"/>
              <a:gd name="connsiteX131" fmla="*/ 2527 w 6633"/>
              <a:gd name="connsiteY131" fmla="*/ 991 h 1688"/>
              <a:gd name="connsiteX132" fmla="*/ 2392 w 6633"/>
              <a:gd name="connsiteY132" fmla="*/ 1017 h 1688"/>
              <a:gd name="connsiteX133" fmla="*/ 2255 w 6633"/>
              <a:gd name="connsiteY133" fmla="*/ 1037 h 1688"/>
              <a:gd name="connsiteX134" fmla="*/ 2186 w 6633"/>
              <a:gd name="connsiteY134" fmla="*/ 1045 h 1688"/>
              <a:gd name="connsiteX135" fmla="*/ 2118 w 6633"/>
              <a:gd name="connsiteY135" fmla="*/ 1053 h 1688"/>
              <a:gd name="connsiteX136" fmla="*/ 2049 w 6633"/>
              <a:gd name="connsiteY136" fmla="*/ 1059 h 1688"/>
              <a:gd name="connsiteX137" fmla="*/ 1981 w 6633"/>
              <a:gd name="connsiteY137" fmla="*/ 1063 h 1688"/>
              <a:gd name="connsiteX138" fmla="*/ 1912 w 6633"/>
              <a:gd name="connsiteY138" fmla="*/ 1067 h 1688"/>
              <a:gd name="connsiteX139" fmla="*/ 1843 w 6633"/>
              <a:gd name="connsiteY139" fmla="*/ 1069 h 1688"/>
              <a:gd name="connsiteX140" fmla="*/ 1772 w 6633"/>
              <a:gd name="connsiteY140" fmla="*/ 1071 h 1688"/>
              <a:gd name="connsiteX141" fmla="*/ 1704 w 6633"/>
              <a:gd name="connsiteY141" fmla="*/ 1071 h 1688"/>
              <a:gd name="connsiteX142" fmla="*/ 1635 w 6633"/>
              <a:gd name="connsiteY142" fmla="*/ 1067 h 1688"/>
              <a:gd name="connsiteX143" fmla="*/ 1564 w 6633"/>
              <a:gd name="connsiteY143" fmla="*/ 1065 h 1688"/>
              <a:gd name="connsiteX144" fmla="*/ 1496 w 6633"/>
              <a:gd name="connsiteY144" fmla="*/ 1059 h 1688"/>
              <a:gd name="connsiteX145" fmla="*/ 1425 w 6633"/>
              <a:gd name="connsiteY145" fmla="*/ 1053 h 1688"/>
              <a:gd name="connsiteX146" fmla="*/ 1356 w 6633"/>
              <a:gd name="connsiteY146" fmla="*/ 1045 h 1688"/>
              <a:gd name="connsiteX147" fmla="*/ 1285 w 6633"/>
              <a:gd name="connsiteY147" fmla="*/ 1033 h 1688"/>
              <a:gd name="connsiteX148" fmla="*/ 1214 w 6633"/>
              <a:gd name="connsiteY148" fmla="*/ 1023 h 1688"/>
              <a:gd name="connsiteX149" fmla="*/ 1146 w 6633"/>
              <a:gd name="connsiteY149" fmla="*/ 1009 h 1688"/>
              <a:gd name="connsiteX150" fmla="*/ 1075 w 6633"/>
              <a:gd name="connsiteY150" fmla="*/ 993 h 1688"/>
              <a:gd name="connsiteX151" fmla="*/ 1004 w 6633"/>
              <a:gd name="connsiteY151" fmla="*/ 976 h 1688"/>
              <a:gd name="connsiteX152" fmla="*/ 933 w 6633"/>
              <a:gd name="connsiteY152" fmla="*/ 958 h 1688"/>
              <a:gd name="connsiteX153" fmla="*/ 862 w 6633"/>
              <a:gd name="connsiteY153" fmla="*/ 936 h 1688"/>
              <a:gd name="connsiteX154" fmla="*/ 791 w 6633"/>
              <a:gd name="connsiteY154" fmla="*/ 914 h 1688"/>
              <a:gd name="connsiteX155" fmla="*/ 723 w 6633"/>
              <a:gd name="connsiteY155" fmla="*/ 889 h 1688"/>
              <a:gd name="connsiteX156" fmla="*/ 652 w 6633"/>
              <a:gd name="connsiteY156" fmla="*/ 861 h 1688"/>
              <a:gd name="connsiteX157" fmla="*/ 581 w 6633"/>
              <a:gd name="connsiteY157" fmla="*/ 833 h 1688"/>
              <a:gd name="connsiteX158" fmla="*/ 510 w 6633"/>
              <a:gd name="connsiteY158" fmla="*/ 801 h 1688"/>
              <a:gd name="connsiteX159" fmla="*/ 439 w 6633"/>
              <a:gd name="connsiteY159" fmla="*/ 768 h 1688"/>
              <a:gd name="connsiteX160" fmla="*/ 368 w 6633"/>
              <a:gd name="connsiteY160" fmla="*/ 732 h 1688"/>
              <a:gd name="connsiteX161" fmla="*/ 297 w 6633"/>
              <a:gd name="connsiteY161" fmla="*/ 695 h 1688"/>
              <a:gd name="connsiteX162" fmla="*/ 226 w 6633"/>
              <a:gd name="connsiteY162" fmla="*/ 655 h 1688"/>
              <a:gd name="connsiteX163" fmla="*/ 156 w 6633"/>
              <a:gd name="connsiteY163" fmla="*/ 613 h 1688"/>
              <a:gd name="connsiteX164" fmla="*/ 85 w 6633"/>
              <a:gd name="connsiteY164" fmla="*/ 568 h 1688"/>
              <a:gd name="connsiteX165" fmla="*/ 14 w 6633"/>
              <a:gd name="connsiteY165" fmla="*/ 520 h 1688"/>
              <a:gd name="connsiteX166" fmla="*/ 0 w 6633"/>
              <a:gd name="connsiteY166" fmla="*/ 1458 h 1688"/>
              <a:gd name="connsiteX0" fmla="*/ 0 w 6633"/>
              <a:gd name="connsiteY0" fmla="*/ 1458 h 1688"/>
              <a:gd name="connsiteX1" fmla="*/ 0 w 6633"/>
              <a:gd name="connsiteY1" fmla="*/ 1458 h 1688"/>
              <a:gd name="connsiteX2" fmla="*/ 78 w 6633"/>
              <a:gd name="connsiteY2" fmla="*/ 1488 h 1688"/>
              <a:gd name="connsiteX3" fmla="*/ 153 w 6633"/>
              <a:gd name="connsiteY3" fmla="*/ 1516 h 1688"/>
              <a:gd name="connsiteX4" fmla="*/ 229 w 6633"/>
              <a:gd name="connsiteY4" fmla="*/ 1542 h 1688"/>
              <a:gd name="connsiteX5" fmla="*/ 302 w 6633"/>
              <a:gd name="connsiteY5" fmla="*/ 1565 h 1688"/>
              <a:gd name="connsiteX6" fmla="*/ 377 w 6633"/>
              <a:gd name="connsiteY6" fmla="*/ 1587 h 1688"/>
              <a:gd name="connsiteX7" fmla="*/ 453 w 6633"/>
              <a:gd name="connsiteY7" fmla="*/ 1607 h 1688"/>
              <a:gd name="connsiteX8" fmla="*/ 526 w 6633"/>
              <a:gd name="connsiteY8" fmla="*/ 1625 h 1688"/>
              <a:gd name="connsiteX9" fmla="*/ 599 w 6633"/>
              <a:gd name="connsiteY9" fmla="*/ 1639 h 1688"/>
              <a:gd name="connsiteX10" fmla="*/ 672 w 6633"/>
              <a:gd name="connsiteY10" fmla="*/ 1652 h 1688"/>
              <a:gd name="connsiteX11" fmla="*/ 746 w 6633"/>
              <a:gd name="connsiteY11" fmla="*/ 1662 h 1688"/>
              <a:gd name="connsiteX12" fmla="*/ 819 w 6633"/>
              <a:gd name="connsiteY12" fmla="*/ 1670 h 1688"/>
              <a:gd name="connsiteX13" fmla="*/ 892 w 6633"/>
              <a:gd name="connsiteY13" fmla="*/ 1678 h 1688"/>
              <a:gd name="connsiteX14" fmla="*/ 965 w 6633"/>
              <a:gd name="connsiteY14" fmla="*/ 1682 h 1688"/>
              <a:gd name="connsiteX15" fmla="*/ 1036 w 6633"/>
              <a:gd name="connsiteY15" fmla="*/ 1686 h 1688"/>
              <a:gd name="connsiteX16" fmla="*/ 1109 w 6633"/>
              <a:gd name="connsiteY16" fmla="*/ 1688 h 1688"/>
              <a:gd name="connsiteX17" fmla="*/ 1180 w 6633"/>
              <a:gd name="connsiteY17" fmla="*/ 1686 h 1688"/>
              <a:gd name="connsiteX18" fmla="*/ 1251 w 6633"/>
              <a:gd name="connsiteY18" fmla="*/ 1684 h 1688"/>
              <a:gd name="connsiteX19" fmla="*/ 1324 w 6633"/>
              <a:gd name="connsiteY19" fmla="*/ 1680 h 1688"/>
              <a:gd name="connsiteX20" fmla="*/ 1395 w 6633"/>
              <a:gd name="connsiteY20" fmla="*/ 1674 h 1688"/>
              <a:gd name="connsiteX21" fmla="*/ 1464 w 6633"/>
              <a:gd name="connsiteY21" fmla="*/ 1668 h 1688"/>
              <a:gd name="connsiteX22" fmla="*/ 1535 w 6633"/>
              <a:gd name="connsiteY22" fmla="*/ 1658 h 1688"/>
              <a:gd name="connsiteX23" fmla="*/ 1606 w 6633"/>
              <a:gd name="connsiteY23" fmla="*/ 1648 h 1688"/>
              <a:gd name="connsiteX24" fmla="*/ 1674 w 6633"/>
              <a:gd name="connsiteY24" fmla="*/ 1637 h 1688"/>
              <a:gd name="connsiteX25" fmla="*/ 1743 w 6633"/>
              <a:gd name="connsiteY25" fmla="*/ 1623 h 1688"/>
              <a:gd name="connsiteX26" fmla="*/ 1814 w 6633"/>
              <a:gd name="connsiteY26" fmla="*/ 1609 h 1688"/>
              <a:gd name="connsiteX27" fmla="*/ 1882 w 6633"/>
              <a:gd name="connsiteY27" fmla="*/ 1593 h 1688"/>
              <a:gd name="connsiteX28" fmla="*/ 1951 w 6633"/>
              <a:gd name="connsiteY28" fmla="*/ 1575 h 1688"/>
              <a:gd name="connsiteX29" fmla="*/ 2019 w 6633"/>
              <a:gd name="connsiteY29" fmla="*/ 1555 h 1688"/>
              <a:gd name="connsiteX30" fmla="*/ 2086 w 6633"/>
              <a:gd name="connsiteY30" fmla="*/ 1536 h 1688"/>
              <a:gd name="connsiteX31" fmla="*/ 2154 w 6633"/>
              <a:gd name="connsiteY31" fmla="*/ 1514 h 1688"/>
              <a:gd name="connsiteX32" fmla="*/ 2289 w 6633"/>
              <a:gd name="connsiteY32" fmla="*/ 1468 h 1688"/>
              <a:gd name="connsiteX33" fmla="*/ 2422 w 6633"/>
              <a:gd name="connsiteY33" fmla="*/ 1419 h 1688"/>
              <a:gd name="connsiteX34" fmla="*/ 2555 w 6633"/>
              <a:gd name="connsiteY34" fmla="*/ 1365 h 1688"/>
              <a:gd name="connsiteX35" fmla="*/ 2685 w 6633"/>
              <a:gd name="connsiteY35" fmla="*/ 1306 h 1688"/>
              <a:gd name="connsiteX36" fmla="*/ 2815 w 6633"/>
              <a:gd name="connsiteY36" fmla="*/ 1245 h 1688"/>
              <a:gd name="connsiteX37" fmla="*/ 2943 w 6633"/>
              <a:gd name="connsiteY37" fmla="*/ 1181 h 1688"/>
              <a:gd name="connsiteX38" fmla="*/ 3072 w 6633"/>
              <a:gd name="connsiteY38" fmla="*/ 1114 h 1688"/>
              <a:gd name="connsiteX39" fmla="*/ 3200 w 6633"/>
              <a:gd name="connsiteY39" fmla="*/ 1045 h 1688"/>
              <a:gd name="connsiteX40" fmla="*/ 3323 w 6633"/>
              <a:gd name="connsiteY40" fmla="*/ 974 h 1688"/>
              <a:gd name="connsiteX41" fmla="*/ 3449 w 6633"/>
              <a:gd name="connsiteY41" fmla="*/ 900 h 1688"/>
              <a:gd name="connsiteX42" fmla="*/ 3572 w 6633"/>
              <a:gd name="connsiteY42" fmla="*/ 827 h 1688"/>
              <a:gd name="connsiteX43" fmla="*/ 3694 w 6633"/>
              <a:gd name="connsiteY43" fmla="*/ 752 h 1688"/>
              <a:gd name="connsiteX44" fmla="*/ 3815 w 6633"/>
              <a:gd name="connsiteY44" fmla="*/ 677 h 1688"/>
              <a:gd name="connsiteX45" fmla="*/ 4053 w 6633"/>
              <a:gd name="connsiteY45" fmla="*/ 522 h 1688"/>
              <a:gd name="connsiteX46" fmla="*/ 4286 w 6633"/>
              <a:gd name="connsiteY46" fmla="*/ 372 h 1688"/>
              <a:gd name="connsiteX47" fmla="*/ 4286 w 6633"/>
              <a:gd name="connsiteY47" fmla="*/ 372 h 1688"/>
              <a:gd name="connsiteX48" fmla="*/ 4343 w 6633"/>
              <a:gd name="connsiteY48" fmla="*/ 336 h 1688"/>
              <a:gd name="connsiteX49" fmla="*/ 4400 w 6633"/>
              <a:gd name="connsiteY49" fmla="*/ 301 h 1688"/>
              <a:gd name="connsiteX50" fmla="*/ 4458 w 6633"/>
              <a:gd name="connsiteY50" fmla="*/ 269 h 1688"/>
              <a:gd name="connsiteX51" fmla="*/ 4515 w 6633"/>
              <a:gd name="connsiteY51" fmla="*/ 239 h 1688"/>
              <a:gd name="connsiteX52" fmla="*/ 4572 w 6633"/>
              <a:gd name="connsiteY52" fmla="*/ 212 h 1688"/>
              <a:gd name="connsiteX53" fmla="*/ 4629 w 6633"/>
              <a:gd name="connsiteY53" fmla="*/ 186 h 1688"/>
              <a:gd name="connsiteX54" fmla="*/ 4684 w 6633"/>
              <a:gd name="connsiteY54" fmla="*/ 162 h 1688"/>
              <a:gd name="connsiteX55" fmla="*/ 4741 w 6633"/>
              <a:gd name="connsiteY55" fmla="*/ 141 h 1688"/>
              <a:gd name="connsiteX56" fmla="*/ 4796 w 6633"/>
              <a:gd name="connsiteY56" fmla="*/ 119 h 1688"/>
              <a:gd name="connsiteX57" fmla="*/ 4851 w 6633"/>
              <a:gd name="connsiteY57" fmla="*/ 101 h 1688"/>
              <a:gd name="connsiteX58" fmla="*/ 4906 w 6633"/>
              <a:gd name="connsiteY58" fmla="*/ 85 h 1688"/>
              <a:gd name="connsiteX59" fmla="*/ 4961 w 6633"/>
              <a:gd name="connsiteY59" fmla="*/ 69 h 1688"/>
              <a:gd name="connsiteX60" fmla="*/ 5016 w 6633"/>
              <a:gd name="connsiteY60" fmla="*/ 55 h 1688"/>
              <a:gd name="connsiteX61" fmla="*/ 5068 w 6633"/>
              <a:gd name="connsiteY61" fmla="*/ 44 h 1688"/>
              <a:gd name="connsiteX62" fmla="*/ 5121 w 6633"/>
              <a:gd name="connsiteY62" fmla="*/ 34 h 1688"/>
              <a:gd name="connsiteX63" fmla="*/ 5173 w 6633"/>
              <a:gd name="connsiteY63" fmla="*/ 24 h 1688"/>
              <a:gd name="connsiteX64" fmla="*/ 5226 w 6633"/>
              <a:gd name="connsiteY64" fmla="*/ 18 h 1688"/>
              <a:gd name="connsiteX65" fmla="*/ 5276 w 6633"/>
              <a:gd name="connsiteY65" fmla="*/ 12 h 1688"/>
              <a:gd name="connsiteX66" fmla="*/ 5329 w 6633"/>
              <a:gd name="connsiteY66" fmla="*/ 6 h 1688"/>
              <a:gd name="connsiteX67" fmla="*/ 5379 w 6633"/>
              <a:gd name="connsiteY67" fmla="*/ 2 h 1688"/>
              <a:gd name="connsiteX68" fmla="*/ 5478 w 6633"/>
              <a:gd name="connsiteY68" fmla="*/ 0 h 1688"/>
              <a:gd name="connsiteX69" fmla="*/ 5574 w 6633"/>
              <a:gd name="connsiteY69" fmla="*/ 0 h 1688"/>
              <a:gd name="connsiteX70" fmla="*/ 5667 w 6633"/>
              <a:gd name="connsiteY70" fmla="*/ 6 h 1688"/>
              <a:gd name="connsiteX71" fmla="*/ 5757 w 6633"/>
              <a:gd name="connsiteY71" fmla="*/ 14 h 1688"/>
              <a:gd name="connsiteX72" fmla="*/ 5844 w 6633"/>
              <a:gd name="connsiteY72" fmla="*/ 26 h 1688"/>
              <a:gd name="connsiteX73" fmla="*/ 5928 w 6633"/>
              <a:gd name="connsiteY73" fmla="*/ 40 h 1688"/>
              <a:gd name="connsiteX74" fmla="*/ 6008 w 6633"/>
              <a:gd name="connsiteY74" fmla="*/ 57 h 1688"/>
              <a:gd name="connsiteX75" fmla="*/ 6084 w 6633"/>
              <a:gd name="connsiteY75" fmla="*/ 75 h 1688"/>
              <a:gd name="connsiteX76" fmla="*/ 6157 w 6633"/>
              <a:gd name="connsiteY76" fmla="*/ 95 h 1688"/>
              <a:gd name="connsiteX77" fmla="*/ 6223 w 6633"/>
              <a:gd name="connsiteY77" fmla="*/ 117 h 1688"/>
              <a:gd name="connsiteX78" fmla="*/ 6287 w 6633"/>
              <a:gd name="connsiteY78" fmla="*/ 139 h 1688"/>
              <a:gd name="connsiteX79" fmla="*/ 6347 w 6633"/>
              <a:gd name="connsiteY79" fmla="*/ 160 h 1688"/>
              <a:gd name="connsiteX80" fmla="*/ 6402 w 6633"/>
              <a:gd name="connsiteY80" fmla="*/ 184 h 1688"/>
              <a:gd name="connsiteX81" fmla="*/ 6450 w 6633"/>
              <a:gd name="connsiteY81" fmla="*/ 204 h 1688"/>
              <a:gd name="connsiteX82" fmla="*/ 6534 w 6633"/>
              <a:gd name="connsiteY82" fmla="*/ 243 h 1688"/>
              <a:gd name="connsiteX83" fmla="*/ 6596 w 6633"/>
              <a:gd name="connsiteY83" fmla="*/ 277 h 1688"/>
              <a:gd name="connsiteX84" fmla="*/ 6633 w 6633"/>
              <a:gd name="connsiteY84" fmla="*/ 299 h 1688"/>
              <a:gd name="connsiteX85" fmla="*/ 6434 w 6633"/>
              <a:gd name="connsiteY85" fmla="*/ 665 h 1688"/>
              <a:gd name="connsiteX86" fmla="*/ 6383 w 6633"/>
              <a:gd name="connsiteY86" fmla="*/ 631 h 1688"/>
              <a:gd name="connsiteX87" fmla="*/ 6267 w 6633"/>
              <a:gd name="connsiteY87" fmla="*/ 560 h 1688"/>
              <a:gd name="connsiteX88" fmla="*/ 6203 w 6633"/>
              <a:gd name="connsiteY88" fmla="*/ 524 h 1688"/>
              <a:gd name="connsiteX89" fmla="*/ 6134 w 6633"/>
              <a:gd name="connsiteY89" fmla="*/ 489 h 1688"/>
              <a:gd name="connsiteX90" fmla="*/ 6061 w 6633"/>
              <a:gd name="connsiteY90" fmla="*/ 453 h 1688"/>
              <a:gd name="connsiteX91" fmla="*/ 5985 w 6633"/>
              <a:gd name="connsiteY91" fmla="*/ 418 h 1688"/>
              <a:gd name="connsiteX92" fmla="*/ 5905 w 6633"/>
              <a:gd name="connsiteY92" fmla="*/ 386 h 1688"/>
              <a:gd name="connsiteX93" fmla="*/ 5821 w 6633"/>
              <a:gd name="connsiteY93" fmla="*/ 354 h 1688"/>
              <a:gd name="connsiteX94" fmla="*/ 5734 w 6633"/>
              <a:gd name="connsiteY94" fmla="*/ 327 h 1688"/>
              <a:gd name="connsiteX95" fmla="*/ 5642 w 6633"/>
              <a:gd name="connsiteY95" fmla="*/ 301 h 1688"/>
              <a:gd name="connsiteX96" fmla="*/ 5548 w 6633"/>
              <a:gd name="connsiteY96" fmla="*/ 279 h 1688"/>
              <a:gd name="connsiteX97" fmla="*/ 5450 w 6633"/>
              <a:gd name="connsiteY97" fmla="*/ 261 h 1688"/>
              <a:gd name="connsiteX98" fmla="*/ 5402 w 6633"/>
              <a:gd name="connsiteY98" fmla="*/ 253 h 1688"/>
              <a:gd name="connsiteX99" fmla="*/ 5352 w 6633"/>
              <a:gd name="connsiteY99" fmla="*/ 245 h 1688"/>
              <a:gd name="connsiteX100" fmla="*/ 5299 w 6633"/>
              <a:gd name="connsiteY100" fmla="*/ 241 h 1688"/>
              <a:gd name="connsiteX101" fmla="*/ 5247 w 6633"/>
              <a:gd name="connsiteY101" fmla="*/ 237 h 1688"/>
              <a:gd name="connsiteX102" fmla="*/ 5194 w 6633"/>
              <a:gd name="connsiteY102" fmla="*/ 234 h 1688"/>
              <a:gd name="connsiteX103" fmla="*/ 5141 w 6633"/>
              <a:gd name="connsiteY103" fmla="*/ 234 h 1688"/>
              <a:gd name="connsiteX104" fmla="*/ 5089 w 6633"/>
              <a:gd name="connsiteY104" fmla="*/ 234 h 1688"/>
              <a:gd name="connsiteX105" fmla="*/ 5034 w 6633"/>
              <a:gd name="connsiteY105" fmla="*/ 234 h 1688"/>
              <a:gd name="connsiteX106" fmla="*/ 4979 w 6633"/>
              <a:gd name="connsiteY106" fmla="*/ 237 h 1688"/>
              <a:gd name="connsiteX107" fmla="*/ 4922 w 6633"/>
              <a:gd name="connsiteY107" fmla="*/ 241 h 1688"/>
              <a:gd name="connsiteX108" fmla="*/ 4867 w 6633"/>
              <a:gd name="connsiteY108" fmla="*/ 247 h 1688"/>
              <a:gd name="connsiteX109" fmla="*/ 4810 w 6633"/>
              <a:gd name="connsiteY109" fmla="*/ 255 h 1688"/>
              <a:gd name="connsiteX110" fmla="*/ 4753 w 6633"/>
              <a:gd name="connsiteY110" fmla="*/ 265 h 1688"/>
              <a:gd name="connsiteX111" fmla="*/ 4695 w 6633"/>
              <a:gd name="connsiteY111" fmla="*/ 277 h 1688"/>
              <a:gd name="connsiteX112" fmla="*/ 4636 w 6633"/>
              <a:gd name="connsiteY112" fmla="*/ 291 h 1688"/>
              <a:gd name="connsiteX113" fmla="*/ 4576 w 6633"/>
              <a:gd name="connsiteY113" fmla="*/ 305 h 1688"/>
              <a:gd name="connsiteX114" fmla="*/ 4517 w 6633"/>
              <a:gd name="connsiteY114" fmla="*/ 323 h 1688"/>
              <a:gd name="connsiteX115" fmla="*/ 4458 w 6633"/>
              <a:gd name="connsiteY115" fmla="*/ 342 h 1688"/>
              <a:gd name="connsiteX116" fmla="*/ 4398 w 6633"/>
              <a:gd name="connsiteY116" fmla="*/ 362 h 1688"/>
              <a:gd name="connsiteX117" fmla="*/ 4336 w 6633"/>
              <a:gd name="connsiteY117" fmla="*/ 386 h 1688"/>
              <a:gd name="connsiteX118" fmla="*/ 4336 w 6633"/>
              <a:gd name="connsiteY118" fmla="*/ 386 h 1688"/>
              <a:gd name="connsiteX119" fmla="*/ 4092 w 6633"/>
              <a:gd name="connsiteY119" fmla="*/ 485 h 1688"/>
              <a:gd name="connsiteX120" fmla="*/ 3840 w 6633"/>
              <a:gd name="connsiteY120" fmla="*/ 584 h 1688"/>
              <a:gd name="connsiteX121" fmla="*/ 3714 w 6633"/>
              <a:gd name="connsiteY121" fmla="*/ 633 h 1688"/>
              <a:gd name="connsiteX122" fmla="*/ 3586 w 6633"/>
              <a:gd name="connsiteY122" fmla="*/ 681 h 1688"/>
              <a:gd name="connsiteX123" fmla="*/ 3458 w 6633"/>
              <a:gd name="connsiteY123" fmla="*/ 728 h 1688"/>
              <a:gd name="connsiteX124" fmla="*/ 3328 w 6633"/>
              <a:gd name="connsiteY124" fmla="*/ 774 h 1688"/>
              <a:gd name="connsiteX125" fmla="*/ 3195 w 6633"/>
              <a:gd name="connsiteY125" fmla="*/ 815 h 1688"/>
              <a:gd name="connsiteX126" fmla="*/ 3065 w 6633"/>
              <a:gd name="connsiteY126" fmla="*/ 857 h 1688"/>
              <a:gd name="connsiteX127" fmla="*/ 2932 w 6633"/>
              <a:gd name="connsiteY127" fmla="*/ 894 h 1688"/>
              <a:gd name="connsiteX128" fmla="*/ 2797 w 6633"/>
              <a:gd name="connsiteY128" fmla="*/ 930 h 1688"/>
              <a:gd name="connsiteX129" fmla="*/ 2664 w 6633"/>
              <a:gd name="connsiteY129" fmla="*/ 964 h 1688"/>
              <a:gd name="connsiteX130" fmla="*/ 2527 w 6633"/>
              <a:gd name="connsiteY130" fmla="*/ 991 h 1688"/>
              <a:gd name="connsiteX131" fmla="*/ 2392 w 6633"/>
              <a:gd name="connsiteY131" fmla="*/ 1017 h 1688"/>
              <a:gd name="connsiteX132" fmla="*/ 2255 w 6633"/>
              <a:gd name="connsiteY132" fmla="*/ 1037 h 1688"/>
              <a:gd name="connsiteX133" fmla="*/ 2186 w 6633"/>
              <a:gd name="connsiteY133" fmla="*/ 1045 h 1688"/>
              <a:gd name="connsiteX134" fmla="*/ 2118 w 6633"/>
              <a:gd name="connsiteY134" fmla="*/ 1053 h 1688"/>
              <a:gd name="connsiteX135" fmla="*/ 2049 w 6633"/>
              <a:gd name="connsiteY135" fmla="*/ 1059 h 1688"/>
              <a:gd name="connsiteX136" fmla="*/ 1981 w 6633"/>
              <a:gd name="connsiteY136" fmla="*/ 1063 h 1688"/>
              <a:gd name="connsiteX137" fmla="*/ 1912 w 6633"/>
              <a:gd name="connsiteY137" fmla="*/ 1067 h 1688"/>
              <a:gd name="connsiteX138" fmla="*/ 1843 w 6633"/>
              <a:gd name="connsiteY138" fmla="*/ 1069 h 1688"/>
              <a:gd name="connsiteX139" fmla="*/ 1772 w 6633"/>
              <a:gd name="connsiteY139" fmla="*/ 1071 h 1688"/>
              <a:gd name="connsiteX140" fmla="*/ 1704 w 6633"/>
              <a:gd name="connsiteY140" fmla="*/ 1071 h 1688"/>
              <a:gd name="connsiteX141" fmla="*/ 1635 w 6633"/>
              <a:gd name="connsiteY141" fmla="*/ 1067 h 1688"/>
              <a:gd name="connsiteX142" fmla="*/ 1564 w 6633"/>
              <a:gd name="connsiteY142" fmla="*/ 1065 h 1688"/>
              <a:gd name="connsiteX143" fmla="*/ 1496 w 6633"/>
              <a:gd name="connsiteY143" fmla="*/ 1059 h 1688"/>
              <a:gd name="connsiteX144" fmla="*/ 1425 w 6633"/>
              <a:gd name="connsiteY144" fmla="*/ 1053 h 1688"/>
              <a:gd name="connsiteX145" fmla="*/ 1356 w 6633"/>
              <a:gd name="connsiteY145" fmla="*/ 1045 h 1688"/>
              <a:gd name="connsiteX146" fmla="*/ 1285 w 6633"/>
              <a:gd name="connsiteY146" fmla="*/ 1033 h 1688"/>
              <a:gd name="connsiteX147" fmla="*/ 1214 w 6633"/>
              <a:gd name="connsiteY147" fmla="*/ 1023 h 1688"/>
              <a:gd name="connsiteX148" fmla="*/ 1146 w 6633"/>
              <a:gd name="connsiteY148" fmla="*/ 1009 h 1688"/>
              <a:gd name="connsiteX149" fmla="*/ 1075 w 6633"/>
              <a:gd name="connsiteY149" fmla="*/ 993 h 1688"/>
              <a:gd name="connsiteX150" fmla="*/ 1004 w 6633"/>
              <a:gd name="connsiteY150" fmla="*/ 976 h 1688"/>
              <a:gd name="connsiteX151" fmla="*/ 933 w 6633"/>
              <a:gd name="connsiteY151" fmla="*/ 958 h 1688"/>
              <a:gd name="connsiteX152" fmla="*/ 862 w 6633"/>
              <a:gd name="connsiteY152" fmla="*/ 936 h 1688"/>
              <a:gd name="connsiteX153" fmla="*/ 791 w 6633"/>
              <a:gd name="connsiteY153" fmla="*/ 914 h 1688"/>
              <a:gd name="connsiteX154" fmla="*/ 723 w 6633"/>
              <a:gd name="connsiteY154" fmla="*/ 889 h 1688"/>
              <a:gd name="connsiteX155" fmla="*/ 652 w 6633"/>
              <a:gd name="connsiteY155" fmla="*/ 861 h 1688"/>
              <a:gd name="connsiteX156" fmla="*/ 581 w 6633"/>
              <a:gd name="connsiteY156" fmla="*/ 833 h 1688"/>
              <a:gd name="connsiteX157" fmla="*/ 510 w 6633"/>
              <a:gd name="connsiteY157" fmla="*/ 801 h 1688"/>
              <a:gd name="connsiteX158" fmla="*/ 439 w 6633"/>
              <a:gd name="connsiteY158" fmla="*/ 768 h 1688"/>
              <a:gd name="connsiteX159" fmla="*/ 368 w 6633"/>
              <a:gd name="connsiteY159" fmla="*/ 732 h 1688"/>
              <a:gd name="connsiteX160" fmla="*/ 297 w 6633"/>
              <a:gd name="connsiteY160" fmla="*/ 695 h 1688"/>
              <a:gd name="connsiteX161" fmla="*/ 226 w 6633"/>
              <a:gd name="connsiteY161" fmla="*/ 655 h 1688"/>
              <a:gd name="connsiteX162" fmla="*/ 156 w 6633"/>
              <a:gd name="connsiteY162" fmla="*/ 613 h 1688"/>
              <a:gd name="connsiteX163" fmla="*/ 85 w 6633"/>
              <a:gd name="connsiteY163" fmla="*/ 568 h 1688"/>
              <a:gd name="connsiteX164" fmla="*/ 14 w 6633"/>
              <a:gd name="connsiteY164" fmla="*/ 520 h 1688"/>
              <a:gd name="connsiteX165" fmla="*/ 0 w 6633"/>
              <a:gd name="connsiteY165" fmla="*/ 1458 h 1688"/>
              <a:gd name="connsiteX0" fmla="*/ 0 w 6633"/>
              <a:gd name="connsiteY0" fmla="*/ 1458 h 1688"/>
              <a:gd name="connsiteX1" fmla="*/ 0 w 6633"/>
              <a:gd name="connsiteY1" fmla="*/ 1458 h 1688"/>
              <a:gd name="connsiteX2" fmla="*/ 78 w 6633"/>
              <a:gd name="connsiteY2" fmla="*/ 1488 h 1688"/>
              <a:gd name="connsiteX3" fmla="*/ 153 w 6633"/>
              <a:gd name="connsiteY3" fmla="*/ 1516 h 1688"/>
              <a:gd name="connsiteX4" fmla="*/ 229 w 6633"/>
              <a:gd name="connsiteY4" fmla="*/ 1542 h 1688"/>
              <a:gd name="connsiteX5" fmla="*/ 302 w 6633"/>
              <a:gd name="connsiteY5" fmla="*/ 1565 h 1688"/>
              <a:gd name="connsiteX6" fmla="*/ 377 w 6633"/>
              <a:gd name="connsiteY6" fmla="*/ 1587 h 1688"/>
              <a:gd name="connsiteX7" fmla="*/ 453 w 6633"/>
              <a:gd name="connsiteY7" fmla="*/ 1607 h 1688"/>
              <a:gd name="connsiteX8" fmla="*/ 526 w 6633"/>
              <a:gd name="connsiteY8" fmla="*/ 1625 h 1688"/>
              <a:gd name="connsiteX9" fmla="*/ 599 w 6633"/>
              <a:gd name="connsiteY9" fmla="*/ 1639 h 1688"/>
              <a:gd name="connsiteX10" fmla="*/ 672 w 6633"/>
              <a:gd name="connsiteY10" fmla="*/ 1652 h 1688"/>
              <a:gd name="connsiteX11" fmla="*/ 746 w 6633"/>
              <a:gd name="connsiteY11" fmla="*/ 1662 h 1688"/>
              <a:gd name="connsiteX12" fmla="*/ 819 w 6633"/>
              <a:gd name="connsiteY12" fmla="*/ 1670 h 1688"/>
              <a:gd name="connsiteX13" fmla="*/ 892 w 6633"/>
              <a:gd name="connsiteY13" fmla="*/ 1678 h 1688"/>
              <a:gd name="connsiteX14" fmla="*/ 965 w 6633"/>
              <a:gd name="connsiteY14" fmla="*/ 1682 h 1688"/>
              <a:gd name="connsiteX15" fmla="*/ 1036 w 6633"/>
              <a:gd name="connsiteY15" fmla="*/ 1686 h 1688"/>
              <a:gd name="connsiteX16" fmla="*/ 1109 w 6633"/>
              <a:gd name="connsiteY16" fmla="*/ 1688 h 1688"/>
              <a:gd name="connsiteX17" fmla="*/ 1180 w 6633"/>
              <a:gd name="connsiteY17" fmla="*/ 1686 h 1688"/>
              <a:gd name="connsiteX18" fmla="*/ 1251 w 6633"/>
              <a:gd name="connsiteY18" fmla="*/ 1684 h 1688"/>
              <a:gd name="connsiteX19" fmla="*/ 1324 w 6633"/>
              <a:gd name="connsiteY19" fmla="*/ 1680 h 1688"/>
              <a:gd name="connsiteX20" fmla="*/ 1395 w 6633"/>
              <a:gd name="connsiteY20" fmla="*/ 1674 h 1688"/>
              <a:gd name="connsiteX21" fmla="*/ 1464 w 6633"/>
              <a:gd name="connsiteY21" fmla="*/ 1668 h 1688"/>
              <a:gd name="connsiteX22" fmla="*/ 1535 w 6633"/>
              <a:gd name="connsiteY22" fmla="*/ 1658 h 1688"/>
              <a:gd name="connsiteX23" fmla="*/ 1606 w 6633"/>
              <a:gd name="connsiteY23" fmla="*/ 1648 h 1688"/>
              <a:gd name="connsiteX24" fmla="*/ 1674 w 6633"/>
              <a:gd name="connsiteY24" fmla="*/ 1637 h 1688"/>
              <a:gd name="connsiteX25" fmla="*/ 1743 w 6633"/>
              <a:gd name="connsiteY25" fmla="*/ 1623 h 1688"/>
              <a:gd name="connsiteX26" fmla="*/ 1814 w 6633"/>
              <a:gd name="connsiteY26" fmla="*/ 1609 h 1688"/>
              <a:gd name="connsiteX27" fmla="*/ 1882 w 6633"/>
              <a:gd name="connsiteY27" fmla="*/ 1593 h 1688"/>
              <a:gd name="connsiteX28" fmla="*/ 1951 w 6633"/>
              <a:gd name="connsiteY28" fmla="*/ 1575 h 1688"/>
              <a:gd name="connsiteX29" fmla="*/ 2019 w 6633"/>
              <a:gd name="connsiteY29" fmla="*/ 1555 h 1688"/>
              <a:gd name="connsiteX30" fmla="*/ 2086 w 6633"/>
              <a:gd name="connsiteY30" fmla="*/ 1536 h 1688"/>
              <a:gd name="connsiteX31" fmla="*/ 2154 w 6633"/>
              <a:gd name="connsiteY31" fmla="*/ 1514 h 1688"/>
              <a:gd name="connsiteX32" fmla="*/ 2289 w 6633"/>
              <a:gd name="connsiteY32" fmla="*/ 1468 h 1688"/>
              <a:gd name="connsiteX33" fmla="*/ 2422 w 6633"/>
              <a:gd name="connsiteY33" fmla="*/ 1419 h 1688"/>
              <a:gd name="connsiteX34" fmla="*/ 2555 w 6633"/>
              <a:gd name="connsiteY34" fmla="*/ 1365 h 1688"/>
              <a:gd name="connsiteX35" fmla="*/ 2685 w 6633"/>
              <a:gd name="connsiteY35" fmla="*/ 1306 h 1688"/>
              <a:gd name="connsiteX36" fmla="*/ 2815 w 6633"/>
              <a:gd name="connsiteY36" fmla="*/ 1245 h 1688"/>
              <a:gd name="connsiteX37" fmla="*/ 2943 w 6633"/>
              <a:gd name="connsiteY37" fmla="*/ 1181 h 1688"/>
              <a:gd name="connsiteX38" fmla="*/ 3072 w 6633"/>
              <a:gd name="connsiteY38" fmla="*/ 1114 h 1688"/>
              <a:gd name="connsiteX39" fmla="*/ 3200 w 6633"/>
              <a:gd name="connsiteY39" fmla="*/ 1045 h 1688"/>
              <a:gd name="connsiteX40" fmla="*/ 3323 w 6633"/>
              <a:gd name="connsiteY40" fmla="*/ 974 h 1688"/>
              <a:gd name="connsiteX41" fmla="*/ 3449 w 6633"/>
              <a:gd name="connsiteY41" fmla="*/ 900 h 1688"/>
              <a:gd name="connsiteX42" fmla="*/ 3572 w 6633"/>
              <a:gd name="connsiteY42" fmla="*/ 827 h 1688"/>
              <a:gd name="connsiteX43" fmla="*/ 3694 w 6633"/>
              <a:gd name="connsiteY43" fmla="*/ 752 h 1688"/>
              <a:gd name="connsiteX44" fmla="*/ 3815 w 6633"/>
              <a:gd name="connsiteY44" fmla="*/ 677 h 1688"/>
              <a:gd name="connsiteX45" fmla="*/ 4053 w 6633"/>
              <a:gd name="connsiteY45" fmla="*/ 522 h 1688"/>
              <a:gd name="connsiteX46" fmla="*/ 4286 w 6633"/>
              <a:gd name="connsiteY46" fmla="*/ 372 h 1688"/>
              <a:gd name="connsiteX47" fmla="*/ 4286 w 6633"/>
              <a:gd name="connsiteY47" fmla="*/ 372 h 1688"/>
              <a:gd name="connsiteX48" fmla="*/ 4343 w 6633"/>
              <a:gd name="connsiteY48" fmla="*/ 336 h 1688"/>
              <a:gd name="connsiteX49" fmla="*/ 4400 w 6633"/>
              <a:gd name="connsiteY49" fmla="*/ 301 h 1688"/>
              <a:gd name="connsiteX50" fmla="*/ 4458 w 6633"/>
              <a:gd name="connsiteY50" fmla="*/ 269 h 1688"/>
              <a:gd name="connsiteX51" fmla="*/ 4515 w 6633"/>
              <a:gd name="connsiteY51" fmla="*/ 239 h 1688"/>
              <a:gd name="connsiteX52" fmla="*/ 4572 w 6633"/>
              <a:gd name="connsiteY52" fmla="*/ 212 h 1688"/>
              <a:gd name="connsiteX53" fmla="*/ 4629 w 6633"/>
              <a:gd name="connsiteY53" fmla="*/ 186 h 1688"/>
              <a:gd name="connsiteX54" fmla="*/ 4684 w 6633"/>
              <a:gd name="connsiteY54" fmla="*/ 162 h 1688"/>
              <a:gd name="connsiteX55" fmla="*/ 4741 w 6633"/>
              <a:gd name="connsiteY55" fmla="*/ 141 h 1688"/>
              <a:gd name="connsiteX56" fmla="*/ 4796 w 6633"/>
              <a:gd name="connsiteY56" fmla="*/ 119 h 1688"/>
              <a:gd name="connsiteX57" fmla="*/ 4851 w 6633"/>
              <a:gd name="connsiteY57" fmla="*/ 101 h 1688"/>
              <a:gd name="connsiteX58" fmla="*/ 4906 w 6633"/>
              <a:gd name="connsiteY58" fmla="*/ 85 h 1688"/>
              <a:gd name="connsiteX59" fmla="*/ 4961 w 6633"/>
              <a:gd name="connsiteY59" fmla="*/ 69 h 1688"/>
              <a:gd name="connsiteX60" fmla="*/ 5016 w 6633"/>
              <a:gd name="connsiteY60" fmla="*/ 55 h 1688"/>
              <a:gd name="connsiteX61" fmla="*/ 5068 w 6633"/>
              <a:gd name="connsiteY61" fmla="*/ 44 h 1688"/>
              <a:gd name="connsiteX62" fmla="*/ 5121 w 6633"/>
              <a:gd name="connsiteY62" fmla="*/ 34 h 1688"/>
              <a:gd name="connsiteX63" fmla="*/ 5173 w 6633"/>
              <a:gd name="connsiteY63" fmla="*/ 24 h 1688"/>
              <a:gd name="connsiteX64" fmla="*/ 5226 w 6633"/>
              <a:gd name="connsiteY64" fmla="*/ 18 h 1688"/>
              <a:gd name="connsiteX65" fmla="*/ 5276 w 6633"/>
              <a:gd name="connsiteY65" fmla="*/ 12 h 1688"/>
              <a:gd name="connsiteX66" fmla="*/ 5329 w 6633"/>
              <a:gd name="connsiteY66" fmla="*/ 6 h 1688"/>
              <a:gd name="connsiteX67" fmla="*/ 5379 w 6633"/>
              <a:gd name="connsiteY67" fmla="*/ 2 h 1688"/>
              <a:gd name="connsiteX68" fmla="*/ 5478 w 6633"/>
              <a:gd name="connsiteY68" fmla="*/ 0 h 1688"/>
              <a:gd name="connsiteX69" fmla="*/ 5574 w 6633"/>
              <a:gd name="connsiteY69" fmla="*/ 0 h 1688"/>
              <a:gd name="connsiteX70" fmla="*/ 5667 w 6633"/>
              <a:gd name="connsiteY70" fmla="*/ 6 h 1688"/>
              <a:gd name="connsiteX71" fmla="*/ 5757 w 6633"/>
              <a:gd name="connsiteY71" fmla="*/ 14 h 1688"/>
              <a:gd name="connsiteX72" fmla="*/ 5844 w 6633"/>
              <a:gd name="connsiteY72" fmla="*/ 26 h 1688"/>
              <a:gd name="connsiteX73" fmla="*/ 5928 w 6633"/>
              <a:gd name="connsiteY73" fmla="*/ 40 h 1688"/>
              <a:gd name="connsiteX74" fmla="*/ 6008 w 6633"/>
              <a:gd name="connsiteY74" fmla="*/ 57 h 1688"/>
              <a:gd name="connsiteX75" fmla="*/ 6084 w 6633"/>
              <a:gd name="connsiteY75" fmla="*/ 75 h 1688"/>
              <a:gd name="connsiteX76" fmla="*/ 6157 w 6633"/>
              <a:gd name="connsiteY76" fmla="*/ 95 h 1688"/>
              <a:gd name="connsiteX77" fmla="*/ 6223 w 6633"/>
              <a:gd name="connsiteY77" fmla="*/ 117 h 1688"/>
              <a:gd name="connsiteX78" fmla="*/ 6287 w 6633"/>
              <a:gd name="connsiteY78" fmla="*/ 139 h 1688"/>
              <a:gd name="connsiteX79" fmla="*/ 6347 w 6633"/>
              <a:gd name="connsiteY79" fmla="*/ 160 h 1688"/>
              <a:gd name="connsiteX80" fmla="*/ 6402 w 6633"/>
              <a:gd name="connsiteY80" fmla="*/ 184 h 1688"/>
              <a:gd name="connsiteX81" fmla="*/ 6450 w 6633"/>
              <a:gd name="connsiteY81" fmla="*/ 204 h 1688"/>
              <a:gd name="connsiteX82" fmla="*/ 6534 w 6633"/>
              <a:gd name="connsiteY82" fmla="*/ 243 h 1688"/>
              <a:gd name="connsiteX83" fmla="*/ 6596 w 6633"/>
              <a:gd name="connsiteY83" fmla="*/ 277 h 1688"/>
              <a:gd name="connsiteX84" fmla="*/ 6633 w 6633"/>
              <a:gd name="connsiteY84" fmla="*/ 299 h 1688"/>
              <a:gd name="connsiteX85" fmla="*/ 6383 w 6633"/>
              <a:gd name="connsiteY85" fmla="*/ 631 h 1688"/>
              <a:gd name="connsiteX86" fmla="*/ 6267 w 6633"/>
              <a:gd name="connsiteY86" fmla="*/ 560 h 1688"/>
              <a:gd name="connsiteX87" fmla="*/ 6203 w 6633"/>
              <a:gd name="connsiteY87" fmla="*/ 524 h 1688"/>
              <a:gd name="connsiteX88" fmla="*/ 6134 w 6633"/>
              <a:gd name="connsiteY88" fmla="*/ 489 h 1688"/>
              <a:gd name="connsiteX89" fmla="*/ 6061 w 6633"/>
              <a:gd name="connsiteY89" fmla="*/ 453 h 1688"/>
              <a:gd name="connsiteX90" fmla="*/ 5985 w 6633"/>
              <a:gd name="connsiteY90" fmla="*/ 418 h 1688"/>
              <a:gd name="connsiteX91" fmla="*/ 5905 w 6633"/>
              <a:gd name="connsiteY91" fmla="*/ 386 h 1688"/>
              <a:gd name="connsiteX92" fmla="*/ 5821 w 6633"/>
              <a:gd name="connsiteY92" fmla="*/ 354 h 1688"/>
              <a:gd name="connsiteX93" fmla="*/ 5734 w 6633"/>
              <a:gd name="connsiteY93" fmla="*/ 327 h 1688"/>
              <a:gd name="connsiteX94" fmla="*/ 5642 w 6633"/>
              <a:gd name="connsiteY94" fmla="*/ 301 h 1688"/>
              <a:gd name="connsiteX95" fmla="*/ 5548 w 6633"/>
              <a:gd name="connsiteY95" fmla="*/ 279 h 1688"/>
              <a:gd name="connsiteX96" fmla="*/ 5450 w 6633"/>
              <a:gd name="connsiteY96" fmla="*/ 261 h 1688"/>
              <a:gd name="connsiteX97" fmla="*/ 5402 w 6633"/>
              <a:gd name="connsiteY97" fmla="*/ 253 h 1688"/>
              <a:gd name="connsiteX98" fmla="*/ 5352 w 6633"/>
              <a:gd name="connsiteY98" fmla="*/ 245 h 1688"/>
              <a:gd name="connsiteX99" fmla="*/ 5299 w 6633"/>
              <a:gd name="connsiteY99" fmla="*/ 241 h 1688"/>
              <a:gd name="connsiteX100" fmla="*/ 5247 w 6633"/>
              <a:gd name="connsiteY100" fmla="*/ 237 h 1688"/>
              <a:gd name="connsiteX101" fmla="*/ 5194 w 6633"/>
              <a:gd name="connsiteY101" fmla="*/ 234 h 1688"/>
              <a:gd name="connsiteX102" fmla="*/ 5141 w 6633"/>
              <a:gd name="connsiteY102" fmla="*/ 234 h 1688"/>
              <a:gd name="connsiteX103" fmla="*/ 5089 w 6633"/>
              <a:gd name="connsiteY103" fmla="*/ 234 h 1688"/>
              <a:gd name="connsiteX104" fmla="*/ 5034 w 6633"/>
              <a:gd name="connsiteY104" fmla="*/ 234 h 1688"/>
              <a:gd name="connsiteX105" fmla="*/ 4979 w 6633"/>
              <a:gd name="connsiteY105" fmla="*/ 237 h 1688"/>
              <a:gd name="connsiteX106" fmla="*/ 4922 w 6633"/>
              <a:gd name="connsiteY106" fmla="*/ 241 h 1688"/>
              <a:gd name="connsiteX107" fmla="*/ 4867 w 6633"/>
              <a:gd name="connsiteY107" fmla="*/ 247 h 1688"/>
              <a:gd name="connsiteX108" fmla="*/ 4810 w 6633"/>
              <a:gd name="connsiteY108" fmla="*/ 255 h 1688"/>
              <a:gd name="connsiteX109" fmla="*/ 4753 w 6633"/>
              <a:gd name="connsiteY109" fmla="*/ 265 h 1688"/>
              <a:gd name="connsiteX110" fmla="*/ 4695 w 6633"/>
              <a:gd name="connsiteY110" fmla="*/ 277 h 1688"/>
              <a:gd name="connsiteX111" fmla="*/ 4636 w 6633"/>
              <a:gd name="connsiteY111" fmla="*/ 291 h 1688"/>
              <a:gd name="connsiteX112" fmla="*/ 4576 w 6633"/>
              <a:gd name="connsiteY112" fmla="*/ 305 h 1688"/>
              <a:gd name="connsiteX113" fmla="*/ 4517 w 6633"/>
              <a:gd name="connsiteY113" fmla="*/ 323 h 1688"/>
              <a:gd name="connsiteX114" fmla="*/ 4458 w 6633"/>
              <a:gd name="connsiteY114" fmla="*/ 342 h 1688"/>
              <a:gd name="connsiteX115" fmla="*/ 4398 w 6633"/>
              <a:gd name="connsiteY115" fmla="*/ 362 h 1688"/>
              <a:gd name="connsiteX116" fmla="*/ 4336 w 6633"/>
              <a:gd name="connsiteY116" fmla="*/ 386 h 1688"/>
              <a:gd name="connsiteX117" fmla="*/ 4336 w 6633"/>
              <a:gd name="connsiteY117" fmla="*/ 386 h 1688"/>
              <a:gd name="connsiteX118" fmla="*/ 4092 w 6633"/>
              <a:gd name="connsiteY118" fmla="*/ 485 h 1688"/>
              <a:gd name="connsiteX119" fmla="*/ 3840 w 6633"/>
              <a:gd name="connsiteY119" fmla="*/ 584 h 1688"/>
              <a:gd name="connsiteX120" fmla="*/ 3714 w 6633"/>
              <a:gd name="connsiteY120" fmla="*/ 633 h 1688"/>
              <a:gd name="connsiteX121" fmla="*/ 3586 w 6633"/>
              <a:gd name="connsiteY121" fmla="*/ 681 h 1688"/>
              <a:gd name="connsiteX122" fmla="*/ 3458 w 6633"/>
              <a:gd name="connsiteY122" fmla="*/ 728 h 1688"/>
              <a:gd name="connsiteX123" fmla="*/ 3328 w 6633"/>
              <a:gd name="connsiteY123" fmla="*/ 774 h 1688"/>
              <a:gd name="connsiteX124" fmla="*/ 3195 w 6633"/>
              <a:gd name="connsiteY124" fmla="*/ 815 h 1688"/>
              <a:gd name="connsiteX125" fmla="*/ 3065 w 6633"/>
              <a:gd name="connsiteY125" fmla="*/ 857 h 1688"/>
              <a:gd name="connsiteX126" fmla="*/ 2932 w 6633"/>
              <a:gd name="connsiteY126" fmla="*/ 894 h 1688"/>
              <a:gd name="connsiteX127" fmla="*/ 2797 w 6633"/>
              <a:gd name="connsiteY127" fmla="*/ 930 h 1688"/>
              <a:gd name="connsiteX128" fmla="*/ 2664 w 6633"/>
              <a:gd name="connsiteY128" fmla="*/ 964 h 1688"/>
              <a:gd name="connsiteX129" fmla="*/ 2527 w 6633"/>
              <a:gd name="connsiteY129" fmla="*/ 991 h 1688"/>
              <a:gd name="connsiteX130" fmla="*/ 2392 w 6633"/>
              <a:gd name="connsiteY130" fmla="*/ 1017 h 1688"/>
              <a:gd name="connsiteX131" fmla="*/ 2255 w 6633"/>
              <a:gd name="connsiteY131" fmla="*/ 1037 h 1688"/>
              <a:gd name="connsiteX132" fmla="*/ 2186 w 6633"/>
              <a:gd name="connsiteY132" fmla="*/ 1045 h 1688"/>
              <a:gd name="connsiteX133" fmla="*/ 2118 w 6633"/>
              <a:gd name="connsiteY133" fmla="*/ 1053 h 1688"/>
              <a:gd name="connsiteX134" fmla="*/ 2049 w 6633"/>
              <a:gd name="connsiteY134" fmla="*/ 1059 h 1688"/>
              <a:gd name="connsiteX135" fmla="*/ 1981 w 6633"/>
              <a:gd name="connsiteY135" fmla="*/ 1063 h 1688"/>
              <a:gd name="connsiteX136" fmla="*/ 1912 w 6633"/>
              <a:gd name="connsiteY136" fmla="*/ 1067 h 1688"/>
              <a:gd name="connsiteX137" fmla="*/ 1843 w 6633"/>
              <a:gd name="connsiteY137" fmla="*/ 1069 h 1688"/>
              <a:gd name="connsiteX138" fmla="*/ 1772 w 6633"/>
              <a:gd name="connsiteY138" fmla="*/ 1071 h 1688"/>
              <a:gd name="connsiteX139" fmla="*/ 1704 w 6633"/>
              <a:gd name="connsiteY139" fmla="*/ 1071 h 1688"/>
              <a:gd name="connsiteX140" fmla="*/ 1635 w 6633"/>
              <a:gd name="connsiteY140" fmla="*/ 1067 h 1688"/>
              <a:gd name="connsiteX141" fmla="*/ 1564 w 6633"/>
              <a:gd name="connsiteY141" fmla="*/ 1065 h 1688"/>
              <a:gd name="connsiteX142" fmla="*/ 1496 w 6633"/>
              <a:gd name="connsiteY142" fmla="*/ 1059 h 1688"/>
              <a:gd name="connsiteX143" fmla="*/ 1425 w 6633"/>
              <a:gd name="connsiteY143" fmla="*/ 1053 h 1688"/>
              <a:gd name="connsiteX144" fmla="*/ 1356 w 6633"/>
              <a:gd name="connsiteY144" fmla="*/ 1045 h 1688"/>
              <a:gd name="connsiteX145" fmla="*/ 1285 w 6633"/>
              <a:gd name="connsiteY145" fmla="*/ 1033 h 1688"/>
              <a:gd name="connsiteX146" fmla="*/ 1214 w 6633"/>
              <a:gd name="connsiteY146" fmla="*/ 1023 h 1688"/>
              <a:gd name="connsiteX147" fmla="*/ 1146 w 6633"/>
              <a:gd name="connsiteY147" fmla="*/ 1009 h 1688"/>
              <a:gd name="connsiteX148" fmla="*/ 1075 w 6633"/>
              <a:gd name="connsiteY148" fmla="*/ 993 h 1688"/>
              <a:gd name="connsiteX149" fmla="*/ 1004 w 6633"/>
              <a:gd name="connsiteY149" fmla="*/ 976 h 1688"/>
              <a:gd name="connsiteX150" fmla="*/ 933 w 6633"/>
              <a:gd name="connsiteY150" fmla="*/ 958 h 1688"/>
              <a:gd name="connsiteX151" fmla="*/ 862 w 6633"/>
              <a:gd name="connsiteY151" fmla="*/ 936 h 1688"/>
              <a:gd name="connsiteX152" fmla="*/ 791 w 6633"/>
              <a:gd name="connsiteY152" fmla="*/ 914 h 1688"/>
              <a:gd name="connsiteX153" fmla="*/ 723 w 6633"/>
              <a:gd name="connsiteY153" fmla="*/ 889 h 1688"/>
              <a:gd name="connsiteX154" fmla="*/ 652 w 6633"/>
              <a:gd name="connsiteY154" fmla="*/ 861 h 1688"/>
              <a:gd name="connsiteX155" fmla="*/ 581 w 6633"/>
              <a:gd name="connsiteY155" fmla="*/ 833 h 1688"/>
              <a:gd name="connsiteX156" fmla="*/ 510 w 6633"/>
              <a:gd name="connsiteY156" fmla="*/ 801 h 1688"/>
              <a:gd name="connsiteX157" fmla="*/ 439 w 6633"/>
              <a:gd name="connsiteY157" fmla="*/ 768 h 1688"/>
              <a:gd name="connsiteX158" fmla="*/ 368 w 6633"/>
              <a:gd name="connsiteY158" fmla="*/ 732 h 1688"/>
              <a:gd name="connsiteX159" fmla="*/ 297 w 6633"/>
              <a:gd name="connsiteY159" fmla="*/ 695 h 1688"/>
              <a:gd name="connsiteX160" fmla="*/ 226 w 6633"/>
              <a:gd name="connsiteY160" fmla="*/ 655 h 1688"/>
              <a:gd name="connsiteX161" fmla="*/ 156 w 6633"/>
              <a:gd name="connsiteY161" fmla="*/ 613 h 1688"/>
              <a:gd name="connsiteX162" fmla="*/ 85 w 6633"/>
              <a:gd name="connsiteY162" fmla="*/ 568 h 1688"/>
              <a:gd name="connsiteX163" fmla="*/ 14 w 6633"/>
              <a:gd name="connsiteY163" fmla="*/ 520 h 1688"/>
              <a:gd name="connsiteX164" fmla="*/ 0 w 6633"/>
              <a:gd name="connsiteY164" fmla="*/ 1458 h 1688"/>
              <a:gd name="connsiteX0" fmla="*/ 0 w 6633"/>
              <a:gd name="connsiteY0" fmla="*/ 1458 h 1688"/>
              <a:gd name="connsiteX1" fmla="*/ 0 w 6633"/>
              <a:gd name="connsiteY1" fmla="*/ 1458 h 1688"/>
              <a:gd name="connsiteX2" fmla="*/ 78 w 6633"/>
              <a:gd name="connsiteY2" fmla="*/ 1488 h 1688"/>
              <a:gd name="connsiteX3" fmla="*/ 153 w 6633"/>
              <a:gd name="connsiteY3" fmla="*/ 1516 h 1688"/>
              <a:gd name="connsiteX4" fmla="*/ 229 w 6633"/>
              <a:gd name="connsiteY4" fmla="*/ 1542 h 1688"/>
              <a:gd name="connsiteX5" fmla="*/ 302 w 6633"/>
              <a:gd name="connsiteY5" fmla="*/ 1565 h 1688"/>
              <a:gd name="connsiteX6" fmla="*/ 377 w 6633"/>
              <a:gd name="connsiteY6" fmla="*/ 1587 h 1688"/>
              <a:gd name="connsiteX7" fmla="*/ 453 w 6633"/>
              <a:gd name="connsiteY7" fmla="*/ 1607 h 1688"/>
              <a:gd name="connsiteX8" fmla="*/ 526 w 6633"/>
              <a:gd name="connsiteY8" fmla="*/ 1625 h 1688"/>
              <a:gd name="connsiteX9" fmla="*/ 599 w 6633"/>
              <a:gd name="connsiteY9" fmla="*/ 1639 h 1688"/>
              <a:gd name="connsiteX10" fmla="*/ 672 w 6633"/>
              <a:gd name="connsiteY10" fmla="*/ 1652 h 1688"/>
              <a:gd name="connsiteX11" fmla="*/ 746 w 6633"/>
              <a:gd name="connsiteY11" fmla="*/ 1662 h 1688"/>
              <a:gd name="connsiteX12" fmla="*/ 819 w 6633"/>
              <a:gd name="connsiteY12" fmla="*/ 1670 h 1688"/>
              <a:gd name="connsiteX13" fmla="*/ 892 w 6633"/>
              <a:gd name="connsiteY13" fmla="*/ 1678 h 1688"/>
              <a:gd name="connsiteX14" fmla="*/ 965 w 6633"/>
              <a:gd name="connsiteY14" fmla="*/ 1682 h 1688"/>
              <a:gd name="connsiteX15" fmla="*/ 1036 w 6633"/>
              <a:gd name="connsiteY15" fmla="*/ 1686 h 1688"/>
              <a:gd name="connsiteX16" fmla="*/ 1109 w 6633"/>
              <a:gd name="connsiteY16" fmla="*/ 1688 h 1688"/>
              <a:gd name="connsiteX17" fmla="*/ 1180 w 6633"/>
              <a:gd name="connsiteY17" fmla="*/ 1686 h 1688"/>
              <a:gd name="connsiteX18" fmla="*/ 1251 w 6633"/>
              <a:gd name="connsiteY18" fmla="*/ 1684 h 1688"/>
              <a:gd name="connsiteX19" fmla="*/ 1324 w 6633"/>
              <a:gd name="connsiteY19" fmla="*/ 1680 h 1688"/>
              <a:gd name="connsiteX20" fmla="*/ 1395 w 6633"/>
              <a:gd name="connsiteY20" fmla="*/ 1674 h 1688"/>
              <a:gd name="connsiteX21" fmla="*/ 1464 w 6633"/>
              <a:gd name="connsiteY21" fmla="*/ 1668 h 1688"/>
              <a:gd name="connsiteX22" fmla="*/ 1535 w 6633"/>
              <a:gd name="connsiteY22" fmla="*/ 1658 h 1688"/>
              <a:gd name="connsiteX23" fmla="*/ 1606 w 6633"/>
              <a:gd name="connsiteY23" fmla="*/ 1648 h 1688"/>
              <a:gd name="connsiteX24" fmla="*/ 1674 w 6633"/>
              <a:gd name="connsiteY24" fmla="*/ 1637 h 1688"/>
              <a:gd name="connsiteX25" fmla="*/ 1743 w 6633"/>
              <a:gd name="connsiteY25" fmla="*/ 1623 h 1688"/>
              <a:gd name="connsiteX26" fmla="*/ 1814 w 6633"/>
              <a:gd name="connsiteY26" fmla="*/ 1609 h 1688"/>
              <a:gd name="connsiteX27" fmla="*/ 1882 w 6633"/>
              <a:gd name="connsiteY27" fmla="*/ 1593 h 1688"/>
              <a:gd name="connsiteX28" fmla="*/ 1951 w 6633"/>
              <a:gd name="connsiteY28" fmla="*/ 1575 h 1688"/>
              <a:gd name="connsiteX29" fmla="*/ 2019 w 6633"/>
              <a:gd name="connsiteY29" fmla="*/ 1555 h 1688"/>
              <a:gd name="connsiteX30" fmla="*/ 2086 w 6633"/>
              <a:gd name="connsiteY30" fmla="*/ 1536 h 1688"/>
              <a:gd name="connsiteX31" fmla="*/ 2154 w 6633"/>
              <a:gd name="connsiteY31" fmla="*/ 1514 h 1688"/>
              <a:gd name="connsiteX32" fmla="*/ 2289 w 6633"/>
              <a:gd name="connsiteY32" fmla="*/ 1468 h 1688"/>
              <a:gd name="connsiteX33" fmla="*/ 2422 w 6633"/>
              <a:gd name="connsiteY33" fmla="*/ 1419 h 1688"/>
              <a:gd name="connsiteX34" fmla="*/ 2555 w 6633"/>
              <a:gd name="connsiteY34" fmla="*/ 1365 h 1688"/>
              <a:gd name="connsiteX35" fmla="*/ 2685 w 6633"/>
              <a:gd name="connsiteY35" fmla="*/ 1306 h 1688"/>
              <a:gd name="connsiteX36" fmla="*/ 2815 w 6633"/>
              <a:gd name="connsiteY36" fmla="*/ 1245 h 1688"/>
              <a:gd name="connsiteX37" fmla="*/ 2943 w 6633"/>
              <a:gd name="connsiteY37" fmla="*/ 1181 h 1688"/>
              <a:gd name="connsiteX38" fmla="*/ 3072 w 6633"/>
              <a:gd name="connsiteY38" fmla="*/ 1114 h 1688"/>
              <a:gd name="connsiteX39" fmla="*/ 3200 w 6633"/>
              <a:gd name="connsiteY39" fmla="*/ 1045 h 1688"/>
              <a:gd name="connsiteX40" fmla="*/ 3323 w 6633"/>
              <a:gd name="connsiteY40" fmla="*/ 974 h 1688"/>
              <a:gd name="connsiteX41" fmla="*/ 3449 w 6633"/>
              <a:gd name="connsiteY41" fmla="*/ 900 h 1688"/>
              <a:gd name="connsiteX42" fmla="*/ 3572 w 6633"/>
              <a:gd name="connsiteY42" fmla="*/ 827 h 1688"/>
              <a:gd name="connsiteX43" fmla="*/ 3694 w 6633"/>
              <a:gd name="connsiteY43" fmla="*/ 752 h 1688"/>
              <a:gd name="connsiteX44" fmla="*/ 3815 w 6633"/>
              <a:gd name="connsiteY44" fmla="*/ 677 h 1688"/>
              <a:gd name="connsiteX45" fmla="*/ 4053 w 6633"/>
              <a:gd name="connsiteY45" fmla="*/ 522 h 1688"/>
              <a:gd name="connsiteX46" fmla="*/ 4286 w 6633"/>
              <a:gd name="connsiteY46" fmla="*/ 372 h 1688"/>
              <a:gd name="connsiteX47" fmla="*/ 4286 w 6633"/>
              <a:gd name="connsiteY47" fmla="*/ 372 h 1688"/>
              <a:gd name="connsiteX48" fmla="*/ 4343 w 6633"/>
              <a:gd name="connsiteY48" fmla="*/ 336 h 1688"/>
              <a:gd name="connsiteX49" fmla="*/ 4400 w 6633"/>
              <a:gd name="connsiteY49" fmla="*/ 301 h 1688"/>
              <a:gd name="connsiteX50" fmla="*/ 4458 w 6633"/>
              <a:gd name="connsiteY50" fmla="*/ 269 h 1688"/>
              <a:gd name="connsiteX51" fmla="*/ 4515 w 6633"/>
              <a:gd name="connsiteY51" fmla="*/ 239 h 1688"/>
              <a:gd name="connsiteX52" fmla="*/ 4572 w 6633"/>
              <a:gd name="connsiteY52" fmla="*/ 212 h 1688"/>
              <a:gd name="connsiteX53" fmla="*/ 4629 w 6633"/>
              <a:gd name="connsiteY53" fmla="*/ 186 h 1688"/>
              <a:gd name="connsiteX54" fmla="*/ 4684 w 6633"/>
              <a:gd name="connsiteY54" fmla="*/ 162 h 1688"/>
              <a:gd name="connsiteX55" fmla="*/ 4741 w 6633"/>
              <a:gd name="connsiteY55" fmla="*/ 141 h 1688"/>
              <a:gd name="connsiteX56" fmla="*/ 4796 w 6633"/>
              <a:gd name="connsiteY56" fmla="*/ 119 h 1688"/>
              <a:gd name="connsiteX57" fmla="*/ 4851 w 6633"/>
              <a:gd name="connsiteY57" fmla="*/ 101 h 1688"/>
              <a:gd name="connsiteX58" fmla="*/ 4906 w 6633"/>
              <a:gd name="connsiteY58" fmla="*/ 85 h 1688"/>
              <a:gd name="connsiteX59" fmla="*/ 4961 w 6633"/>
              <a:gd name="connsiteY59" fmla="*/ 69 h 1688"/>
              <a:gd name="connsiteX60" fmla="*/ 5016 w 6633"/>
              <a:gd name="connsiteY60" fmla="*/ 55 h 1688"/>
              <a:gd name="connsiteX61" fmla="*/ 5068 w 6633"/>
              <a:gd name="connsiteY61" fmla="*/ 44 h 1688"/>
              <a:gd name="connsiteX62" fmla="*/ 5121 w 6633"/>
              <a:gd name="connsiteY62" fmla="*/ 34 h 1688"/>
              <a:gd name="connsiteX63" fmla="*/ 5173 w 6633"/>
              <a:gd name="connsiteY63" fmla="*/ 24 h 1688"/>
              <a:gd name="connsiteX64" fmla="*/ 5226 w 6633"/>
              <a:gd name="connsiteY64" fmla="*/ 18 h 1688"/>
              <a:gd name="connsiteX65" fmla="*/ 5276 w 6633"/>
              <a:gd name="connsiteY65" fmla="*/ 12 h 1688"/>
              <a:gd name="connsiteX66" fmla="*/ 5329 w 6633"/>
              <a:gd name="connsiteY66" fmla="*/ 6 h 1688"/>
              <a:gd name="connsiteX67" fmla="*/ 5379 w 6633"/>
              <a:gd name="connsiteY67" fmla="*/ 2 h 1688"/>
              <a:gd name="connsiteX68" fmla="*/ 5478 w 6633"/>
              <a:gd name="connsiteY68" fmla="*/ 0 h 1688"/>
              <a:gd name="connsiteX69" fmla="*/ 5574 w 6633"/>
              <a:gd name="connsiteY69" fmla="*/ 0 h 1688"/>
              <a:gd name="connsiteX70" fmla="*/ 5667 w 6633"/>
              <a:gd name="connsiteY70" fmla="*/ 6 h 1688"/>
              <a:gd name="connsiteX71" fmla="*/ 5757 w 6633"/>
              <a:gd name="connsiteY71" fmla="*/ 14 h 1688"/>
              <a:gd name="connsiteX72" fmla="*/ 5844 w 6633"/>
              <a:gd name="connsiteY72" fmla="*/ 26 h 1688"/>
              <a:gd name="connsiteX73" fmla="*/ 5928 w 6633"/>
              <a:gd name="connsiteY73" fmla="*/ 40 h 1688"/>
              <a:gd name="connsiteX74" fmla="*/ 6008 w 6633"/>
              <a:gd name="connsiteY74" fmla="*/ 57 h 1688"/>
              <a:gd name="connsiteX75" fmla="*/ 6084 w 6633"/>
              <a:gd name="connsiteY75" fmla="*/ 75 h 1688"/>
              <a:gd name="connsiteX76" fmla="*/ 6157 w 6633"/>
              <a:gd name="connsiteY76" fmla="*/ 95 h 1688"/>
              <a:gd name="connsiteX77" fmla="*/ 6223 w 6633"/>
              <a:gd name="connsiteY77" fmla="*/ 117 h 1688"/>
              <a:gd name="connsiteX78" fmla="*/ 6287 w 6633"/>
              <a:gd name="connsiteY78" fmla="*/ 139 h 1688"/>
              <a:gd name="connsiteX79" fmla="*/ 6347 w 6633"/>
              <a:gd name="connsiteY79" fmla="*/ 160 h 1688"/>
              <a:gd name="connsiteX80" fmla="*/ 6402 w 6633"/>
              <a:gd name="connsiteY80" fmla="*/ 184 h 1688"/>
              <a:gd name="connsiteX81" fmla="*/ 6450 w 6633"/>
              <a:gd name="connsiteY81" fmla="*/ 204 h 1688"/>
              <a:gd name="connsiteX82" fmla="*/ 6534 w 6633"/>
              <a:gd name="connsiteY82" fmla="*/ 243 h 1688"/>
              <a:gd name="connsiteX83" fmla="*/ 6596 w 6633"/>
              <a:gd name="connsiteY83" fmla="*/ 277 h 1688"/>
              <a:gd name="connsiteX84" fmla="*/ 6633 w 6633"/>
              <a:gd name="connsiteY84" fmla="*/ 299 h 1688"/>
              <a:gd name="connsiteX85" fmla="*/ 6267 w 6633"/>
              <a:gd name="connsiteY85" fmla="*/ 560 h 1688"/>
              <a:gd name="connsiteX86" fmla="*/ 6203 w 6633"/>
              <a:gd name="connsiteY86" fmla="*/ 524 h 1688"/>
              <a:gd name="connsiteX87" fmla="*/ 6134 w 6633"/>
              <a:gd name="connsiteY87" fmla="*/ 489 h 1688"/>
              <a:gd name="connsiteX88" fmla="*/ 6061 w 6633"/>
              <a:gd name="connsiteY88" fmla="*/ 453 h 1688"/>
              <a:gd name="connsiteX89" fmla="*/ 5985 w 6633"/>
              <a:gd name="connsiteY89" fmla="*/ 418 h 1688"/>
              <a:gd name="connsiteX90" fmla="*/ 5905 w 6633"/>
              <a:gd name="connsiteY90" fmla="*/ 386 h 1688"/>
              <a:gd name="connsiteX91" fmla="*/ 5821 w 6633"/>
              <a:gd name="connsiteY91" fmla="*/ 354 h 1688"/>
              <a:gd name="connsiteX92" fmla="*/ 5734 w 6633"/>
              <a:gd name="connsiteY92" fmla="*/ 327 h 1688"/>
              <a:gd name="connsiteX93" fmla="*/ 5642 w 6633"/>
              <a:gd name="connsiteY93" fmla="*/ 301 h 1688"/>
              <a:gd name="connsiteX94" fmla="*/ 5548 w 6633"/>
              <a:gd name="connsiteY94" fmla="*/ 279 h 1688"/>
              <a:gd name="connsiteX95" fmla="*/ 5450 w 6633"/>
              <a:gd name="connsiteY95" fmla="*/ 261 h 1688"/>
              <a:gd name="connsiteX96" fmla="*/ 5402 w 6633"/>
              <a:gd name="connsiteY96" fmla="*/ 253 h 1688"/>
              <a:gd name="connsiteX97" fmla="*/ 5352 w 6633"/>
              <a:gd name="connsiteY97" fmla="*/ 245 h 1688"/>
              <a:gd name="connsiteX98" fmla="*/ 5299 w 6633"/>
              <a:gd name="connsiteY98" fmla="*/ 241 h 1688"/>
              <a:gd name="connsiteX99" fmla="*/ 5247 w 6633"/>
              <a:gd name="connsiteY99" fmla="*/ 237 h 1688"/>
              <a:gd name="connsiteX100" fmla="*/ 5194 w 6633"/>
              <a:gd name="connsiteY100" fmla="*/ 234 h 1688"/>
              <a:gd name="connsiteX101" fmla="*/ 5141 w 6633"/>
              <a:gd name="connsiteY101" fmla="*/ 234 h 1688"/>
              <a:gd name="connsiteX102" fmla="*/ 5089 w 6633"/>
              <a:gd name="connsiteY102" fmla="*/ 234 h 1688"/>
              <a:gd name="connsiteX103" fmla="*/ 5034 w 6633"/>
              <a:gd name="connsiteY103" fmla="*/ 234 h 1688"/>
              <a:gd name="connsiteX104" fmla="*/ 4979 w 6633"/>
              <a:gd name="connsiteY104" fmla="*/ 237 h 1688"/>
              <a:gd name="connsiteX105" fmla="*/ 4922 w 6633"/>
              <a:gd name="connsiteY105" fmla="*/ 241 h 1688"/>
              <a:gd name="connsiteX106" fmla="*/ 4867 w 6633"/>
              <a:gd name="connsiteY106" fmla="*/ 247 h 1688"/>
              <a:gd name="connsiteX107" fmla="*/ 4810 w 6633"/>
              <a:gd name="connsiteY107" fmla="*/ 255 h 1688"/>
              <a:gd name="connsiteX108" fmla="*/ 4753 w 6633"/>
              <a:gd name="connsiteY108" fmla="*/ 265 h 1688"/>
              <a:gd name="connsiteX109" fmla="*/ 4695 w 6633"/>
              <a:gd name="connsiteY109" fmla="*/ 277 h 1688"/>
              <a:gd name="connsiteX110" fmla="*/ 4636 w 6633"/>
              <a:gd name="connsiteY110" fmla="*/ 291 h 1688"/>
              <a:gd name="connsiteX111" fmla="*/ 4576 w 6633"/>
              <a:gd name="connsiteY111" fmla="*/ 305 h 1688"/>
              <a:gd name="connsiteX112" fmla="*/ 4517 w 6633"/>
              <a:gd name="connsiteY112" fmla="*/ 323 h 1688"/>
              <a:gd name="connsiteX113" fmla="*/ 4458 w 6633"/>
              <a:gd name="connsiteY113" fmla="*/ 342 h 1688"/>
              <a:gd name="connsiteX114" fmla="*/ 4398 w 6633"/>
              <a:gd name="connsiteY114" fmla="*/ 362 h 1688"/>
              <a:gd name="connsiteX115" fmla="*/ 4336 w 6633"/>
              <a:gd name="connsiteY115" fmla="*/ 386 h 1688"/>
              <a:gd name="connsiteX116" fmla="*/ 4336 w 6633"/>
              <a:gd name="connsiteY116" fmla="*/ 386 h 1688"/>
              <a:gd name="connsiteX117" fmla="*/ 4092 w 6633"/>
              <a:gd name="connsiteY117" fmla="*/ 485 h 1688"/>
              <a:gd name="connsiteX118" fmla="*/ 3840 w 6633"/>
              <a:gd name="connsiteY118" fmla="*/ 584 h 1688"/>
              <a:gd name="connsiteX119" fmla="*/ 3714 w 6633"/>
              <a:gd name="connsiteY119" fmla="*/ 633 h 1688"/>
              <a:gd name="connsiteX120" fmla="*/ 3586 w 6633"/>
              <a:gd name="connsiteY120" fmla="*/ 681 h 1688"/>
              <a:gd name="connsiteX121" fmla="*/ 3458 w 6633"/>
              <a:gd name="connsiteY121" fmla="*/ 728 h 1688"/>
              <a:gd name="connsiteX122" fmla="*/ 3328 w 6633"/>
              <a:gd name="connsiteY122" fmla="*/ 774 h 1688"/>
              <a:gd name="connsiteX123" fmla="*/ 3195 w 6633"/>
              <a:gd name="connsiteY123" fmla="*/ 815 h 1688"/>
              <a:gd name="connsiteX124" fmla="*/ 3065 w 6633"/>
              <a:gd name="connsiteY124" fmla="*/ 857 h 1688"/>
              <a:gd name="connsiteX125" fmla="*/ 2932 w 6633"/>
              <a:gd name="connsiteY125" fmla="*/ 894 h 1688"/>
              <a:gd name="connsiteX126" fmla="*/ 2797 w 6633"/>
              <a:gd name="connsiteY126" fmla="*/ 930 h 1688"/>
              <a:gd name="connsiteX127" fmla="*/ 2664 w 6633"/>
              <a:gd name="connsiteY127" fmla="*/ 964 h 1688"/>
              <a:gd name="connsiteX128" fmla="*/ 2527 w 6633"/>
              <a:gd name="connsiteY128" fmla="*/ 991 h 1688"/>
              <a:gd name="connsiteX129" fmla="*/ 2392 w 6633"/>
              <a:gd name="connsiteY129" fmla="*/ 1017 h 1688"/>
              <a:gd name="connsiteX130" fmla="*/ 2255 w 6633"/>
              <a:gd name="connsiteY130" fmla="*/ 1037 h 1688"/>
              <a:gd name="connsiteX131" fmla="*/ 2186 w 6633"/>
              <a:gd name="connsiteY131" fmla="*/ 1045 h 1688"/>
              <a:gd name="connsiteX132" fmla="*/ 2118 w 6633"/>
              <a:gd name="connsiteY132" fmla="*/ 1053 h 1688"/>
              <a:gd name="connsiteX133" fmla="*/ 2049 w 6633"/>
              <a:gd name="connsiteY133" fmla="*/ 1059 h 1688"/>
              <a:gd name="connsiteX134" fmla="*/ 1981 w 6633"/>
              <a:gd name="connsiteY134" fmla="*/ 1063 h 1688"/>
              <a:gd name="connsiteX135" fmla="*/ 1912 w 6633"/>
              <a:gd name="connsiteY135" fmla="*/ 1067 h 1688"/>
              <a:gd name="connsiteX136" fmla="*/ 1843 w 6633"/>
              <a:gd name="connsiteY136" fmla="*/ 1069 h 1688"/>
              <a:gd name="connsiteX137" fmla="*/ 1772 w 6633"/>
              <a:gd name="connsiteY137" fmla="*/ 1071 h 1688"/>
              <a:gd name="connsiteX138" fmla="*/ 1704 w 6633"/>
              <a:gd name="connsiteY138" fmla="*/ 1071 h 1688"/>
              <a:gd name="connsiteX139" fmla="*/ 1635 w 6633"/>
              <a:gd name="connsiteY139" fmla="*/ 1067 h 1688"/>
              <a:gd name="connsiteX140" fmla="*/ 1564 w 6633"/>
              <a:gd name="connsiteY140" fmla="*/ 1065 h 1688"/>
              <a:gd name="connsiteX141" fmla="*/ 1496 w 6633"/>
              <a:gd name="connsiteY141" fmla="*/ 1059 h 1688"/>
              <a:gd name="connsiteX142" fmla="*/ 1425 w 6633"/>
              <a:gd name="connsiteY142" fmla="*/ 1053 h 1688"/>
              <a:gd name="connsiteX143" fmla="*/ 1356 w 6633"/>
              <a:gd name="connsiteY143" fmla="*/ 1045 h 1688"/>
              <a:gd name="connsiteX144" fmla="*/ 1285 w 6633"/>
              <a:gd name="connsiteY144" fmla="*/ 1033 h 1688"/>
              <a:gd name="connsiteX145" fmla="*/ 1214 w 6633"/>
              <a:gd name="connsiteY145" fmla="*/ 1023 h 1688"/>
              <a:gd name="connsiteX146" fmla="*/ 1146 w 6633"/>
              <a:gd name="connsiteY146" fmla="*/ 1009 h 1688"/>
              <a:gd name="connsiteX147" fmla="*/ 1075 w 6633"/>
              <a:gd name="connsiteY147" fmla="*/ 993 h 1688"/>
              <a:gd name="connsiteX148" fmla="*/ 1004 w 6633"/>
              <a:gd name="connsiteY148" fmla="*/ 976 h 1688"/>
              <a:gd name="connsiteX149" fmla="*/ 933 w 6633"/>
              <a:gd name="connsiteY149" fmla="*/ 958 h 1688"/>
              <a:gd name="connsiteX150" fmla="*/ 862 w 6633"/>
              <a:gd name="connsiteY150" fmla="*/ 936 h 1688"/>
              <a:gd name="connsiteX151" fmla="*/ 791 w 6633"/>
              <a:gd name="connsiteY151" fmla="*/ 914 h 1688"/>
              <a:gd name="connsiteX152" fmla="*/ 723 w 6633"/>
              <a:gd name="connsiteY152" fmla="*/ 889 h 1688"/>
              <a:gd name="connsiteX153" fmla="*/ 652 w 6633"/>
              <a:gd name="connsiteY153" fmla="*/ 861 h 1688"/>
              <a:gd name="connsiteX154" fmla="*/ 581 w 6633"/>
              <a:gd name="connsiteY154" fmla="*/ 833 h 1688"/>
              <a:gd name="connsiteX155" fmla="*/ 510 w 6633"/>
              <a:gd name="connsiteY155" fmla="*/ 801 h 1688"/>
              <a:gd name="connsiteX156" fmla="*/ 439 w 6633"/>
              <a:gd name="connsiteY156" fmla="*/ 768 h 1688"/>
              <a:gd name="connsiteX157" fmla="*/ 368 w 6633"/>
              <a:gd name="connsiteY157" fmla="*/ 732 h 1688"/>
              <a:gd name="connsiteX158" fmla="*/ 297 w 6633"/>
              <a:gd name="connsiteY158" fmla="*/ 695 h 1688"/>
              <a:gd name="connsiteX159" fmla="*/ 226 w 6633"/>
              <a:gd name="connsiteY159" fmla="*/ 655 h 1688"/>
              <a:gd name="connsiteX160" fmla="*/ 156 w 6633"/>
              <a:gd name="connsiteY160" fmla="*/ 613 h 1688"/>
              <a:gd name="connsiteX161" fmla="*/ 85 w 6633"/>
              <a:gd name="connsiteY161" fmla="*/ 568 h 1688"/>
              <a:gd name="connsiteX162" fmla="*/ 14 w 6633"/>
              <a:gd name="connsiteY162" fmla="*/ 520 h 1688"/>
              <a:gd name="connsiteX163" fmla="*/ 0 w 6633"/>
              <a:gd name="connsiteY163" fmla="*/ 1458 h 1688"/>
              <a:gd name="connsiteX0" fmla="*/ 0 w 6633"/>
              <a:gd name="connsiteY0" fmla="*/ 1458 h 1688"/>
              <a:gd name="connsiteX1" fmla="*/ 0 w 6633"/>
              <a:gd name="connsiteY1" fmla="*/ 1458 h 1688"/>
              <a:gd name="connsiteX2" fmla="*/ 78 w 6633"/>
              <a:gd name="connsiteY2" fmla="*/ 1488 h 1688"/>
              <a:gd name="connsiteX3" fmla="*/ 153 w 6633"/>
              <a:gd name="connsiteY3" fmla="*/ 1516 h 1688"/>
              <a:gd name="connsiteX4" fmla="*/ 229 w 6633"/>
              <a:gd name="connsiteY4" fmla="*/ 1542 h 1688"/>
              <a:gd name="connsiteX5" fmla="*/ 302 w 6633"/>
              <a:gd name="connsiteY5" fmla="*/ 1565 h 1688"/>
              <a:gd name="connsiteX6" fmla="*/ 377 w 6633"/>
              <a:gd name="connsiteY6" fmla="*/ 1587 h 1688"/>
              <a:gd name="connsiteX7" fmla="*/ 453 w 6633"/>
              <a:gd name="connsiteY7" fmla="*/ 1607 h 1688"/>
              <a:gd name="connsiteX8" fmla="*/ 526 w 6633"/>
              <a:gd name="connsiteY8" fmla="*/ 1625 h 1688"/>
              <a:gd name="connsiteX9" fmla="*/ 599 w 6633"/>
              <a:gd name="connsiteY9" fmla="*/ 1639 h 1688"/>
              <a:gd name="connsiteX10" fmla="*/ 672 w 6633"/>
              <a:gd name="connsiteY10" fmla="*/ 1652 h 1688"/>
              <a:gd name="connsiteX11" fmla="*/ 746 w 6633"/>
              <a:gd name="connsiteY11" fmla="*/ 1662 h 1688"/>
              <a:gd name="connsiteX12" fmla="*/ 819 w 6633"/>
              <a:gd name="connsiteY12" fmla="*/ 1670 h 1688"/>
              <a:gd name="connsiteX13" fmla="*/ 892 w 6633"/>
              <a:gd name="connsiteY13" fmla="*/ 1678 h 1688"/>
              <a:gd name="connsiteX14" fmla="*/ 965 w 6633"/>
              <a:gd name="connsiteY14" fmla="*/ 1682 h 1688"/>
              <a:gd name="connsiteX15" fmla="*/ 1036 w 6633"/>
              <a:gd name="connsiteY15" fmla="*/ 1686 h 1688"/>
              <a:gd name="connsiteX16" fmla="*/ 1109 w 6633"/>
              <a:gd name="connsiteY16" fmla="*/ 1688 h 1688"/>
              <a:gd name="connsiteX17" fmla="*/ 1180 w 6633"/>
              <a:gd name="connsiteY17" fmla="*/ 1686 h 1688"/>
              <a:gd name="connsiteX18" fmla="*/ 1251 w 6633"/>
              <a:gd name="connsiteY18" fmla="*/ 1684 h 1688"/>
              <a:gd name="connsiteX19" fmla="*/ 1324 w 6633"/>
              <a:gd name="connsiteY19" fmla="*/ 1680 h 1688"/>
              <a:gd name="connsiteX20" fmla="*/ 1395 w 6633"/>
              <a:gd name="connsiteY20" fmla="*/ 1674 h 1688"/>
              <a:gd name="connsiteX21" fmla="*/ 1464 w 6633"/>
              <a:gd name="connsiteY21" fmla="*/ 1668 h 1688"/>
              <a:gd name="connsiteX22" fmla="*/ 1535 w 6633"/>
              <a:gd name="connsiteY22" fmla="*/ 1658 h 1688"/>
              <a:gd name="connsiteX23" fmla="*/ 1606 w 6633"/>
              <a:gd name="connsiteY23" fmla="*/ 1648 h 1688"/>
              <a:gd name="connsiteX24" fmla="*/ 1674 w 6633"/>
              <a:gd name="connsiteY24" fmla="*/ 1637 h 1688"/>
              <a:gd name="connsiteX25" fmla="*/ 1743 w 6633"/>
              <a:gd name="connsiteY25" fmla="*/ 1623 h 1688"/>
              <a:gd name="connsiteX26" fmla="*/ 1814 w 6633"/>
              <a:gd name="connsiteY26" fmla="*/ 1609 h 1688"/>
              <a:gd name="connsiteX27" fmla="*/ 1882 w 6633"/>
              <a:gd name="connsiteY27" fmla="*/ 1593 h 1688"/>
              <a:gd name="connsiteX28" fmla="*/ 1951 w 6633"/>
              <a:gd name="connsiteY28" fmla="*/ 1575 h 1688"/>
              <a:gd name="connsiteX29" fmla="*/ 2019 w 6633"/>
              <a:gd name="connsiteY29" fmla="*/ 1555 h 1688"/>
              <a:gd name="connsiteX30" fmla="*/ 2086 w 6633"/>
              <a:gd name="connsiteY30" fmla="*/ 1536 h 1688"/>
              <a:gd name="connsiteX31" fmla="*/ 2154 w 6633"/>
              <a:gd name="connsiteY31" fmla="*/ 1514 h 1688"/>
              <a:gd name="connsiteX32" fmla="*/ 2289 w 6633"/>
              <a:gd name="connsiteY32" fmla="*/ 1468 h 1688"/>
              <a:gd name="connsiteX33" fmla="*/ 2422 w 6633"/>
              <a:gd name="connsiteY33" fmla="*/ 1419 h 1688"/>
              <a:gd name="connsiteX34" fmla="*/ 2555 w 6633"/>
              <a:gd name="connsiteY34" fmla="*/ 1365 h 1688"/>
              <a:gd name="connsiteX35" fmla="*/ 2685 w 6633"/>
              <a:gd name="connsiteY35" fmla="*/ 1306 h 1688"/>
              <a:gd name="connsiteX36" fmla="*/ 2815 w 6633"/>
              <a:gd name="connsiteY36" fmla="*/ 1245 h 1688"/>
              <a:gd name="connsiteX37" fmla="*/ 2943 w 6633"/>
              <a:gd name="connsiteY37" fmla="*/ 1181 h 1688"/>
              <a:gd name="connsiteX38" fmla="*/ 3072 w 6633"/>
              <a:gd name="connsiteY38" fmla="*/ 1114 h 1688"/>
              <a:gd name="connsiteX39" fmla="*/ 3200 w 6633"/>
              <a:gd name="connsiteY39" fmla="*/ 1045 h 1688"/>
              <a:gd name="connsiteX40" fmla="*/ 3323 w 6633"/>
              <a:gd name="connsiteY40" fmla="*/ 974 h 1688"/>
              <a:gd name="connsiteX41" fmla="*/ 3449 w 6633"/>
              <a:gd name="connsiteY41" fmla="*/ 900 h 1688"/>
              <a:gd name="connsiteX42" fmla="*/ 3572 w 6633"/>
              <a:gd name="connsiteY42" fmla="*/ 827 h 1688"/>
              <a:gd name="connsiteX43" fmla="*/ 3694 w 6633"/>
              <a:gd name="connsiteY43" fmla="*/ 752 h 1688"/>
              <a:gd name="connsiteX44" fmla="*/ 3815 w 6633"/>
              <a:gd name="connsiteY44" fmla="*/ 677 h 1688"/>
              <a:gd name="connsiteX45" fmla="*/ 4053 w 6633"/>
              <a:gd name="connsiteY45" fmla="*/ 522 h 1688"/>
              <a:gd name="connsiteX46" fmla="*/ 4286 w 6633"/>
              <a:gd name="connsiteY46" fmla="*/ 372 h 1688"/>
              <a:gd name="connsiteX47" fmla="*/ 4286 w 6633"/>
              <a:gd name="connsiteY47" fmla="*/ 372 h 1688"/>
              <a:gd name="connsiteX48" fmla="*/ 4343 w 6633"/>
              <a:gd name="connsiteY48" fmla="*/ 336 h 1688"/>
              <a:gd name="connsiteX49" fmla="*/ 4400 w 6633"/>
              <a:gd name="connsiteY49" fmla="*/ 301 h 1688"/>
              <a:gd name="connsiteX50" fmla="*/ 4458 w 6633"/>
              <a:gd name="connsiteY50" fmla="*/ 269 h 1688"/>
              <a:gd name="connsiteX51" fmla="*/ 4515 w 6633"/>
              <a:gd name="connsiteY51" fmla="*/ 239 h 1688"/>
              <a:gd name="connsiteX52" fmla="*/ 4572 w 6633"/>
              <a:gd name="connsiteY52" fmla="*/ 212 h 1688"/>
              <a:gd name="connsiteX53" fmla="*/ 4629 w 6633"/>
              <a:gd name="connsiteY53" fmla="*/ 186 h 1688"/>
              <a:gd name="connsiteX54" fmla="*/ 4684 w 6633"/>
              <a:gd name="connsiteY54" fmla="*/ 162 h 1688"/>
              <a:gd name="connsiteX55" fmla="*/ 4741 w 6633"/>
              <a:gd name="connsiteY55" fmla="*/ 141 h 1688"/>
              <a:gd name="connsiteX56" fmla="*/ 4796 w 6633"/>
              <a:gd name="connsiteY56" fmla="*/ 119 h 1688"/>
              <a:gd name="connsiteX57" fmla="*/ 4851 w 6633"/>
              <a:gd name="connsiteY57" fmla="*/ 101 h 1688"/>
              <a:gd name="connsiteX58" fmla="*/ 4906 w 6633"/>
              <a:gd name="connsiteY58" fmla="*/ 85 h 1688"/>
              <a:gd name="connsiteX59" fmla="*/ 4961 w 6633"/>
              <a:gd name="connsiteY59" fmla="*/ 69 h 1688"/>
              <a:gd name="connsiteX60" fmla="*/ 5016 w 6633"/>
              <a:gd name="connsiteY60" fmla="*/ 55 h 1688"/>
              <a:gd name="connsiteX61" fmla="*/ 5068 w 6633"/>
              <a:gd name="connsiteY61" fmla="*/ 44 h 1688"/>
              <a:gd name="connsiteX62" fmla="*/ 5121 w 6633"/>
              <a:gd name="connsiteY62" fmla="*/ 34 h 1688"/>
              <a:gd name="connsiteX63" fmla="*/ 5173 w 6633"/>
              <a:gd name="connsiteY63" fmla="*/ 24 h 1688"/>
              <a:gd name="connsiteX64" fmla="*/ 5226 w 6633"/>
              <a:gd name="connsiteY64" fmla="*/ 18 h 1688"/>
              <a:gd name="connsiteX65" fmla="*/ 5276 w 6633"/>
              <a:gd name="connsiteY65" fmla="*/ 12 h 1688"/>
              <a:gd name="connsiteX66" fmla="*/ 5329 w 6633"/>
              <a:gd name="connsiteY66" fmla="*/ 6 h 1688"/>
              <a:gd name="connsiteX67" fmla="*/ 5379 w 6633"/>
              <a:gd name="connsiteY67" fmla="*/ 2 h 1688"/>
              <a:gd name="connsiteX68" fmla="*/ 5478 w 6633"/>
              <a:gd name="connsiteY68" fmla="*/ 0 h 1688"/>
              <a:gd name="connsiteX69" fmla="*/ 5574 w 6633"/>
              <a:gd name="connsiteY69" fmla="*/ 0 h 1688"/>
              <a:gd name="connsiteX70" fmla="*/ 5667 w 6633"/>
              <a:gd name="connsiteY70" fmla="*/ 6 h 1688"/>
              <a:gd name="connsiteX71" fmla="*/ 5757 w 6633"/>
              <a:gd name="connsiteY71" fmla="*/ 14 h 1688"/>
              <a:gd name="connsiteX72" fmla="*/ 5844 w 6633"/>
              <a:gd name="connsiteY72" fmla="*/ 26 h 1688"/>
              <a:gd name="connsiteX73" fmla="*/ 5928 w 6633"/>
              <a:gd name="connsiteY73" fmla="*/ 40 h 1688"/>
              <a:gd name="connsiteX74" fmla="*/ 6008 w 6633"/>
              <a:gd name="connsiteY74" fmla="*/ 57 h 1688"/>
              <a:gd name="connsiteX75" fmla="*/ 6084 w 6633"/>
              <a:gd name="connsiteY75" fmla="*/ 75 h 1688"/>
              <a:gd name="connsiteX76" fmla="*/ 6157 w 6633"/>
              <a:gd name="connsiteY76" fmla="*/ 95 h 1688"/>
              <a:gd name="connsiteX77" fmla="*/ 6223 w 6633"/>
              <a:gd name="connsiteY77" fmla="*/ 117 h 1688"/>
              <a:gd name="connsiteX78" fmla="*/ 6287 w 6633"/>
              <a:gd name="connsiteY78" fmla="*/ 139 h 1688"/>
              <a:gd name="connsiteX79" fmla="*/ 6347 w 6633"/>
              <a:gd name="connsiteY79" fmla="*/ 160 h 1688"/>
              <a:gd name="connsiteX80" fmla="*/ 6402 w 6633"/>
              <a:gd name="connsiteY80" fmla="*/ 184 h 1688"/>
              <a:gd name="connsiteX81" fmla="*/ 6450 w 6633"/>
              <a:gd name="connsiteY81" fmla="*/ 204 h 1688"/>
              <a:gd name="connsiteX82" fmla="*/ 6534 w 6633"/>
              <a:gd name="connsiteY82" fmla="*/ 243 h 1688"/>
              <a:gd name="connsiteX83" fmla="*/ 6596 w 6633"/>
              <a:gd name="connsiteY83" fmla="*/ 277 h 1688"/>
              <a:gd name="connsiteX84" fmla="*/ 6633 w 6633"/>
              <a:gd name="connsiteY84" fmla="*/ 299 h 1688"/>
              <a:gd name="connsiteX85" fmla="*/ 6203 w 6633"/>
              <a:gd name="connsiteY85" fmla="*/ 524 h 1688"/>
              <a:gd name="connsiteX86" fmla="*/ 6134 w 6633"/>
              <a:gd name="connsiteY86" fmla="*/ 489 h 1688"/>
              <a:gd name="connsiteX87" fmla="*/ 6061 w 6633"/>
              <a:gd name="connsiteY87" fmla="*/ 453 h 1688"/>
              <a:gd name="connsiteX88" fmla="*/ 5985 w 6633"/>
              <a:gd name="connsiteY88" fmla="*/ 418 h 1688"/>
              <a:gd name="connsiteX89" fmla="*/ 5905 w 6633"/>
              <a:gd name="connsiteY89" fmla="*/ 386 h 1688"/>
              <a:gd name="connsiteX90" fmla="*/ 5821 w 6633"/>
              <a:gd name="connsiteY90" fmla="*/ 354 h 1688"/>
              <a:gd name="connsiteX91" fmla="*/ 5734 w 6633"/>
              <a:gd name="connsiteY91" fmla="*/ 327 h 1688"/>
              <a:gd name="connsiteX92" fmla="*/ 5642 w 6633"/>
              <a:gd name="connsiteY92" fmla="*/ 301 h 1688"/>
              <a:gd name="connsiteX93" fmla="*/ 5548 w 6633"/>
              <a:gd name="connsiteY93" fmla="*/ 279 h 1688"/>
              <a:gd name="connsiteX94" fmla="*/ 5450 w 6633"/>
              <a:gd name="connsiteY94" fmla="*/ 261 h 1688"/>
              <a:gd name="connsiteX95" fmla="*/ 5402 w 6633"/>
              <a:gd name="connsiteY95" fmla="*/ 253 h 1688"/>
              <a:gd name="connsiteX96" fmla="*/ 5352 w 6633"/>
              <a:gd name="connsiteY96" fmla="*/ 245 h 1688"/>
              <a:gd name="connsiteX97" fmla="*/ 5299 w 6633"/>
              <a:gd name="connsiteY97" fmla="*/ 241 h 1688"/>
              <a:gd name="connsiteX98" fmla="*/ 5247 w 6633"/>
              <a:gd name="connsiteY98" fmla="*/ 237 h 1688"/>
              <a:gd name="connsiteX99" fmla="*/ 5194 w 6633"/>
              <a:gd name="connsiteY99" fmla="*/ 234 h 1688"/>
              <a:gd name="connsiteX100" fmla="*/ 5141 w 6633"/>
              <a:gd name="connsiteY100" fmla="*/ 234 h 1688"/>
              <a:gd name="connsiteX101" fmla="*/ 5089 w 6633"/>
              <a:gd name="connsiteY101" fmla="*/ 234 h 1688"/>
              <a:gd name="connsiteX102" fmla="*/ 5034 w 6633"/>
              <a:gd name="connsiteY102" fmla="*/ 234 h 1688"/>
              <a:gd name="connsiteX103" fmla="*/ 4979 w 6633"/>
              <a:gd name="connsiteY103" fmla="*/ 237 h 1688"/>
              <a:gd name="connsiteX104" fmla="*/ 4922 w 6633"/>
              <a:gd name="connsiteY104" fmla="*/ 241 h 1688"/>
              <a:gd name="connsiteX105" fmla="*/ 4867 w 6633"/>
              <a:gd name="connsiteY105" fmla="*/ 247 h 1688"/>
              <a:gd name="connsiteX106" fmla="*/ 4810 w 6633"/>
              <a:gd name="connsiteY106" fmla="*/ 255 h 1688"/>
              <a:gd name="connsiteX107" fmla="*/ 4753 w 6633"/>
              <a:gd name="connsiteY107" fmla="*/ 265 h 1688"/>
              <a:gd name="connsiteX108" fmla="*/ 4695 w 6633"/>
              <a:gd name="connsiteY108" fmla="*/ 277 h 1688"/>
              <a:gd name="connsiteX109" fmla="*/ 4636 w 6633"/>
              <a:gd name="connsiteY109" fmla="*/ 291 h 1688"/>
              <a:gd name="connsiteX110" fmla="*/ 4576 w 6633"/>
              <a:gd name="connsiteY110" fmla="*/ 305 h 1688"/>
              <a:gd name="connsiteX111" fmla="*/ 4517 w 6633"/>
              <a:gd name="connsiteY111" fmla="*/ 323 h 1688"/>
              <a:gd name="connsiteX112" fmla="*/ 4458 w 6633"/>
              <a:gd name="connsiteY112" fmla="*/ 342 h 1688"/>
              <a:gd name="connsiteX113" fmla="*/ 4398 w 6633"/>
              <a:gd name="connsiteY113" fmla="*/ 362 h 1688"/>
              <a:gd name="connsiteX114" fmla="*/ 4336 w 6633"/>
              <a:gd name="connsiteY114" fmla="*/ 386 h 1688"/>
              <a:gd name="connsiteX115" fmla="*/ 4336 w 6633"/>
              <a:gd name="connsiteY115" fmla="*/ 386 h 1688"/>
              <a:gd name="connsiteX116" fmla="*/ 4092 w 6633"/>
              <a:gd name="connsiteY116" fmla="*/ 485 h 1688"/>
              <a:gd name="connsiteX117" fmla="*/ 3840 w 6633"/>
              <a:gd name="connsiteY117" fmla="*/ 584 h 1688"/>
              <a:gd name="connsiteX118" fmla="*/ 3714 w 6633"/>
              <a:gd name="connsiteY118" fmla="*/ 633 h 1688"/>
              <a:gd name="connsiteX119" fmla="*/ 3586 w 6633"/>
              <a:gd name="connsiteY119" fmla="*/ 681 h 1688"/>
              <a:gd name="connsiteX120" fmla="*/ 3458 w 6633"/>
              <a:gd name="connsiteY120" fmla="*/ 728 h 1688"/>
              <a:gd name="connsiteX121" fmla="*/ 3328 w 6633"/>
              <a:gd name="connsiteY121" fmla="*/ 774 h 1688"/>
              <a:gd name="connsiteX122" fmla="*/ 3195 w 6633"/>
              <a:gd name="connsiteY122" fmla="*/ 815 h 1688"/>
              <a:gd name="connsiteX123" fmla="*/ 3065 w 6633"/>
              <a:gd name="connsiteY123" fmla="*/ 857 h 1688"/>
              <a:gd name="connsiteX124" fmla="*/ 2932 w 6633"/>
              <a:gd name="connsiteY124" fmla="*/ 894 h 1688"/>
              <a:gd name="connsiteX125" fmla="*/ 2797 w 6633"/>
              <a:gd name="connsiteY125" fmla="*/ 930 h 1688"/>
              <a:gd name="connsiteX126" fmla="*/ 2664 w 6633"/>
              <a:gd name="connsiteY126" fmla="*/ 964 h 1688"/>
              <a:gd name="connsiteX127" fmla="*/ 2527 w 6633"/>
              <a:gd name="connsiteY127" fmla="*/ 991 h 1688"/>
              <a:gd name="connsiteX128" fmla="*/ 2392 w 6633"/>
              <a:gd name="connsiteY128" fmla="*/ 1017 h 1688"/>
              <a:gd name="connsiteX129" fmla="*/ 2255 w 6633"/>
              <a:gd name="connsiteY129" fmla="*/ 1037 h 1688"/>
              <a:gd name="connsiteX130" fmla="*/ 2186 w 6633"/>
              <a:gd name="connsiteY130" fmla="*/ 1045 h 1688"/>
              <a:gd name="connsiteX131" fmla="*/ 2118 w 6633"/>
              <a:gd name="connsiteY131" fmla="*/ 1053 h 1688"/>
              <a:gd name="connsiteX132" fmla="*/ 2049 w 6633"/>
              <a:gd name="connsiteY132" fmla="*/ 1059 h 1688"/>
              <a:gd name="connsiteX133" fmla="*/ 1981 w 6633"/>
              <a:gd name="connsiteY133" fmla="*/ 1063 h 1688"/>
              <a:gd name="connsiteX134" fmla="*/ 1912 w 6633"/>
              <a:gd name="connsiteY134" fmla="*/ 1067 h 1688"/>
              <a:gd name="connsiteX135" fmla="*/ 1843 w 6633"/>
              <a:gd name="connsiteY135" fmla="*/ 1069 h 1688"/>
              <a:gd name="connsiteX136" fmla="*/ 1772 w 6633"/>
              <a:gd name="connsiteY136" fmla="*/ 1071 h 1688"/>
              <a:gd name="connsiteX137" fmla="*/ 1704 w 6633"/>
              <a:gd name="connsiteY137" fmla="*/ 1071 h 1688"/>
              <a:gd name="connsiteX138" fmla="*/ 1635 w 6633"/>
              <a:gd name="connsiteY138" fmla="*/ 1067 h 1688"/>
              <a:gd name="connsiteX139" fmla="*/ 1564 w 6633"/>
              <a:gd name="connsiteY139" fmla="*/ 1065 h 1688"/>
              <a:gd name="connsiteX140" fmla="*/ 1496 w 6633"/>
              <a:gd name="connsiteY140" fmla="*/ 1059 h 1688"/>
              <a:gd name="connsiteX141" fmla="*/ 1425 w 6633"/>
              <a:gd name="connsiteY141" fmla="*/ 1053 h 1688"/>
              <a:gd name="connsiteX142" fmla="*/ 1356 w 6633"/>
              <a:gd name="connsiteY142" fmla="*/ 1045 h 1688"/>
              <a:gd name="connsiteX143" fmla="*/ 1285 w 6633"/>
              <a:gd name="connsiteY143" fmla="*/ 1033 h 1688"/>
              <a:gd name="connsiteX144" fmla="*/ 1214 w 6633"/>
              <a:gd name="connsiteY144" fmla="*/ 1023 h 1688"/>
              <a:gd name="connsiteX145" fmla="*/ 1146 w 6633"/>
              <a:gd name="connsiteY145" fmla="*/ 1009 h 1688"/>
              <a:gd name="connsiteX146" fmla="*/ 1075 w 6633"/>
              <a:gd name="connsiteY146" fmla="*/ 993 h 1688"/>
              <a:gd name="connsiteX147" fmla="*/ 1004 w 6633"/>
              <a:gd name="connsiteY147" fmla="*/ 976 h 1688"/>
              <a:gd name="connsiteX148" fmla="*/ 933 w 6633"/>
              <a:gd name="connsiteY148" fmla="*/ 958 h 1688"/>
              <a:gd name="connsiteX149" fmla="*/ 862 w 6633"/>
              <a:gd name="connsiteY149" fmla="*/ 936 h 1688"/>
              <a:gd name="connsiteX150" fmla="*/ 791 w 6633"/>
              <a:gd name="connsiteY150" fmla="*/ 914 h 1688"/>
              <a:gd name="connsiteX151" fmla="*/ 723 w 6633"/>
              <a:gd name="connsiteY151" fmla="*/ 889 h 1688"/>
              <a:gd name="connsiteX152" fmla="*/ 652 w 6633"/>
              <a:gd name="connsiteY152" fmla="*/ 861 h 1688"/>
              <a:gd name="connsiteX153" fmla="*/ 581 w 6633"/>
              <a:gd name="connsiteY153" fmla="*/ 833 h 1688"/>
              <a:gd name="connsiteX154" fmla="*/ 510 w 6633"/>
              <a:gd name="connsiteY154" fmla="*/ 801 h 1688"/>
              <a:gd name="connsiteX155" fmla="*/ 439 w 6633"/>
              <a:gd name="connsiteY155" fmla="*/ 768 h 1688"/>
              <a:gd name="connsiteX156" fmla="*/ 368 w 6633"/>
              <a:gd name="connsiteY156" fmla="*/ 732 h 1688"/>
              <a:gd name="connsiteX157" fmla="*/ 297 w 6633"/>
              <a:gd name="connsiteY157" fmla="*/ 695 h 1688"/>
              <a:gd name="connsiteX158" fmla="*/ 226 w 6633"/>
              <a:gd name="connsiteY158" fmla="*/ 655 h 1688"/>
              <a:gd name="connsiteX159" fmla="*/ 156 w 6633"/>
              <a:gd name="connsiteY159" fmla="*/ 613 h 1688"/>
              <a:gd name="connsiteX160" fmla="*/ 85 w 6633"/>
              <a:gd name="connsiteY160" fmla="*/ 568 h 1688"/>
              <a:gd name="connsiteX161" fmla="*/ 14 w 6633"/>
              <a:gd name="connsiteY161" fmla="*/ 520 h 1688"/>
              <a:gd name="connsiteX162" fmla="*/ 0 w 6633"/>
              <a:gd name="connsiteY162" fmla="*/ 1458 h 1688"/>
              <a:gd name="connsiteX0" fmla="*/ 0 w 6596"/>
              <a:gd name="connsiteY0" fmla="*/ 1458 h 1688"/>
              <a:gd name="connsiteX1" fmla="*/ 0 w 6596"/>
              <a:gd name="connsiteY1" fmla="*/ 1458 h 1688"/>
              <a:gd name="connsiteX2" fmla="*/ 78 w 6596"/>
              <a:gd name="connsiteY2" fmla="*/ 1488 h 1688"/>
              <a:gd name="connsiteX3" fmla="*/ 153 w 6596"/>
              <a:gd name="connsiteY3" fmla="*/ 1516 h 1688"/>
              <a:gd name="connsiteX4" fmla="*/ 229 w 6596"/>
              <a:gd name="connsiteY4" fmla="*/ 1542 h 1688"/>
              <a:gd name="connsiteX5" fmla="*/ 302 w 6596"/>
              <a:gd name="connsiteY5" fmla="*/ 1565 h 1688"/>
              <a:gd name="connsiteX6" fmla="*/ 377 w 6596"/>
              <a:gd name="connsiteY6" fmla="*/ 1587 h 1688"/>
              <a:gd name="connsiteX7" fmla="*/ 453 w 6596"/>
              <a:gd name="connsiteY7" fmla="*/ 1607 h 1688"/>
              <a:gd name="connsiteX8" fmla="*/ 526 w 6596"/>
              <a:gd name="connsiteY8" fmla="*/ 1625 h 1688"/>
              <a:gd name="connsiteX9" fmla="*/ 599 w 6596"/>
              <a:gd name="connsiteY9" fmla="*/ 1639 h 1688"/>
              <a:gd name="connsiteX10" fmla="*/ 672 w 6596"/>
              <a:gd name="connsiteY10" fmla="*/ 1652 h 1688"/>
              <a:gd name="connsiteX11" fmla="*/ 746 w 6596"/>
              <a:gd name="connsiteY11" fmla="*/ 1662 h 1688"/>
              <a:gd name="connsiteX12" fmla="*/ 819 w 6596"/>
              <a:gd name="connsiteY12" fmla="*/ 1670 h 1688"/>
              <a:gd name="connsiteX13" fmla="*/ 892 w 6596"/>
              <a:gd name="connsiteY13" fmla="*/ 1678 h 1688"/>
              <a:gd name="connsiteX14" fmla="*/ 965 w 6596"/>
              <a:gd name="connsiteY14" fmla="*/ 1682 h 1688"/>
              <a:gd name="connsiteX15" fmla="*/ 1036 w 6596"/>
              <a:gd name="connsiteY15" fmla="*/ 1686 h 1688"/>
              <a:gd name="connsiteX16" fmla="*/ 1109 w 6596"/>
              <a:gd name="connsiteY16" fmla="*/ 1688 h 1688"/>
              <a:gd name="connsiteX17" fmla="*/ 1180 w 6596"/>
              <a:gd name="connsiteY17" fmla="*/ 1686 h 1688"/>
              <a:gd name="connsiteX18" fmla="*/ 1251 w 6596"/>
              <a:gd name="connsiteY18" fmla="*/ 1684 h 1688"/>
              <a:gd name="connsiteX19" fmla="*/ 1324 w 6596"/>
              <a:gd name="connsiteY19" fmla="*/ 1680 h 1688"/>
              <a:gd name="connsiteX20" fmla="*/ 1395 w 6596"/>
              <a:gd name="connsiteY20" fmla="*/ 1674 h 1688"/>
              <a:gd name="connsiteX21" fmla="*/ 1464 w 6596"/>
              <a:gd name="connsiteY21" fmla="*/ 1668 h 1688"/>
              <a:gd name="connsiteX22" fmla="*/ 1535 w 6596"/>
              <a:gd name="connsiteY22" fmla="*/ 1658 h 1688"/>
              <a:gd name="connsiteX23" fmla="*/ 1606 w 6596"/>
              <a:gd name="connsiteY23" fmla="*/ 1648 h 1688"/>
              <a:gd name="connsiteX24" fmla="*/ 1674 w 6596"/>
              <a:gd name="connsiteY24" fmla="*/ 1637 h 1688"/>
              <a:gd name="connsiteX25" fmla="*/ 1743 w 6596"/>
              <a:gd name="connsiteY25" fmla="*/ 1623 h 1688"/>
              <a:gd name="connsiteX26" fmla="*/ 1814 w 6596"/>
              <a:gd name="connsiteY26" fmla="*/ 1609 h 1688"/>
              <a:gd name="connsiteX27" fmla="*/ 1882 w 6596"/>
              <a:gd name="connsiteY27" fmla="*/ 1593 h 1688"/>
              <a:gd name="connsiteX28" fmla="*/ 1951 w 6596"/>
              <a:gd name="connsiteY28" fmla="*/ 1575 h 1688"/>
              <a:gd name="connsiteX29" fmla="*/ 2019 w 6596"/>
              <a:gd name="connsiteY29" fmla="*/ 1555 h 1688"/>
              <a:gd name="connsiteX30" fmla="*/ 2086 w 6596"/>
              <a:gd name="connsiteY30" fmla="*/ 1536 h 1688"/>
              <a:gd name="connsiteX31" fmla="*/ 2154 w 6596"/>
              <a:gd name="connsiteY31" fmla="*/ 1514 h 1688"/>
              <a:gd name="connsiteX32" fmla="*/ 2289 w 6596"/>
              <a:gd name="connsiteY32" fmla="*/ 1468 h 1688"/>
              <a:gd name="connsiteX33" fmla="*/ 2422 w 6596"/>
              <a:gd name="connsiteY33" fmla="*/ 1419 h 1688"/>
              <a:gd name="connsiteX34" fmla="*/ 2555 w 6596"/>
              <a:gd name="connsiteY34" fmla="*/ 1365 h 1688"/>
              <a:gd name="connsiteX35" fmla="*/ 2685 w 6596"/>
              <a:gd name="connsiteY35" fmla="*/ 1306 h 1688"/>
              <a:gd name="connsiteX36" fmla="*/ 2815 w 6596"/>
              <a:gd name="connsiteY36" fmla="*/ 1245 h 1688"/>
              <a:gd name="connsiteX37" fmla="*/ 2943 w 6596"/>
              <a:gd name="connsiteY37" fmla="*/ 1181 h 1688"/>
              <a:gd name="connsiteX38" fmla="*/ 3072 w 6596"/>
              <a:gd name="connsiteY38" fmla="*/ 1114 h 1688"/>
              <a:gd name="connsiteX39" fmla="*/ 3200 w 6596"/>
              <a:gd name="connsiteY39" fmla="*/ 1045 h 1688"/>
              <a:gd name="connsiteX40" fmla="*/ 3323 w 6596"/>
              <a:gd name="connsiteY40" fmla="*/ 974 h 1688"/>
              <a:gd name="connsiteX41" fmla="*/ 3449 w 6596"/>
              <a:gd name="connsiteY41" fmla="*/ 900 h 1688"/>
              <a:gd name="connsiteX42" fmla="*/ 3572 w 6596"/>
              <a:gd name="connsiteY42" fmla="*/ 827 h 1688"/>
              <a:gd name="connsiteX43" fmla="*/ 3694 w 6596"/>
              <a:gd name="connsiteY43" fmla="*/ 752 h 1688"/>
              <a:gd name="connsiteX44" fmla="*/ 3815 w 6596"/>
              <a:gd name="connsiteY44" fmla="*/ 677 h 1688"/>
              <a:gd name="connsiteX45" fmla="*/ 4053 w 6596"/>
              <a:gd name="connsiteY45" fmla="*/ 522 h 1688"/>
              <a:gd name="connsiteX46" fmla="*/ 4286 w 6596"/>
              <a:gd name="connsiteY46" fmla="*/ 372 h 1688"/>
              <a:gd name="connsiteX47" fmla="*/ 4286 w 6596"/>
              <a:gd name="connsiteY47" fmla="*/ 372 h 1688"/>
              <a:gd name="connsiteX48" fmla="*/ 4343 w 6596"/>
              <a:gd name="connsiteY48" fmla="*/ 336 h 1688"/>
              <a:gd name="connsiteX49" fmla="*/ 4400 w 6596"/>
              <a:gd name="connsiteY49" fmla="*/ 301 h 1688"/>
              <a:gd name="connsiteX50" fmla="*/ 4458 w 6596"/>
              <a:gd name="connsiteY50" fmla="*/ 269 h 1688"/>
              <a:gd name="connsiteX51" fmla="*/ 4515 w 6596"/>
              <a:gd name="connsiteY51" fmla="*/ 239 h 1688"/>
              <a:gd name="connsiteX52" fmla="*/ 4572 w 6596"/>
              <a:gd name="connsiteY52" fmla="*/ 212 h 1688"/>
              <a:gd name="connsiteX53" fmla="*/ 4629 w 6596"/>
              <a:gd name="connsiteY53" fmla="*/ 186 h 1688"/>
              <a:gd name="connsiteX54" fmla="*/ 4684 w 6596"/>
              <a:gd name="connsiteY54" fmla="*/ 162 h 1688"/>
              <a:gd name="connsiteX55" fmla="*/ 4741 w 6596"/>
              <a:gd name="connsiteY55" fmla="*/ 141 h 1688"/>
              <a:gd name="connsiteX56" fmla="*/ 4796 w 6596"/>
              <a:gd name="connsiteY56" fmla="*/ 119 h 1688"/>
              <a:gd name="connsiteX57" fmla="*/ 4851 w 6596"/>
              <a:gd name="connsiteY57" fmla="*/ 101 h 1688"/>
              <a:gd name="connsiteX58" fmla="*/ 4906 w 6596"/>
              <a:gd name="connsiteY58" fmla="*/ 85 h 1688"/>
              <a:gd name="connsiteX59" fmla="*/ 4961 w 6596"/>
              <a:gd name="connsiteY59" fmla="*/ 69 h 1688"/>
              <a:gd name="connsiteX60" fmla="*/ 5016 w 6596"/>
              <a:gd name="connsiteY60" fmla="*/ 55 h 1688"/>
              <a:gd name="connsiteX61" fmla="*/ 5068 w 6596"/>
              <a:gd name="connsiteY61" fmla="*/ 44 h 1688"/>
              <a:gd name="connsiteX62" fmla="*/ 5121 w 6596"/>
              <a:gd name="connsiteY62" fmla="*/ 34 h 1688"/>
              <a:gd name="connsiteX63" fmla="*/ 5173 w 6596"/>
              <a:gd name="connsiteY63" fmla="*/ 24 h 1688"/>
              <a:gd name="connsiteX64" fmla="*/ 5226 w 6596"/>
              <a:gd name="connsiteY64" fmla="*/ 18 h 1688"/>
              <a:gd name="connsiteX65" fmla="*/ 5276 w 6596"/>
              <a:gd name="connsiteY65" fmla="*/ 12 h 1688"/>
              <a:gd name="connsiteX66" fmla="*/ 5329 w 6596"/>
              <a:gd name="connsiteY66" fmla="*/ 6 h 1688"/>
              <a:gd name="connsiteX67" fmla="*/ 5379 w 6596"/>
              <a:gd name="connsiteY67" fmla="*/ 2 h 1688"/>
              <a:gd name="connsiteX68" fmla="*/ 5478 w 6596"/>
              <a:gd name="connsiteY68" fmla="*/ 0 h 1688"/>
              <a:gd name="connsiteX69" fmla="*/ 5574 w 6596"/>
              <a:gd name="connsiteY69" fmla="*/ 0 h 1688"/>
              <a:gd name="connsiteX70" fmla="*/ 5667 w 6596"/>
              <a:gd name="connsiteY70" fmla="*/ 6 h 1688"/>
              <a:gd name="connsiteX71" fmla="*/ 5757 w 6596"/>
              <a:gd name="connsiteY71" fmla="*/ 14 h 1688"/>
              <a:gd name="connsiteX72" fmla="*/ 5844 w 6596"/>
              <a:gd name="connsiteY72" fmla="*/ 26 h 1688"/>
              <a:gd name="connsiteX73" fmla="*/ 5928 w 6596"/>
              <a:gd name="connsiteY73" fmla="*/ 40 h 1688"/>
              <a:gd name="connsiteX74" fmla="*/ 6008 w 6596"/>
              <a:gd name="connsiteY74" fmla="*/ 57 h 1688"/>
              <a:gd name="connsiteX75" fmla="*/ 6084 w 6596"/>
              <a:gd name="connsiteY75" fmla="*/ 75 h 1688"/>
              <a:gd name="connsiteX76" fmla="*/ 6157 w 6596"/>
              <a:gd name="connsiteY76" fmla="*/ 95 h 1688"/>
              <a:gd name="connsiteX77" fmla="*/ 6223 w 6596"/>
              <a:gd name="connsiteY77" fmla="*/ 117 h 1688"/>
              <a:gd name="connsiteX78" fmla="*/ 6287 w 6596"/>
              <a:gd name="connsiteY78" fmla="*/ 139 h 1688"/>
              <a:gd name="connsiteX79" fmla="*/ 6347 w 6596"/>
              <a:gd name="connsiteY79" fmla="*/ 160 h 1688"/>
              <a:gd name="connsiteX80" fmla="*/ 6402 w 6596"/>
              <a:gd name="connsiteY80" fmla="*/ 184 h 1688"/>
              <a:gd name="connsiteX81" fmla="*/ 6450 w 6596"/>
              <a:gd name="connsiteY81" fmla="*/ 204 h 1688"/>
              <a:gd name="connsiteX82" fmla="*/ 6534 w 6596"/>
              <a:gd name="connsiteY82" fmla="*/ 243 h 1688"/>
              <a:gd name="connsiteX83" fmla="*/ 6596 w 6596"/>
              <a:gd name="connsiteY83" fmla="*/ 277 h 1688"/>
              <a:gd name="connsiteX84" fmla="*/ 6203 w 6596"/>
              <a:gd name="connsiteY84" fmla="*/ 524 h 1688"/>
              <a:gd name="connsiteX85" fmla="*/ 6134 w 6596"/>
              <a:gd name="connsiteY85" fmla="*/ 489 h 1688"/>
              <a:gd name="connsiteX86" fmla="*/ 6061 w 6596"/>
              <a:gd name="connsiteY86" fmla="*/ 453 h 1688"/>
              <a:gd name="connsiteX87" fmla="*/ 5985 w 6596"/>
              <a:gd name="connsiteY87" fmla="*/ 418 h 1688"/>
              <a:gd name="connsiteX88" fmla="*/ 5905 w 6596"/>
              <a:gd name="connsiteY88" fmla="*/ 386 h 1688"/>
              <a:gd name="connsiteX89" fmla="*/ 5821 w 6596"/>
              <a:gd name="connsiteY89" fmla="*/ 354 h 1688"/>
              <a:gd name="connsiteX90" fmla="*/ 5734 w 6596"/>
              <a:gd name="connsiteY90" fmla="*/ 327 h 1688"/>
              <a:gd name="connsiteX91" fmla="*/ 5642 w 6596"/>
              <a:gd name="connsiteY91" fmla="*/ 301 h 1688"/>
              <a:gd name="connsiteX92" fmla="*/ 5548 w 6596"/>
              <a:gd name="connsiteY92" fmla="*/ 279 h 1688"/>
              <a:gd name="connsiteX93" fmla="*/ 5450 w 6596"/>
              <a:gd name="connsiteY93" fmla="*/ 261 h 1688"/>
              <a:gd name="connsiteX94" fmla="*/ 5402 w 6596"/>
              <a:gd name="connsiteY94" fmla="*/ 253 h 1688"/>
              <a:gd name="connsiteX95" fmla="*/ 5352 w 6596"/>
              <a:gd name="connsiteY95" fmla="*/ 245 h 1688"/>
              <a:gd name="connsiteX96" fmla="*/ 5299 w 6596"/>
              <a:gd name="connsiteY96" fmla="*/ 241 h 1688"/>
              <a:gd name="connsiteX97" fmla="*/ 5247 w 6596"/>
              <a:gd name="connsiteY97" fmla="*/ 237 h 1688"/>
              <a:gd name="connsiteX98" fmla="*/ 5194 w 6596"/>
              <a:gd name="connsiteY98" fmla="*/ 234 h 1688"/>
              <a:gd name="connsiteX99" fmla="*/ 5141 w 6596"/>
              <a:gd name="connsiteY99" fmla="*/ 234 h 1688"/>
              <a:gd name="connsiteX100" fmla="*/ 5089 w 6596"/>
              <a:gd name="connsiteY100" fmla="*/ 234 h 1688"/>
              <a:gd name="connsiteX101" fmla="*/ 5034 w 6596"/>
              <a:gd name="connsiteY101" fmla="*/ 234 h 1688"/>
              <a:gd name="connsiteX102" fmla="*/ 4979 w 6596"/>
              <a:gd name="connsiteY102" fmla="*/ 237 h 1688"/>
              <a:gd name="connsiteX103" fmla="*/ 4922 w 6596"/>
              <a:gd name="connsiteY103" fmla="*/ 241 h 1688"/>
              <a:gd name="connsiteX104" fmla="*/ 4867 w 6596"/>
              <a:gd name="connsiteY104" fmla="*/ 247 h 1688"/>
              <a:gd name="connsiteX105" fmla="*/ 4810 w 6596"/>
              <a:gd name="connsiteY105" fmla="*/ 255 h 1688"/>
              <a:gd name="connsiteX106" fmla="*/ 4753 w 6596"/>
              <a:gd name="connsiteY106" fmla="*/ 265 h 1688"/>
              <a:gd name="connsiteX107" fmla="*/ 4695 w 6596"/>
              <a:gd name="connsiteY107" fmla="*/ 277 h 1688"/>
              <a:gd name="connsiteX108" fmla="*/ 4636 w 6596"/>
              <a:gd name="connsiteY108" fmla="*/ 291 h 1688"/>
              <a:gd name="connsiteX109" fmla="*/ 4576 w 6596"/>
              <a:gd name="connsiteY109" fmla="*/ 305 h 1688"/>
              <a:gd name="connsiteX110" fmla="*/ 4517 w 6596"/>
              <a:gd name="connsiteY110" fmla="*/ 323 h 1688"/>
              <a:gd name="connsiteX111" fmla="*/ 4458 w 6596"/>
              <a:gd name="connsiteY111" fmla="*/ 342 h 1688"/>
              <a:gd name="connsiteX112" fmla="*/ 4398 w 6596"/>
              <a:gd name="connsiteY112" fmla="*/ 362 h 1688"/>
              <a:gd name="connsiteX113" fmla="*/ 4336 w 6596"/>
              <a:gd name="connsiteY113" fmla="*/ 386 h 1688"/>
              <a:gd name="connsiteX114" fmla="*/ 4336 w 6596"/>
              <a:gd name="connsiteY114" fmla="*/ 386 h 1688"/>
              <a:gd name="connsiteX115" fmla="*/ 4092 w 6596"/>
              <a:gd name="connsiteY115" fmla="*/ 485 h 1688"/>
              <a:gd name="connsiteX116" fmla="*/ 3840 w 6596"/>
              <a:gd name="connsiteY116" fmla="*/ 584 h 1688"/>
              <a:gd name="connsiteX117" fmla="*/ 3714 w 6596"/>
              <a:gd name="connsiteY117" fmla="*/ 633 h 1688"/>
              <a:gd name="connsiteX118" fmla="*/ 3586 w 6596"/>
              <a:gd name="connsiteY118" fmla="*/ 681 h 1688"/>
              <a:gd name="connsiteX119" fmla="*/ 3458 w 6596"/>
              <a:gd name="connsiteY119" fmla="*/ 728 h 1688"/>
              <a:gd name="connsiteX120" fmla="*/ 3328 w 6596"/>
              <a:gd name="connsiteY120" fmla="*/ 774 h 1688"/>
              <a:gd name="connsiteX121" fmla="*/ 3195 w 6596"/>
              <a:gd name="connsiteY121" fmla="*/ 815 h 1688"/>
              <a:gd name="connsiteX122" fmla="*/ 3065 w 6596"/>
              <a:gd name="connsiteY122" fmla="*/ 857 h 1688"/>
              <a:gd name="connsiteX123" fmla="*/ 2932 w 6596"/>
              <a:gd name="connsiteY123" fmla="*/ 894 h 1688"/>
              <a:gd name="connsiteX124" fmla="*/ 2797 w 6596"/>
              <a:gd name="connsiteY124" fmla="*/ 930 h 1688"/>
              <a:gd name="connsiteX125" fmla="*/ 2664 w 6596"/>
              <a:gd name="connsiteY125" fmla="*/ 964 h 1688"/>
              <a:gd name="connsiteX126" fmla="*/ 2527 w 6596"/>
              <a:gd name="connsiteY126" fmla="*/ 991 h 1688"/>
              <a:gd name="connsiteX127" fmla="*/ 2392 w 6596"/>
              <a:gd name="connsiteY127" fmla="*/ 1017 h 1688"/>
              <a:gd name="connsiteX128" fmla="*/ 2255 w 6596"/>
              <a:gd name="connsiteY128" fmla="*/ 1037 h 1688"/>
              <a:gd name="connsiteX129" fmla="*/ 2186 w 6596"/>
              <a:gd name="connsiteY129" fmla="*/ 1045 h 1688"/>
              <a:gd name="connsiteX130" fmla="*/ 2118 w 6596"/>
              <a:gd name="connsiteY130" fmla="*/ 1053 h 1688"/>
              <a:gd name="connsiteX131" fmla="*/ 2049 w 6596"/>
              <a:gd name="connsiteY131" fmla="*/ 1059 h 1688"/>
              <a:gd name="connsiteX132" fmla="*/ 1981 w 6596"/>
              <a:gd name="connsiteY132" fmla="*/ 1063 h 1688"/>
              <a:gd name="connsiteX133" fmla="*/ 1912 w 6596"/>
              <a:gd name="connsiteY133" fmla="*/ 1067 h 1688"/>
              <a:gd name="connsiteX134" fmla="*/ 1843 w 6596"/>
              <a:gd name="connsiteY134" fmla="*/ 1069 h 1688"/>
              <a:gd name="connsiteX135" fmla="*/ 1772 w 6596"/>
              <a:gd name="connsiteY135" fmla="*/ 1071 h 1688"/>
              <a:gd name="connsiteX136" fmla="*/ 1704 w 6596"/>
              <a:gd name="connsiteY136" fmla="*/ 1071 h 1688"/>
              <a:gd name="connsiteX137" fmla="*/ 1635 w 6596"/>
              <a:gd name="connsiteY137" fmla="*/ 1067 h 1688"/>
              <a:gd name="connsiteX138" fmla="*/ 1564 w 6596"/>
              <a:gd name="connsiteY138" fmla="*/ 1065 h 1688"/>
              <a:gd name="connsiteX139" fmla="*/ 1496 w 6596"/>
              <a:gd name="connsiteY139" fmla="*/ 1059 h 1688"/>
              <a:gd name="connsiteX140" fmla="*/ 1425 w 6596"/>
              <a:gd name="connsiteY140" fmla="*/ 1053 h 1688"/>
              <a:gd name="connsiteX141" fmla="*/ 1356 w 6596"/>
              <a:gd name="connsiteY141" fmla="*/ 1045 h 1688"/>
              <a:gd name="connsiteX142" fmla="*/ 1285 w 6596"/>
              <a:gd name="connsiteY142" fmla="*/ 1033 h 1688"/>
              <a:gd name="connsiteX143" fmla="*/ 1214 w 6596"/>
              <a:gd name="connsiteY143" fmla="*/ 1023 h 1688"/>
              <a:gd name="connsiteX144" fmla="*/ 1146 w 6596"/>
              <a:gd name="connsiteY144" fmla="*/ 1009 h 1688"/>
              <a:gd name="connsiteX145" fmla="*/ 1075 w 6596"/>
              <a:gd name="connsiteY145" fmla="*/ 993 h 1688"/>
              <a:gd name="connsiteX146" fmla="*/ 1004 w 6596"/>
              <a:gd name="connsiteY146" fmla="*/ 976 h 1688"/>
              <a:gd name="connsiteX147" fmla="*/ 933 w 6596"/>
              <a:gd name="connsiteY147" fmla="*/ 958 h 1688"/>
              <a:gd name="connsiteX148" fmla="*/ 862 w 6596"/>
              <a:gd name="connsiteY148" fmla="*/ 936 h 1688"/>
              <a:gd name="connsiteX149" fmla="*/ 791 w 6596"/>
              <a:gd name="connsiteY149" fmla="*/ 914 h 1688"/>
              <a:gd name="connsiteX150" fmla="*/ 723 w 6596"/>
              <a:gd name="connsiteY150" fmla="*/ 889 h 1688"/>
              <a:gd name="connsiteX151" fmla="*/ 652 w 6596"/>
              <a:gd name="connsiteY151" fmla="*/ 861 h 1688"/>
              <a:gd name="connsiteX152" fmla="*/ 581 w 6596"/>
              <a:gd name="connsiteY152" fmla="*/ 833 h 1688"/>
              <a:gd name="connsiteX153" fmla="*/ 510 w 6596"/>
              <a:gd name="connsiteY153" fmla="*/ 801 h 1688"/>
              <a:gd name="connsiteX154" fmla="*/ 439 w 6596"/>
              <a:gd name="connsiteY154" fmla="*/ 768 h 1688"/>
              <a:gd name="connsiteX155" fmla="*/ 368 w 6596"/>
              <a:gd name="connsiteY155" fmla="*/ 732 h 1688"/>
              <a:gd name="connsiteX156" fmla="*/ 297 w 6596"/>
              <a:gd name="connsiteY156" fmla="*/ 695 h 1688"/>
              <a:gd name="connsiteX157" fmla="*/ 226 w 6596"/>
              <a:gd name="connsiteY157" fmla="*/ 655 h 1688"/>
              <a:gd name="connsiteX158" fmla="*/ 156 w 6596"/>
              <a:gd name="connsiteY158" fmla="*/ 613 h 1688"/>
              <a:gd name="connsiteX159" fmla="*/ 85 w 6596"/>
              <a:gd name="connsiteY159" fmla="*/ 568 h 1688"/>
              <a:gd name="connsiteX160" fmla="*/ 14 w 6596"/>
              <a:gd name="connsiteY160" fmla="*/ 520 h 1688"/>
              <a:gd name="connsiteX161" fmla="*/ 0 w 6596"/>
              <a:gd name="connsiteY161" fmla="*/ 1458 h 1688"/>
              <a:gd name="connsiteX0" fmla="*/ 0 w 6534"/>
              <a:gd name="connsiteY0" fmla="*/ 1458 h 1688"/>
              <a:gd name="connsiteX1" fmla="*/ 0 w 6534"/>
              <a:gd name="connsiteY1" fmla="*/ 1458 h 1688"/>
              <a:gd name="connsiteX2" fmla="*/ 78 w 6534"/>
              <a:gd name="connsiteY2" fmla="*/ 1488 h 1688"/>
              <a:gd name="connsiteX3" fmla="*/ 153 w 6534"/>
              <a:gd name="connsiteY3" fmla="*/ 1516 h 1688"/>
              <a:gd name="connsiteX4" fmla="*/ 229 w 6534"/>
              <a:gd name="connsiteY4" fmla="*/ 1542 h 1688"/>
              <a:gd name="connsiteX5" fmla="*/ 302 w 6534"/>
              <a:gd name="connsiteY5" fmla="*/ 1565 h 1688"/>
              <a:gd name="connsiteX6" fmla="*/ 377 w 6534"/>
              <a:gd name="connsiteY6" fmla="*/ 1587 h 1688"/>
              <a:gd name="connsiteX7" fmla="*/ 453 w 6534"/>
              <a:gd name="connsiteY7" fmla="*/ 1607 h 1688"/>
              <a:gd name="connsiteX8" fmla="*/ 526 w 6534"/>
              <a:gd name="connsiteY8" fmla="*/ 1625 h 1688"/>
              <a:gd name="connsiteX9" fmla="*/ 599 w 6534"/>
              <a:gd name="connsiteY9" fmla="*/ 1639 h 1688"/>
              <a:gd name="connsiteX10" fmla="*/ 672 w 6534"/>
              <a:gd name="connsiteY10" fmla="*/ 1652 h 1688"/>
              <a:gd name="connsiteX11" fmla="*/ 746 w 6534"/>
              <a:gd name="connsiteY11" fmla="*/ 1662 h 1688"/>
              <a:gd name="connsiteX12" fmla="*/ 819 w 6534"/>
              <a:gd name="connsiteY12" fmla="*/ 1670 h 1688"/>
              <a:gd name="connsiteX13" fmla="*/ 892 w 6534"/>
              <a:gd name="connsiteY13" fmla="*/ 1678 h 1688"/>
              <a:gd name="connsiteX14" fmla="*/ 965 w 6534"/>
              <a:gd name="connsiteY14" fmla="*/ 1682 h 1688"/>
              <a:gd name="connsiteX15" fmla="*/ 1036 w 6534"/>
              <a:gd name="connsiteY15" fmla="*/ 1686 h 1688"/>
              <a:gd name="connsiteX16" fmla="*/ 1109 w 6534"/>
              <a:gd name="connsiteY16" fmla="*/ 1688 h 1688"/>
              <a:gd name="connsiteX17" fmla="*/ 1180 w 6534"/>
              <a:gd name="connsiteY17" fmla="*/ 1686 h 1688"/>
              <a:gd name="connsiteX18" fmla="*/ 1251 w 6534"/>
              <a:gd name="connsiteY18" fmla="*/ 1684 h 1688"/>
              <a:gd name="connsiteX19" fmla="*/ 1324 w 6534"/>
              <a:gd name="connsiteY19" fmla="*/ 1680 h 1688"/>
              <a:gd name="connsiteX20" fmla="*/ 1395 w 6534"/>
              <a:gd name="connsiteY20" fmla="*/ 1674 h 1688"/>
              <a:gd name="connsiteX21" fmla="*/ 1464 w 6534"/>
              <a:gd name="connsiteY21" fmla="*/ 1668 h 1688"/>
              <a:gd name="connsiteX22" fmla="*/ 1535 w 6534"/>
              <a:gd name="connsiteY22" fmla="*/ 1658 h 1688"/>
              <a:gd name="connsiteX23" fmla="*/ 1606 w 6534"/>
              <a:gd name="connsiteY23" fmla="*/ 1648 h 1688"/>
              <a:gd name="connsiteX24" fmla="*/ 1674 w 6534"/>
              <a:gd name="connsiteY24" fmla="*/ 1637 h 1688"/>
              <a:gd name="connsiteX25" fmla="*/ 1743 w 6534"/>
              <a:gd name="connsiteY25" fmla="*/ 1623 h 1688"/>
              <a:gd name="connsiteX26" fmla="*/ 1814 w 6534"/>
              <a:gd name="connsiteY26" fmla="*/ 1609 h 1688"/>
              <a:gd name="connsiteX27" fmla="*/ 1882 w 6534"/>
              <a:gd name="connsiteY27" fmla="*/ 1593 h 1688"/>
              <a:gd name="connsiteX28" fmla="*/ 1951 w 6534"/>
              <a:gd name="connsiteY28" fmla="*/ 1575 h 1688"/>
              <a:gd name="connsiteX29" fmla="*/ 2019 w 6534"/>
              <a:gd name="connsiteY29" fmla="*/ 1555 h 1688"/>
              <a:gd name="connsiteX30" fmla="*/ 2086 w 6534"/>
              <a:gd name="connsiteY30" fmla="*/ 1536 h 1688"/>
              <a:gd name="connsiteX31" fmla="*/ 2154 w 6534"/>
              <a:gd name="connsiteY31" fmla="*/ 1514 h 1688"/>
              <a:gd name="connsiteX32" fmla="*/ 2289 w 6534"/>
              <a:gd name="connsiteY32" fmla="*/ 1468 h 1688"/>
              <a:gd name="connsiteX33" fmla="*/ 2422 w 6534"/>
              <a:gd name="connsiteY33" fmla="*/ 1419 h 1688"/>
              <a:gd name="connsiteX34" fmla="*/ 2555 w 6534"/>
              <a:gd name="connsiteY34" fmla="*/ 1365 h 1688"/>
              <a:gd name="connsiteX35" fmla="*/ 2685 w 6534"/>
              <a:gd name="connsiteY35" fmla="*/ 1306 h 1688"/>
              <a:gd name="connsiteX36" fmla="*/ 2815 w 6534"/>
              <a:gd name="connsiteY36" fmla="*/ 1245 h 1688"/>
              <a:gd name="connsiteX37" fmla="*/ 2943 w 6534"/>
              <a:gd name="connsiteY37" fmla="*/ 1181 h 1688"/>
              <a:gd name="connsiteX38" fmla="*/ 3072 w 6534"/>
              <a:gd name="connsiteY38" fmla="*/ 1114 h 1688"/>
              <a:gd name="connsiteX39" fmla="*/ 3200 w 6534"/>
              <a:gd name="connsiteY39" fmla="*/ 1045 h 1688"/>
              <a:gd name="connsiteX40" fmla="*/ 3323 w 6534"/>
              <a:gd name="connsiteY40" fmla="*/ 974 h 1688"/>
              <a:gd name="connsiteX41" fmla="*/ 3449 w 6534"/>
              <a:gd name="connsiteY41" fmla="*/ 900 h 1688"/>
              <a:gd name="connsiteX42" fmla="*/ 3572 w 6534"/>
              <a:gd name="connsiteY42" fmla="*/ 827 h 1688"/>
              <a:gd name="connsiteX43" fmla="*/ 3694 w 6534"/>
              <a:gd name="connsiteY43" fmla="*/ 752 h 1688"/>
              <a:gd name="connsiteX44" fmla="*/ 3815 w 6534"/>
              <a:gd name="connsiteY44" fmla="*/ 677 h 1688"/>
              <a:gd name="connsiteX45" fmla="*/ 4053 w 6534"/>
              <a:gd name="connsiteY45" fmla="*/ 522 h 1688"/>
              <a:gd name="connsiteX46" fmla="*/ 4286 w 6534"/>
              <a:gd name="connsiteY46" fmla="*/ 372 h 1688"/>
              <a:gd name="connsiteX47" fmla="*/ 4286 w 6534"/>
              <a:gd name="connsiteY47" fmla="*/ 372 h 1688"/>
              <a:gd name="connsiteX48" fmla="*/ 4343 w 6534"/>
              <a:gd name="connsiteY48" fmla="*/ 336 h 1688"/>
              <a:gd name="connsiteX49" fmla="*/ 4400 w 6534"/>
              <a:gd name="connsiteY49" fmla="*/ 301 h 1688"/>
              <a:gd name="connsiteX50" fmla="*/ 4458 w 6534"/>
              <a:gd name="connsiteY50" fmla="*/ 269 h 1688"/>
              <a:gd name="connsiteX51" fmla="*/ 4515 w 6534"/>
              <a:gd name="connsiteY51" fmla="*/ 239 h 1688"/>
              <a:gd name="connsiteX52" fmla="*/ 4572 w 6534"/>
              <a:gd name="connsiteY52" fmla="*/ 212 h 1688"/>
              <a:gd name="connsiteX53" fmla="*/ 4629 w 6534"/>
              <a:gd name="connsiteY53" fmla="*/ 186 h 1688"/>
              <a:gd name="connsiteX54" fmla="*/ 4684 w 6534"/>
              <a:gd name="connsiteY54" fmla="*/ 162 h 1688"/>
              <a:gd name="connsiteX55" fmla="*/ 4741 w 6534"/>
              <a:gd name="connsiteY55" fmla="*/ 141 h 1688"/>
              <a:gd name="connsiteX56" fmla="*/ 4796 w 6534"/>
              <a:gd name="connsiteY56" fmla="*/ 119 h 1688"/>
              <a:gd name="connsiteX57" fmla="*/ 4851 w 6534"/>
              <a:gd name="connsiteY57" fmla="*/ 101 h 1688"/>
              <a:gd name="connsiteX58" fmla="*/ 4906 w 6534"/>
              <a:gd name="connsiteY58" fmla="*/ 85 h 1688"/>
              <a:gd name="connsiteX59" fmla="*/ 4961 w 6534"/>
              <a:gd name="connsiteY59" fmla="*/ 69 h 1688"/>
              <a:gd name="connsiteX60" fmla="*/ 5016 w 6534"/>
              <a:gd name="connsiteY60" fmla="*/ 55 h 1688"/>
              <a:gd name="connsiteX61" fmla="*/ 5068 w 6534"/>
              <a:gd name="connsiteY61" fmla="*/ 44 h 1688"/>
              <a:gd name="connsiteX62" fmla="*/ 5121 w 6534"/>
              <a:gd name="connsiteY62" fmla="*/ 34 h 1688"/>
              <a:gd name="connsiteX63" fmla="*/ 5173 w 6534"/>
              <a:gd name="connsiteY63" fmla="*/ 24 h 1688"/>
              <a:gd name="connsiteX64" fmla="*/ 5226 w 6534"/>
              <a:gd name="connsiteY64" fmla="*/ 18 h 1688"/>
              <a:gd name="connsiteX65" fmla="*/ 5276 w 6534"/>
              <a:gd name="connsiteY65" fmla="*/ 12 h 1688"/>
              <a:gd name="connsiteX66" fmla="*/ 5329 w 6534"/>
              <a:gd name="connsiteY66" fmla="*/ 6 h 1688"/>
              <a:gd name="connsiteX67" fmla="*/ 5379 w 6534"/>
              <a:gd name="connsiteY67" fmla="*/ 2 h 1688"/>
              <a:gd name="connsiteX68" fmla="*/ 5478 w 6534"/>
              <a:gd name="connsiteY68" fmla="*/ 0 h 1688"/>
              <a:gd name="connsiteX69" fmla="*/ 5574 w 6534"/>
              <a:gd name="connsiteY69" fmla="*/ 0 h 1688"/>
              <a:gd name="connsiteX70" fmla="*/ 5667 w 6534"/>
              <a:gd name="connsiteY70" fmla="*/ 6 h 1688"/>
              <a:gd name="connsiteX71" fmla="*/ 5757 w 6534"/>
              <a:gd name="connsiteY71" fmla="*/ 14 h 1688"/>
              <a:gd name="connsiteX72" fmla="*/ 5844 w 6534"/>
              <a:gd name="connsiteY72" fmla="*/ 26 h 1688"/>
              <a:gd name="connsiteX73" fmla="*/ 5928 w 6534"/>
              <a:gd name="connsiteY73" fmla="*/ 40 h 1688"/>
              <a:gd name="connsiteX74" fmla="*/ 6008 w 6534"/>
              <a:gd name="connsiteY74" fmla="*/ 57 h 1688"/>
              <a:gd name="connsiteX75" fmla="*/ 6084 w 6534"/>
              <a:gd name="connsiteY75" fmla="*/ 75 h 1688"/>
              <a:gd name="connsiteX76" fmla="*/ 6157 w 6534"/>
              <a:gd name="connsiteY76" fmla="*/ 95 h 1688"/>
              <a:gd name="connsiteX77" fmla="*/ 6223 w 6534"/>
              <a:gd name="connsiteY77" fmla="*/ 117 h 1688"/>
              <a:gd name="connsiteX78" fmla="*/ 6287 w 6534"/>
              <a:gd name="connsiteY78" fmla="*/ 139 h 1688"/>
              <a:gd name="connsiteX79" fmla="*/ 6347 w 6534"/>
              <a:gd name="connsiteY79" fmla="*/ 160 h 1688"/>
              <a:gd name="connsiteX80" fmla="*/ 6402 w 6534"/>
              <a:gd name="connsiteY80" fmla="*/ 184 h 1688"/>
              <a:gd name="connsiteX81" fmla="*/ 6450 w 6534"/>
              <a:gd name="connsiteY81" fmla="*/ 204 h 1688"/>
              <a:gd name="connsiteX82" fmla="*/ 6534 w 6534"/>
              <a:gd name="connsiteY82" fmla="*/ 243 h 1688"/>
              <a:gd name="connsiteX83" fmla="*/ 6203 w 6534"/>
              <a:gd name="connsiteY83" fmla="*/ 524 h 1688"/>
              <a:gd name="connsiteX84" fmla="*/ 6134 w 6534"/>
              <a:gd name="connsiteY84" fmla="*/ 489 h 1688"/>
              <a:gd name="connsiteX85" fmla="*/ 6061 w 6534"/>
              <a:gd name="connsiteY85" fmla="*/ 453 h 1688"/>
              <a:gd name="connsiteX86" fmla="*/ 5985 w 6534"/>
              <a:gd name="connsiteY86" fmla="*/ 418 h 1688"/>
              <a:gd name="connsiteX87" fmla="*/ 5905 w 6534"/>
              <a:gd name="connsiteY87" fmla="*/ 386 h 1688"/>
              <a:gd name="connsiteX88" fmla="*/ 5821 w 6534"/>
              <a:gd name="connsiteY88" fmla="*/ 354 h 1688"/>
              <a:gd name="connsiteX89" fmla="*/ 5734 w 6534"/>
              <a:gd name="connsiteY89" fmla="*/ 327 h 1688"/>
              <a:gd name="connsiteX90" fmla="*/ 5642 w 6534"/>
              <a:gd name="connsiteY90" fmla="*/ 301 h 1688"/>
              <a:gd name="connsiteX91" fmla="*/ 5548 w 6534"/>
              <a:gd name="connsiteY91" fmla="*/ 279 h 1688"/>
              <a:gd name="connsiteX92" fmla="*/ 5450 w 6534"/>
              <a:gd name="connsiteY92" fmla="*/ 261 h 1688"/>
              <a:gd name="connsiteX93" fmla="*/ 5402 w 6534"/>
              <a:gd name="connsiteY93" fmla="*/ 253 h 1688"/>
              <a:gd name="connsiteX94" fmla="*/ 5352 w 6534"/>
              <a:gd name="connsiteY94" fmla="*/ 245 h 1688"/>
              <a:gd name="connsiteX95" fmla="*/ 5299 w 6534"/>
              <a:gd name="connsiteY95" fmla="*/ 241 h 1688"/>
              <a:gd name="connsiteX96" fmla="*/ 5247 w 6534"/>
              <a:gd name="connsiteY96" fmla="*/ 237 h 1688"/>
              <a:gd name="connsiteX97" fmla="*/ 5194 w 6534"/>
              <a:gd name="connsiteY97" fmla="*/ 234 h 1688"/>
              <a:gd name="connsiteX98" fmla="*/ 5141 w 6534"/>
              <a:gd name="connsiteY98" fmla="*/ 234 h 1688"/>
              <a:gd name="connsiteX99" fmla="*/ 5089 w 6534"/>
              <a:gd name="connsiteY99" fmla="*/ 234 h 1688"/>
              <a:gd name="connsiteX100" fmla="*/ 5034 w 6534"/>
              <a:gd name="connsiteY100" fmla="*/ 234 h 1688"/>
              <a:gd name="connsiteX101" fmla="*/ 4979 w 6534"/>
              <a:gd name="connsiteY101" fmla="*/ 237 h 1688"/>
              <a:gd name="connsiteX102" fmla="*/ 4922 w 6534"/>
              <a:gd name="connsiteY102" fmla="*/ 241 h 1688"/>
              <a:gd name="connsiteX103" fmla="*/ 4867 w 6534"/>
              <a:gd name="connsiteY103" fmla="*/ 247 h 1688"/>
              <a:gd name="connsiteX104" fmla="*/ 4810 w 6534"/>
              <a:gd name="connsiteY104" fmla="*/ 255 h 1688"/>
              <a:gd name="connsiteX105" fmla="*/ 4753 w 6534"/>
              <a:gd name="connsiteY105" fmla="*/ 265 h 1688"/>
              <a:gd name="connsiteX106" fmla="*/ 4695 w 6534"/>
              <a:gd name="connsiteY106" fmla="*/ 277 h 1688"/>
              <a:gd name="connsiteX107" fmla="*/ 4636 w 6534"/>
              <a:gd name="connsiteY107" fmla="*/ 291 h 1688"/>
              <a:gd name="connsiteX108" fmla="*/ 4576 w 6534"/>
              <a:gd name="connsiteY108" fmla="*/ 305 h 1688"/>
              <a:gd name="connsiteX109" fmla="*/ 4517 w 6534"/>
              <a:gd name="connsiteY109" fmla="*/ 323 h 1688"/>
              <a:gd name="connsiteX110" fmla="*/ 4458 w 6534"/>
              <a:gd name="connsiteY110" fmla="*/ 342 h 1688"/>
              <a:gd name="connsiteX111" fmla="*/ 4398 w 6534"/>
              <a:gd name="connsiteY111" fmla="*/ 362 h 1688"/>
              <a:gd name="connsiteX112" fmla="*/ 4336 w 6534"/>
              <a:gd name="connsiteY112" fmla="*/ 386 h 1688"/>
              <a:gd name="connsiteX113" fmla="*/ 4336 w 6534"/>
              <a:gd name="connsiteY113" fmla="*/ 386 h 1688"/>
              <a:gd name="connsiteX114" fmla="*/ 4092 w 6534"/>
              <a:gd name="connsiteY114" fmla="*/ 485 h 1688"/>
              <a:gd name="connsiteX115" fmla="*/ 3840 w 6534"/>
              <a:gd name="connsiteY115" fmla="*/ 584 h 1688"/>
              <a:gd name="connsiteX116" fmla="*/ 3714 w 6534"/>
              <a:gd name="connsiteY116" fmla="*/ 633 h 1688"/>
              <a:gd name="connsiteX117" fmla="*/ 3586 w 6534"/>
              <a:gd name="connsiteY117" fmla="*/ 681 h 1688"/>
              <a:gd name="connsiteX118" fmla="*/ 3458 w 6534"/>
              <a:gd name="connsiteY118" fmla="*/ 728 h 1688"/>
              <a:gd name="connsiteX119" fmla="*/ 3328 w 6534"/>
              <a:gd name="connsiteY119" fmla="*/ 774 h 1688"/>
              <a:gd name="connsiteX120" fmla="*/ 3195 w 6534"/>
              <a:gd name="connsiteY120" fmla="*/ 815 h 1688"/>
              <a:gd name="connsiteX121" fmla="*/ 3065 w 6534"/>
              <a:gd name="connsiteY121" fmla="*/ 857 h 1688"/>
              <a:gd name="connsiteX122" fmla="*/ 2932 w 6534"/>
              <a:gd name="connsiteY122" fmla="*/ 894 h 1688"/>
              <a:gd name="connsiteX123" fmla="*/ 2797 w 6534"/>
              <a:gd name="connsiteY123" fmla="*/ 930 h 1688"/>
              <a:gd name="connsiteX124" fmla="*/ 2664 w 6534"/>
              <a:gd name="connsiteY124" fmla="*/ 964 h 1688"/>
              <a:gd name="connsiteX125" fmla="*/ 2527 w 6534"/>
              <a:gd name="connsiteY125" fmla="*/ 991 h 1688"/>
              <a:gd name="connsiteX126" fmla="*/ 2392 w 6534"/>
              <a:gd name="connsiteY126" fmla="*/ 1017 h 1688"/>
              <a:gd name="connsiteX127" fmla="*/ 2255 w 6534"/>
              <a:gd name="connsiteY127" fmla="*/ 1037 h 1688"/>
              <a:gd name="connsiteX128" fmla="*/ 2186 w 6534"/>
              <a:gd name="connsiteY128" fmla="*/ 1045 h 1688"/>
              <a:gd name="connsiteX129" fmla="*/ 2118 w 6534"/>
              <a:gd name="connsiteY129" fmla="*/ 1053 h 1688"/>
              <a:gd name="connsiteX130" fmla="*/ 2049 w 6534"/>
              <a:gd name="connsiteY130" fmla="*/ 1059 h 1688"/>
              <a:gd name="connsiteX131" fmla="*/ 1981 w 6534"/>
              <a:gd name="connsiteY131" fmla="*/ 1063 h 1688"/>
              <a:gd name="connsiteX132" fmla="*/ 1912 w 6534"/>
              <a:gd name="connsiteY132" fmla="*/ 1067 h 1688"/>
              <a:gd name="connsiteX133" fmla="*/ 1843 w 6534"/>
              <a:gd name="connsiteY133" fmla="*/ 1069 h 1688"/>
              <a:gd name="connsiteX134" fmla="*/ 1772 w 6534"/>
              <a:gd name="connsiteY134" fmla="*/ 1071 h 1688"/>
              <a:gd name="connsiteX135" fmla="*/ 1704 w 6534"/>
              <a:gd name="connsiteY135" fmla="*/ 1071 h 1688"/>
              <a:gd name="connsiteX136" fmla="*/ 1635 w 6534"/>
              <a:gd name="connsiteY136" fmla="*/ 1067 h 1688"/>
              <a:gd name="connsiteX137" fmla="*/ 1564 w 6534"/>
              <a:gd name="connsiteY137" fmla="*/ 1065 h 1688"/>
              <a:gd name="connsiteX138" fmla="*/ 1496 w 6534"/>
              <a:gd name="connsiteY138" fmla="*/ 1059 h 1688"/>
              <a:gd name="connsiteX139" fmla="*/ 1425 w 6534"/>
              <a:gd name="connsiteY139" fmla="*/ 1053 h 1688"/>
              <a:gd name="connsiteX140" fmla="*/ 1356 w 6534"/>
              <a:gd name="connsiteY140" fmla="*/ 1045 h 1688"/>
              <a:gd name="connsiteX141" fmla="*/ 1285 w 6534"/>
              <a:gd name="connsiteY141" fmla="*/ 1033 h 1688"/>
              <a:gd name="connsiteX142" fmla="*/ 1214 w 6534"/>
              <a:gd name="connsiteY142" fmla="*/ 1023 h 1688"/>
              <a:gd name="connsiteX143" fmla="*/ 1146 w 6534"/>
              <a:gd name="connsiteY143" fmla="*/ 1009 h 1688"/>
              <a:gd name="connsiteX144" fmla="*/ 1075 w 6534"/>
              <a:gd name="connsiteY144" fmla="*/ 993 h 1688"/>
              <a:gd name="connsiteX145" fmla="*/ 1004 w 6534"/>
              <a:gd name="connsiteY145" fmla="*/ 976 h 1688"/>
              <a:gd name="connsiteX146" fmla="*/ 933 w 6534"/>
              <a:gd name="connsiteY146" fmla="*/ 958 h 1688"/>
              <a:gd name="connsiteX147" fmla="*/ 862 w 6534"/>
              <a:gd name="connsiteY147" fmla="*/ 936 h 1688"/>
              <a:gd name="connsiteX148" fmla="*/ 791 w 6534"/>
              <a:gd name="connsiteY148" fmla="*/ 914 h 1688"/>
              <a:gd name="connsiteX149" fmla="*/ 723 w 6534"/>
              <a:gd name="connsiteY149" fmla="*/ 889 h 1688"/>
              <a:gd name="connsiteX150" fmla="*/ 652 w 6534"/>
              <a:gd name="connsiteY150" fmla="*/ 861 h 1688"/>
              <a:gd name="connsiteX151" fmla="*/ 581 w 6534"/>
              <a:gd name="connsiteY151" fmla="*/ 833 h 1688"/>
              <a:gd name="connsiteX152" fmla="*/ 510 w 6534"/>
              <a:gd name="connsiteY152" fmla="*/ 801 h 1688"/>
              <a:gd name="connsiteX153" fmla="*/ 439 w 6534"/>
              <a:gd name="connsiteY153" fmla="*/ 768 h 1688"/>
              <a:gd name="connsiteX154" fmla="*/ 368 w 6534"/>
              <a:gd name="connsiteY154" fmla="*/ 732 h 1688"/>
              <a:gd name="connsiteX155" fmla="*/ 297 w 6534"/>
              <a:gd name="connsiteY155" fmla="*/ 695 h 1688"/>
              <a:gd name="connsiteX156" fmla="*/ 226 w 6534"/>
              <a:gd name="connsiteY156" fmla="*/ 655 h 1688"/>
              <a:gd name="connsiteX157" fmla="*/ 156 w 6534"/>
              <a:gd name="connsiteY157" fmla="*/ 613 h 1688"/>
              <a:gd name="connsiteX158" fmla="*/ 85 w 6534"/>
              <a:gd name="connsiteY158" fmla="*/ 568 h 1688"/>
              <a:gd name="connsiteX159" fmla="*/ 14 w 6534"/>
              <a:gd name="connsiteY159" fmla="*/ 520 h 1688"/>
              <a:gd name="connsiteX160" fmla="*/ 0 w 6534"/>
              <a:gd name="connsiteY160" fmla="*/ 1458 h 1688"/>
              <a:gd name="connsiteX0" fmla="*/ 0 w 6450"/>
              <a:gd name="connsiteY0" fmla="*/ 1458 h 1688"/>
              <a:gd name="connsiteX1" fmla="*/ 0 w 6450"/>
              <a:gd name="connsiteY1" fmla="*/ 1458 h 1688"/>
              <a:gd name="connsiteX2" fmla="*/ 78 w 6450"/>
              <a:gd name="connsiteY2" fmla="*/ 1488 h 1688"/>
              <a:gd name="connsiteX3" fmla="*/ 153 w 6450"/>
              <a:gd name="connsiteY3" fmla="*/ 1516 h 1688"/>
              <a:gd name="connsiteX4" fmla="*/ 229 w 6450"/>
              <a:gd name="connsiteY4" fmla="*/ 1542 h 1688"/>
              <a:gd name="connsiteX5" fmla="*/ 302 w 6450"/>
              <a:gd name="connsiteY5" fmla="*/ 1565 h 1688"/>
              <a:gd name="connsiteX6" fmla="*/ 377 w 6450"/>
              <a:gd name="connsiteY6" fmla="*/ 1587 h 1688"/>
              <a:gd name="connsiteX7" fmla="*/ 453 w 6450"/>
              <a:gd name="connsiteY7" fmla="*/ 1607 h 1688"/>
              <a:gd name="connsiteX8" fmla="*/ 526 w 6450"/>
              <a:gd name="connsiteY8" fmla="*/ 1625 h 1688"/>
              <a:gd name="connsiteX9" fmla="*/ 599 w 6450"/>
              <a:gd name="connsiteY9" fmla="*/ 1639 h 1688"/>
              <a:gd name="connsiteX10" fmla="*/ 672 w 6450"/>
              <a:gd name="connsiteY10" fmla="*/ 1652 h 1688"/>
              <a:gd name="connsiteX11" fmla="*/ 746 w 6450"/>
              <a:gd name="connsiteY11" fmla="*/ 1662 h 1688"/>
              <a:gd name="connsiteX12" fmla="*/ 819 w 6450"/>
              <a:gd name="connsiteY12" fmla="*/ 1670 h 1688"/>
              <a:gd name="connsiteX13" fmla="*/ 892 w 6450"/>
              <a:gd name="connsiteY13" fmla="*/ 1678 h 1688"/>
              <a:gd name="connsiteX14" fmla="*/ 965 w 6450"/>
              <a:gd name="connsiteY14" fmla="*/ 1682 h 1688"/>
              <a:gd name="connsiteX15" fmla="*/ 1036 w 6450"/>
              <a:gd name="connsiteY15" fmla="*/ 1686 h 1688"/>
              <a:gd name="connsiteX16" fmla="*/ 1109 w 6450"/>
              <a:gd name="connsiteY16" fmla="*/ 1688 h 1688"/>
              <a:gd name="connsiteX17" fmla="*/ 1180 w 6450"/>
              <a:gd name="connsiteY17" fmla="*/ 1686 h 1688"/>
              <a:gd name="connsiteX18" fmla="*/ 1251 w 6450"/>
              <a:gd name="connsiteY18" fmla="*/ 1684 h 1688"/>
              <a:gd name="connsiteX19" fmla="*/ 1324 w 6450"/>
              <a:gd name="connsiteY19" fmla="*/ 1680 h 1688"/>
              <a:gd name="connsiteX20" fmla="*/ 1395 w 6450"/>
              <a:gd name="connsiteY20" fmla="*/ 1674 h 1688"/>
              <a:gd name="connsiteX21" fmla="*/ 1464 w 6450"/>
              <a:gd name="connsiteY21" fmla="*/ 1668 h 1688"/>
              <a:gd name="connsiteX22" fmla="*/ 1535 w 6450"/>
              <a:gd name="connsiteY22" fmla="*/ 1658 h 1688"/>
              <a:gd name="connsiteX23" fmla="*/ 1606 w 6450"/>
              <a:gd name="connsiteY23" fmla="*/ 1648 h 1688"/>
              <a:gd name="connsiteX24" fmla="*/ 1674 w 6450"/>
              <a:gd name="connsiteY24" fmla="*/ 1637 h 1688"/>
              <a:gd name="connsiteX25" fmla="*/ 1743 w 6450"/>
              <a:gd name="connsiteY25" fmla="*/ 1623 h 1688"/>
              <a:gd name="connsiteX26" fmla="*/ 1814 w 6450"/>
              <a:gd name="connsiteY26" fmla="*/ 1609 h 1688"/>
              <a:gd name="connsiteX27" fmla="*/ 1882 w 6450"/>
              <a:gd name="connsiteY27" fmla="*/ 1593 h 1688"/>
              <a:gd name="connsiteX28" fmla="*/ 1951 w 6450"/>
              <a:gd name="connsiteY28" fmla="*/ 1575 h 1688"/>
              <a:gd name="connsiteX29" fmla="*/ 2019 w 6450"/>
              <a:gd name="connsiteY29" fmla="*/ 1555 h 1688"/>
              <a:gd name="connsiteX30" fmla="*/ 2086 w 6450"/>
              <a:gd name="connsiteY30" fmla="*/ 1536 h 1688"/>
              <a:gd name="connsiteX31" fmla="*/ 2154 w 6450"/>
              <a:gd name="connsiteY31" fmla="*/ 1514 h 1688"/>
              <a:gd name="connsiteX32" fmla="*/ 2289 w 6450"/>
              <a:gd name="connsiteY32" fmla="*/ 1468 h 1688"/>
              <a:gd name="connsiteX33" fmla="*/ 2422 w 6450"/>
              <a:gd name="connsiteY33" fmla="*/ 1419 h 1688"/>
              <a:gd name="connsiteX34" fmla="*/ 2555 w 6450"/>
              <a:gd name="connsiteY34" fmla="*/ 1365 h 1688"/>
              <a:gd name="connsiteX35" fmla="*/ 2685 w 6450"/>
              <a:gd name="connsiteY35" fmla="*/ 1306 h 1688"/>
              <a:gd name="connsiteX36" fmla="*/ 2815 w 6450"/>
              <a:gd name="connsiteY36" fmla="*/ 1245 h 1688"/>
              <a:gd name="connsiteX37" fmla="*/ 2943 w 6450"/>
              <a:gd name="connsiteY37" fmla="*/ 1181 h 1688"/>
              <a:gd name="connsiteX38" fmla="*/ 3072 w 6450"/>
              <a:gd name="connsiteY38" fmla="*/ 1114 h 1688"/>
              <a:gd name="connsiteX39" fmla="*/ 3200 w 6450"/>
              <a:gd name="connsiteY39" fmla="*/ 1045 h 1688"/>
              <a:gd name="connsiteX40" fmla="*/ 3323 w 6450"/>
              <a:gd name="connsiteY40" fmla="*/ 974 h 1688"/>
              <a:gd name="connsiteX41" fmla="*/ 3449 w 6450"/>
              <a:gd name="connsiteY41" fmla="*/ 900 h 1688"/>
              <a:gd name="connsiteX42" fmla="*/ 3572 w 6450"/>
              <a:gd name="connsiteY42" fmla="*/ 827 h 1688"/>
              <a:gd name="connsiteX43" fmla="*/ 3694 w 6450"/>
              <a:gd name="connsiteY43" fmla="*/ 752 h 1688"/>
              <a:gd name="connsiteX44" fmla="*/ 3815 w 6450"/>
              <a:gd name="connsiteY44" fmla="*/ 677 h 1688"/>
              <a:gd name="connsiteX45" fmla="*/ 4053 w 6450"/>
              <a:gd name="connsiteY45" fmla="*/ 522 h 1688"/>
              <a:gd name="connsiteX46" fmla="*/ 4286 w 6450"/>
              <a:gd name="connsiteY46" fmla="*/ 372 h 1688"/>
              <a:gd name="connsiteX47" fmla="*/ 4286 w 6450"/>
              <a:gd name="connsiteY47" fmla="*/ 372 h 1688"/>
              <a:gd name="connsiteX48" fmla="*/ 4343 w 6450"/>
              <a:gd name="connsiteY48" fmla="*/ 336 h 1688"/>
              <a:gd name="connsiteX49" fmla="*/ 4400 w 6450"/>
              <a:gd name="connsiteY49" fmla="*/ 301 h 1688"/>
              <a:gd name="connsiteX50" fmla="*/ 4458 w 6450"/>
              <a:gd name="connsiteY50" fmla="*/ 269 h 1688"/>
              <a:gd name="connsiteX51" fmla="*/ 4515 w 6450"/>
              <a:gd name="connsiteY51" fmla="*/ 239 h 1688"/>
              <a:gd name="connsiteX52" fmla="*/ 4572 w 6450"/>
              <a:gd name="connsiteY52" fmla="*/ 212 h 1688"/>
              <a:gd name="connsiteX53" fmla="*/ 4629 w 6450"/>
              <a:gd name="connsiteY53" fmla="*/ 186 h 1688"/>
              <a:gd name="connsiteX54" fmla="*/ 4684 w 6450"/>
              <a:gd name="connsiteY54" fmla="*/ 162 h 1688"/>
              <a:gd name="connsiteX55" fmla="*/ 4741 w 6450"/>
              <a:gd name="connsiteY55" fmla="*/ 141 h 1688"/>
              <a:gd name="connsiteX56" fmla="*/ 4796 w 6450"/>
              <a:gd name="connsiteY56" fmla="*/ 119 h 1688"/>
              <a:gd name="connsiteX57" fmla="*/ 4851 w 6450"/>
              <a:gd name="connsiteY57" fmla="*/ 101 h 1688"/>
              <a:gd name="connsiteX58" fmla="*/ 4906 w 6450"/>
              <a:gd name="connsiteY58" fmla="*/ 85 h 1688"/>
              <a:gd name="connsiteX59" fmla="*/ 4961 w 6450"/>
              <a:gd name="connsiteY59" fmla="*/ 69 h 1688"/>
              <a:gd name="connsiteX60" fmla="*/ 5016 w 6450"/>
              <a:gd name="connsiteY60" fmla="*/ 55 h 1688"/>
              <a:gd name="connsiteX61" fmla="*/ 5068 w 6450"/>
              <a:gd name="connsiteY61" fmla="*/ 44 h 1688"/>
              <a:gd name="connsiteX62" fmla="*/ 5121 w 6450"/>
              <a:gd name="connsiteY62" fmla="*/ 34 h 1688"/>
              <a:gd name="connsiteX63" fmla="*/ 5173 w 6450"/>
              <a:gd name="connsiteY63" fmla="*/ 24 h 1688"/>
              <a:gd name="connsiteX64" fmla="*/ 5226 w 6450"/>
              <a:gd name="connsiteY64" fmla="*/ 18 h 1688"/>
              <a:gd name="connsiteX65" fmla="*/ 5276 w 6450"/>
              <a:gd name="connsiteY65" fmla="*/ 12 h 1688"/>
              <a:gd name="connsiteX66" fmla="*/ 5329 w 6450"/>
              <a:gd name="connsiteY66" fmla="*/ 6 h 1688"/>
              <a:gd name="connsiteX67" fmla="*/ 5379 w 6450"/>
              <a:gd name="connsiteY67" fmla="*/ 2 h 1688"/>
              <a:gd name="connsiteX68" fmla="*/ 5478 w 6450"/>
              <a:gd name="connsiteY68" fmla="*/ 0 h 1688"/>
              <a:gd name="connsiteX69" fmla="*/ 5574 w 6450"/>
              <a:gd name="connsiteY69" fmla="*/ 0 h 1688"/>
              <a:gd name="connsiteX70" fmla="*/ 5667 w 6450"/>
              <a:gd name="connsiteY70" fmla="*/ 6 h 1688"/>
              <a:gd name="connsiteX71" fmla="*/ 5757 w 6450"/>
              <a:gd name="connsiteY71" fmla="*/ 14 h 1688"/>
              <a:gd name="connsiteX72" fmla="*/ 5844 w 6450"/>
              <a:gd name="connsiteY72" fmla="*/ 26 h 1688"/>
              <a:gd name="connsiteX73" fmla="*/ 5928 w 6450"/>
              <a:gd name="connsiteY73" fmla="*/ 40 h 1688"/>
              <a:gd name="connsiteX74" fmla="*/ 6008 w 6450"/>
              <a:gd name="connsiteY74" fmla="*/ 57 h 1688"/>
              <a:gd name="connsiteX75" fmla="*/ 6084 w 6450"/>
              <a:gd name="connsiteY75" fmla="*/ 75 h 1688"/>
              <a:gd name="connsiteX76" fmla="*/ 6157 w 6450"/>
              <a:gd name="connsiteY76" fmla="*/ 95 h 1688"/>
              <a:gd name="connsiteX77" fmla="*/ 6223 w 6450"/>
              <a:gd name="connsiteY77" fmla="*/ 117 h 1688"/>
              <a:gd name="connsiteX78" fmla="*/ 6287 w 6450"/>
              <a:gd name="connsiteY78" fmla="*/ 139 h 1688"/>
              <a:gd name="connsiteX79" fmla="*/ 6347 w 6450"/>
              <a:gd name="connsiteY79" fmla="*/ 160 h 1688"/>
              <a:gd name="connsiteX80" fmla="*/ 6402 w 6450"/>
              <a:gd name="connsiteY80" fmla="*/ 184 h 1688"/>
              <a:gd name="connsiteX81" fmla="*/ 6450 w 6450"/>
              <a:gd name="connsiteY81" fmla="*/ 204 h 1688"/>
              <a:gd name="connsiteX82" fmla="*/ 6203 w 6450"/>
              <a:gd name="connsiteY82" fmla="*/ 524 h 1688"/>
              <a:gd name="connsiteX83" fmla="*/ 6134 w 6450"/>
              <a:gd name="connsiteY83" fmla="*/ 489 h 1688"/>
              <a:gd name="connsiteX84" fmla="*/ 6061 w 6450"/>
              <a:gd name="connsiteY84" fmla="*/ 453 h 1688"/>
              <a:gd name="connsiteX85" fmla="*/ 5985 w 6450"/>
              <a:gd name="connsiteY85" fmla="*/ 418 h 1688"/>
              <a:gd name="connsiteX86" fmla="*/ 5905 w 6450"/>
              <a:gd name="connsiteY86" fmla="*/ 386 h 1688"/>
              <a:gd name="connsiteX87" fmla="*/ 5821 w 6450"/>
              <a:gd name="connsiteY87" fmla="*/ 354 h 1688"/>
              <a:gd name="connsiteX88" fmla="*/ 5734 w 6450"/>
              <a:gd name="connsiteY88" fmla="*/ 327 h 1688"/>
              <a:gd name="connsiteX89" fmla="*/ 5642 w 6450"/>
              <a:gd name="connsiteY89" fmla="*/ 301 h 1688"/>
              <a:gd name="connsiteX90" fmla="*/ 5548 w 6450"/>
              <a:gd name="connsiteY90" fmla="*/ 279 h 1688"/>
              <a:gd name="connsiteX91" fmla="*/ 5450 w 6450"/>
              <a:gd name="connsiteY91" fmla="*/ 261 h 1688"/>
              <a:gd name="connsiteX92" fmla="*/ 5402 w 6450"/>
              <a:gd name="connsiteY92" fmla="*/ 253 h 1688"/>
              <a:gd name="connsiteX93" fmla="*/ 5352 w 6450"/>
              <a:gd name="connsiteY93" fmla="*/ 245 h 1688"/>
              <a:gd name="connsiteX94" fmla="*/ 5299 w 6450"/>
              <a:gd name="connsiteY94" fmla="*/ 241 h 1688"/>
              <a:gd name="connsiteX95" fmla="*/ 5247 w 6450"/>
              <a:gd name="connsiteY95" fmla="*/ 237 h 1688"/>
              <a:gd name="connsiteX96" fmla="*/ 5194 w 6450"/>
              <a:gd name="connsiteY96" fmla="*/ 234 h 1688"/>
              <a:gd name="connsiteX97" fmla="*/ 5141 w 6450"/>
              <a:gd name="connsiteY97" fmla="*/ 234 h 1688"/>
              <a:gd name="connsiteX98" fmla="*/ 5089 w 6450"/>
              <a:gd name="connsiteY98" fmla="*/ 234 h 1688"/>
              <a:gd name="connsiteX99" fmla="*/ 5034 w 6450"/>
              <a:gd name="connsiteY99" fmla="*/ 234 h 1688"/>
              <a:gd name="connsiteX100" fmla="*/ 4979 w 6450"/>
              <a:gd name="connsiteY100" fmla="*/ 237 h 1688"/>
              <a:gd name="connsiteX101" fmla="*/ 4922 w 6450"/>
              <a:gd name="connsiteY101" fmla="*/ 241 h 1688"/>
              <a:gd name="connsiteX102" fmla="*/ 4867 w 6450"/>
              <a:gd name="connsiteY102" fmla="*/ 247 h 1688"/>
              <a:gd name="connsiteX103" fmla="*/ 4810 w 6450"/>
              <a:gd name="connsiteY103" fmla="*/ 255 h 1688"/>
              <a:gd name="connsiteX104" fmla="*/ 4753 w 6450"/>
              <a:gd name="connsiteY104" fmla="*/ 265 h 1688"/>
              <a:gd name="connsiteX105" fmla="*/ 4695 w 6450"/>
              <a:gd name="connsiteY105" fmla="*/ 277 h 1688"/>
              <a:gd name="connsiteX106" fmla="*/ 4636 w 6450"/>
              <a:gd name="connsiteY106" fmla="*/ 291 h 1688"/>
              <a:gd name="connsiteX107" fmla="*/ 4576 w 6450"/>
              <a:gd name="connsiteY107" fmla="*/ 305 h 1688"/>
              <a:gd name="connsiteX108" fmla="*/ 4517 w 6450"/>
              <a:gd name="connsiteY108" fmla="*/ 323 h 1688"/>
              <a:gd name="connsiteX109" fmla="*/ 4458 w 6450"/>
              <a:gd name="connsiteY109" fmla="*/ 342 h 1688"/>
              <a:gd name="connsiteX110" fmla="*/ 4398 w 6450"/>
              <a:gd name="connsiteY110" fmla="*/ 362 h 1688"/>
              <a:gd name="connsiteX111" fmla="*/ 4336 w 6450"/>
              <a:gd name="connsiteY111" fmla="*/ 386 h 1688"/>
              <a:gd name="connsiteX112" fmla="*/ 4336 w 6450"/>
              <a:gd name="connsiteY112" fmla="*/ 386 h 1688"/>
              <a:gd name="connsiteX113" fmla="*/ 4092 w 6450"/>
              <a:gd name="connsiteY113" fmla="*/ 485 h 1688"/>
              <a:gd name="connsiteX114" fmla="*/ 3840 w 6450"/>
              <a:gd name="connsiteY114" fmla="*/ 584 h 1688"/>
              <a:gd name="connsiteX115" fmla="*/ 3714 w 6450"/>
              <a:gd name="connsiteY115" fmla="*/ 633 h 1688"/>
              <a:gd name="connsiteX116" fmla="*/ 3586 w 6450"/>
              <a:gd name="connsiteY116" fmla="*/ 681 h 1688"/>
              <a:gd name="connsiteX117" fmla="*/ 3458 w 6450"/>
              <a:gd name="connsiteY117" fmla="*/ 728 h 1688"/>
              <a:gd name="connsiteX118" fmla="*/ 3328 w 6450"/>
              <a:gd name="connsiteY118" fmla="*/ 774 h 1688"/>
              <a:gd name="connsiteX119" fmla="*/ 3195 w 6450"/>
              <a:gd name="connsiteY119" fmla="*/ 815 h 1688"/>
              <a:gd name="connsiteX120" fmla="*/ 3065 w 6450"/>
              <a:gd name="connsiteY120" fmla="*/ 857 h 1688"/>
              <a:gd name="connsiteX121" fmla="*/ 2932 w 6450"/>
              <a:gd name="connsiteY121" fmla="*/ 894 h 1688"/>
              <a:gd name="connsiteX122" fmla="*/ 2797 w 6450"/>
              <a:gd name="connsiteY122" fmla="*/ 930 h 1688"/>
              <a:gd name="connsiteX123" fmla="*/ 2664 w 6450"/>
              <a:gd name="connsiteY123" fmla="*/ 964 h 1688"/>
              <a:gd name="connsiteX124" fmla="*/ 2527 w 6450"/>
              <a:gd name="connsiteY124" fmla="*/ 991 h 1688"/>
              <a:gd name="connsiteX125" fmla="*/ 2392 w 6450"/>
              <a:gd name="connsiteY125" fmla="*/ 1017 h 1688"/>
              <a:gd name="connsiteX126" fmla="*/ 2255 w 6450"/>
              <a:gd name="connsiteY126" fmla="*/ 1037 h 1688"/>
              <a:gd name="connsiteX127" fmla="*/ 2186 w 6450"/>
              <a:gd name="connsiteY127" fmla="*/ 1045 h 1688"/>
              <a:gd name="connsiteX128" fmla="*/ 2118 w 6450"/>
              <a:gd name="connsiteY128" fmla="*/ 1053 h 1688"/>
              <a:gd name="connsiteX129" fmla="*/ 2049 w 6450"/>
              <a:gd name="connsiteY129" fmla="*/ 1059 h 1688"/>
              <a:gd name="connsiteX130" fmla="*/ 1981 w 6450"/>
              <a:gd name="connsiteY130" fmla="*/ 1063 h 1688"/>
              <a:gd name="connsiteX131" fmla="*/ 1912 w 6450"/>
              <a:gd name="connsiteY131" fmla="*/ 1067 h 1688"/>
              <a:gd name="connsiteX132" fmla="*/ 1843 w 6450"/>
              <a:gd name="connsiteY132" fmla="*/ 1069 h 1688"/>
              <a:gd name="connsiteX133" fmla="*/ 1772 w 6450"/>
              <a:gd name="connsiteY133" fmla="*/ 1071 h 1688"/>
              <a:gd name="connsiteX134" fmla="*/ 1704 w 6450"/>
              <a:gd name="connsiteY134" fmla="*/ 1071 h 1688"/>
              <a:gd name="connsiteX135" fmla="*/ 1635 w 6450"/>
              <a:gd name="connsiteY135" fmla="*/ 1067 h 1688"/>
              <a:gd name="connsiteX136" fmla="*/ 1564 w 6450"/>
              <a:gd name="connsiteY136" fmla="*/ 1065 h 1688"/>
              <a:gd name="connsiteX137" fmla="*/ 1496 w 6450"/>
              <a:gd name="connsiteY137" fmla="*/ 1059 h 1688"/>
              <a:gd name="connsiteX138" fmla="*/ 1425 w 6450"/>
              <a:gd name="connsiteY138" fmla="*/ 1053 h 1688"/>
              <a:gd name="connsiteX139" fmla="*/ 1356 w 6450"/>
              <a:gd name="connsiteY139" fmla="*/ 1045 h 1688"/>
              <a:gd name="connsiteX140" fmla="*/ 1285 w 6450"/>
              <a:gd name="connsiteY140" fmla="*/ 1033 h 1688"/>
              <a:gd name="connsiteX141" fmla="*/ 1214 w 6450"/>
              <a:gd name="connsiteY141" fmla="*/ 1023 h 1688"/>
              <a:gd name="connsiteX142" fmla="*/ 1146 w 6450"/>
              <a:gd name="connsiteY142" fmla="*/ 1009 h 1688"/>
              <a:gd name="connsiteX143" fmla="*/ 1075 w 6450"/>
              <a:gd name="connsiteY143" fmla="*/ 993 h 1688"/>
              <a:gd name="connsiteX144" fmla="*/ 1004 w 6450"/>
              <a:gd name="connsiteY144" fmla="*/ 976 h 1688"/>
              <a:gd name="connsiteX145" fmla="*/ 933 w 6450"/>
              <a:gd name="connsiteY145" fmla="*/ 958 h 1688"/>
              <a:gd name="connsiteX146" fmla="*/ 862 w 6450"/>
              <a:gd name="connsiteY146" fmla="*/ 936 h 1688"/>
              <a:gd name="connsiteX147" fmla="*/ 791 w 6450"/>
              <a:gd name="connsiteY147" fmla="*/ 914 h 1688"/>
              <a:gd name="connsiteX148" fmla="*/ 723 w 6450"/>
              <a:gd name="connsiteY148" fmla="*/ 889 h 1688"/>
              <a:gd name="connsiteX149" fmla="*/ 652 w 6450"/>
              <a:gd name="connsiteY149" fmla="*/ 861 h 1688"/>
              <a:gd name="connsiteX150" fmla="*/ 581 w 6450"/>
              <a:gd name="connsiteY150" fmla="*/ 833 h 1688"/>
              <a:gd name="connsiteX151" fmla="*/ 510 w 6450"/>
              <a:gd name="connsiteY151" fmla="*/ 801 h 1688"/>
              <a:gd name="connsiteX152" fmla="*/ 439 w 6450"/>
              <a:gd name="connsiteY152" fmla="*/ 768 h 1688"/>
              <a:gd name="connsiteX153" fmla="*/ 368 w 6450"/>
              <a:gd name="connsiteY153" fmla="*/ 732 h 1688"/>
              <a:gd name="connsiteX154" fmla="*/ 297 w 6450"/>
              <a:gd name="connsiteY154" fmla="*/ 695 h 1688"/>
              <a:gd name="connsiteX155" fmla="*/ 226 w 6450"/>
              <a:gd name="connsiteY155" fmla="*/ 655 h 1688"/>
              <a:gd name="connsiteX156" fmla="*/ 156 w 6450"/>
              <a:gd name="connsiteY156" fmla="*/ 613 h 1688"/>
              <a:gd name="connsiteX157" fmla="*/ 85 w 6450"/>
              <a:gd name="connsiteY157" fmla="*/ 568 h 1688"/>
              <a:gd name="connsiteX158" fmla="*/ 14 w 6450"/>
              <a:gd name="connsiteY158" fmla="*/ 520 h 1688"/>
              <a:gd name="connsiteX159" fmla="*/ 0 w 6450"/>
              <a:gd name="connsiteY159" fmla="*/ 1458 h 1688"/>
              <a:gd name="connsiteX0" fmla="*/ 0 w 6402"/>
              <a:gd name="connsiteY0" fmla="*/ 1458 h 1688"/>
              <a:gd name="connsiteX1" fmla="*/ 0 w 6402"/>
              <a:gd name="connsiteY1" fmla="*/ 1458 h 1688"/>
              <a:gd name="connsiteX2" fmla="*/ 78 w 6402"/>
              <a:gd name="connsiteY2" fmla="*/ 1488 h 1688"/>
              <a:gd name="connsiteX3" fmla="*/ 153 w 6402"/>
              <a:gd name="connsiteY3" fmla="*/ 1516 h 1688"/>
              <a:gd name="connsiteX4" fmla="*/ 229 w 6402"/>
              <a:gd name="connsiteY4" fmla="*/ 1542 h 1688"/>
              <a:gd name="connsiteX5" fmla="*/ 302 w 6402"/>
              <a:gd name="connsiteY5" fmla="*/ 1565 h 1688"/>
              <a:gd name="connsiteX6" fmla="*/ 377 w 6402"/>
              <a:gd name="connsiteY6" fmla="*/ 1587 h 1688"/>
              <a:gd name="connsiteX7" fmla="*/ 453 w 6402"/>
              <a:gd name="connsiteY7" fmla="*/ 1607 h 1688"/>
              <a:gd name="connsiteX8" fmla="*/ 526 w 6402"/>
              <a:gd name="connsiteY8" fmla="*/ 1625 h 1688"/>
              <a:gd name="connsiteX9" fmla="*/ 599 w 6402"/>
              <a:gd name="connsiteY9" fmla="*/ 1639 h 1688"/>
              <a:gd name="connsiteX10" fmla="*/ 672 w 6402"/>
              <a:gd name="connsiteY10" fmla="*/ 1652 h 1688"/>
              <a:gd name="connsiteX11" fmla="*/ 746 w 6402"/>
              <a:gd name="connsiteY11" fmla="*/ 1662 h 1688"/>
              <a:gd name="connsiteX12" fmla="*/ 819 w 6402"/>
              <a:gd name="connsiteY12" fmla="*/ 1670 h 1688"/>
              <a:gd name="connsiteX13" fmla="*/ 892 w 6402"/>
              <a:gd name="connsiteY13" fmla="*/ 1678 h 1688"/>
              <a:gd name="connsiteX14" fmla="*/ 965 w 6402"/>
              <a:gd name="connsiteY14" fmla="*/ 1682 h 1688"/>
              <a:gd name="connsiteX15" fmla="*/ 1036 w 6402"/>
              <a:gd name="connsiteY15" fmla="*/ 1686 h 1688"/>
              <a:gd name="connsiteX16" fmla="*/ 1109 w 6402"/>
              <a:gd name="connsiteY16" fmla="*/ 1688 h 1688"/>
              <a:gd name="connsiteX17" fmla="*/ 1180 w 6402"/>
              <a:gd name="connsiteY17" fmla="*/ 1686 h 1688"/>
              <a:gd name="connsiteX18" fmla="*/ 1251 w 6402"/>
              <a:gd name="connsiteY18" fmla="*/ 1684 h 1688"/>
              <a:gd name="connsiteX19" fmla="*/ 1324 w 6402"/>
              <a:gd name="connsiteY19" fmla="*/ 1680 h 1688"/>
              <a:gd name="connsiteX20" fmla="*/ 1395 w 6402"/>
              <a:gd name="connsiteY20" fmla="*/ 1674 h 1688"/>
              <a:gd name="connsiteX21" fmla="*/ 1464 w 6402"/>
              <a:gd name="connsiteY21" fmla="*/ 1668 h 1688"/>
              <a:gd name="connsiteX22" fmla="*/ 1535 w 6402"/>
              <a:gd name="connsiteY22" fmla="*/ 1658 h 1688"/>
              <a:gd name="connsiteX23" fmla="*/ 1606 w 6402"/>
              <a:gd name="connsiteY23" fmla="*/ 1648 h 1688"/>
              <a:gd name="connsiteX24" fmla="*/ 1674 w 6402"/>
              <a:gd name="connsiteY24" fmla="*/ 1637 h 1688"/>
              <a:gd name="connsiteX25" fmla="*/ 1743 w 6402"/>
              <a:gd name="connsiteY25" fmla="*/ 1623 h 1688"/>
              <a:gd name="connsiteX26" fmla="*/ 1814 w 6402"/>
              <a:gd name="connsiteY26" fmla="*/ 1609 h 1688"/>
              <a:gd name="connsiteX27" fmla="*/ 1882 w 6402"/>
              <a:gd name="connsiteY27" fmla="*/ 1593 h 1688"/>
              <a:gd name="connsiteX28" fmla="*/ 1951 w 6402"/>
              <a:gd name="connsiteY28" fmla="*/ 1575 h 1688"/>
              <a:gd name="connsiteX29" fmla="*/ 2019 w 6402"/>
              <a:gd name="connsiteY29" fmla="*/ 1555 h 1688"/>
              <a:gd name="connsiteX30" fmla="*/ 2086 w 6402"/>
              <a:gd name="connsiteY30" fmla="*/ 1536 h 1688"/>
              <a:gd name="connsiteX31" fmla="*/ 2154 w 6402"/>
              <a:gd name="connsiteY31" fmla="*/ 1514 h 1688"/>
              <a:gd name="connsiteX32" fmla="*/ 2289 w 6402"/>
              <a:gd name="connsiteY32" fmla="*/ 1468 h 1688"/>
              <a:gd name="connsiteX33" fmla="*/ 2422 w 6402"/>
              <a:gd name="connsiteY33" fmla="*/ 1419 h 1688"/>
              <a:gd name="connsiteX34" fmla="*/ 2555 w 6402"/>
              <a:gd name="connsiteY34" fmla="*/ 1365 h 1688"/>
              <a:gd name="connsiteX35" fmla="*/ 2685 w 6402"/>
              <a:gd name="connsiteY35" fmla="*/ 1306 h 1688"/>
              <a:gd name="connsiteX36" fmla="*/ 2815 w 6402"/>
              <a:gd name="connsiteY36" fmla="*/ 1245 h 1688"/>
              <a:gd name="connsiteX37" fmla="*/ 2943 w 6402"/>
              <a:gd name="connsiteY37" fmla="*/ 1181 h 1688"/>
              <a:gd name="connsiteX38" fmla="*/ 3072 w 6402"/>
              <a:gd name="connsiteY38" fmla="*/ 1114 h 1688"/>
              <a:gd name="connsiteX39" fmla="*/ 3200 w 6402"/>
              <a:gd name="connsiteY39" fmla="*/ 1045 h 1688"/>
              <a:gd name="connsiteX40" fmla="*/ 3323 w 6402"/>
              <a:gd name="connsiteY40" fmla="*/ 974 h 1688"/>
              <a:gd name="connsiteX41" fmla="*/ 3449 w 6402"/>
              <a:gd name="connsiteY41" fmla="*/ 900 h 1688"/>
              <a:gd name="connsiteX42" fmla="*/ 3572 w 6402"/>
              <a:gd name="connsiteY42" fmla="*/ 827 h 1688"/>
              <a:gd name="connsiteX43" fmla="*/ 3694 w 6402"/>
              <a:gd name="connsiteY43" fmla="*/ 752 h 1688"/>
              <a:gd name="connsiteX44" fmla="*/ 3815 w 6402"/>
              <a:gd name="connsiteY44" fmla="*/ 677 h 1688"/>
              <a:gd name="connsiteX45" fmla="*/ 4053 w 6402"/>
              <a:gd name="connsiteY45" fmla="*/ 522 h 1688"/>
              <a:gd name="connsiteX46" fmla="*/ 4286 w 6402"/>
              <a:gd name="connsiteY46" fmla="*/ 372 h 1688"/>
              <a:gd name="connsiteX47" fmla="*/ 4286 w 6402"/>
              <a:gd name="connsiteY47" fmla="*/ 372 h 1688"/>
              <a:gd name="connsiteX48" fmla="*/ 4343 w 6402"/>
              <a:gd name="connsiteY48" fmla="*/ 336 h 1688"/>
              <a:gd name="connsiteX49" fmla="*/ 4400 w 6402"/>
              <a:gd name="connsiteY49" fmla="*/ 301 h 1688"/>
              <a:gd name="connsiteX50" fmla="*/ 4458 w 6402"/>
              <a:gd name="connsiteY50" fmla="*/ 269 h 1688"/>
              <a:gd name="connsiteX51" fmla="*/ 4515 w 6402"/>
              <a:gd name="connsiteY51" fmla="*/ 239 h 1688"/>
              <a:gd name="connsiteX52" fmla="*/ 4572 w 6402"/>
              <a:gd name="connsiteY52" fmla="*/ 212 h 1688"/>
              <a:gd name="connsiteX53" fmla="*/ 4629 w 6402"/>
              <a:gd name="connsiteY53" fmla="*/ 186 h 1688"/>
              <a:gd name="connsiteX54" fmla="*/ 4684 w 6402"/>
              <a:gd name="connsiteY54" fmla="*/ 162 h 1688"/>
              <a:gd name="connsiteX55" fmla="*/ 4741 w 6402"/>
              <a:gd name="connsiteY55" fmla="*/ 141 h 1688"/>
              <a:gd name="connsiteX56" fmla="*/ 4796 w 6402"/>
              <a:gd name="connsiteY56" fmla="*/ 119 h 1688"/>
              <a:gd name="connsiteX57" fmla="*/ 4851 w 6402"/>
              <a:gd name="connsiteY57" fmla="*/ 101 h 1688"/>
              <a:gd name="connsiteX58" fmla="*/ 4906 w 6402"/>
              <a:gd name="connsiteY58" fmla="*/ 85 h 1688"/>
              <a:gd name="connsiteX59" fmla="*/ 4961 w 6402"/>
              <a:gd name="connsiteY59" fmla="*/ 69 h 1688"/>
              <a:gd name="connsiteX60" fmla="*/ 5016 w 6402"/>
              <a:gd name="connsiteY60" fmla="*/ 55 h 1688"/>
              <a:gd name="connsiteX61" fmla="*/ 5068 w 6402"/>
              <a:gd name="connsiteY61" fmla="*/ 44 h 1688"/>
              <a:gd name="connsiteX62" fmla="*/ 5121 w 6402"/>
              <a:gd name="connsiteY62" fmla="*/ 34 h 1688"/>
              <a:gd name="connsiteX63" fmla="*/ 5173 w 6402"/>
              <a:gd name="connsiteY63" fmla="*/ 24 h 1688"/>
              <a:gd name="connsiteX64" fmla="*/ 5226 w 6402"/>
              <a:gd name="connsiteY64" fmla="*/ 18 h 1688"/>
              <a:gd name="connsiteX65" fmla="*/ 5276 w 6402"/>
              <a:gd name="connsiteY65" fmla="*/ 12 h 1688"/>
              <a:gd name="connsiteX66" fmla="*/ 5329 w 6402"/>
              <a:gd name="connsiteY66" fmla="*/ 6 h 1688"/>
              <a:gd name="connsiteX67" fmla="*/ 5379 w 6402"/>
              <a:gd name="connsiteY67" fmla="*/ 2 h 1688"/>
              <a:gd name="connsiteX68" fmla="*/ 5478 w 6402"/>
              <a:gd name="connsiteY68" fmla="*/ 0 h 1688"/>
              <a:gd name="connsiteX69" fmla="*/ 5574 w 6402"/>
              <a:gd name="connsiteY69" fmla="*/ 0 h 1688"/>
              <a:gd name="connsiteX70" fmla="*/ 5667 w 6402"/>
              <a:gd name="connsiteY70" fmla="*/ 6 h 1688"/>
              <a:gd name="connsiteX71" fmla="*/ 5757 w 6402"/>
              <a:gd name="connsiteY71" fmla="*/ 14 h 1688"/>
              <a:gd name="connsiteX72" fmla="*/ 5844 w 6402"/>
              <a:gd name="connsiteY72" fmla="*/ 26 h 1688"/>
              <a:gd name="connsiteX73" fmla="*/ 5928 w 6402"/>
              <a:gd name="connsiteY73" fmla="*/ 40 h 1688"/>
              <a:gd name="connsiteX74" fmla="*/ 6008 w 6402"/>
              <a:gd name="connsiteY74" fmla="*/ 57 h 1688"/>
              <a:gd name="connsiteX75" fmla="*/ 6084 w 6402"/>
              <a:gd name="connsiteY75" fmla="*/ 75 h 1688"/>
              <a:gd name="connsiteX76" fmla="*/ 6157 w 6402"/>
              <a:gd name="connsiteY76" fmla="*/ 95 h 1688"/>
              <a:gd name="connsiteX77" fmla="*/ 6223 w 6402"/>
              <a:gd name="connsiteY77" fmla="*/ 117 h 1688"/>
              <a:gd name="connsiteX78" fmla="*/ 6287 w 6402"/>
              <a:gd name="connsiteY78" fmla="*/ 139 h 1688"/>
              <a:gd name="connsiteX79" fmla="*/ 6347 w 6402"/>
              <a:gd name="connsiteY79" fmla="*/ 160 h 1688"/>
              <a:gd name="connsiteX80" fmla="*/ 6402 w 6402"/>
              <a:gd name="connsiteY80" fmla="*/ 184 h 1688"/>
              <a:gd name="connsiteX81" fmla="*/ 6203 w 6402"/>
              <a:gd name="connsiteY81" fmla="*/ 524 h 1688"/>
              <a:gd name="connsiteX82" fmla="*/ 6134 w 6402"/>
              <a:gd name="connsiteY82" fmla="*/ 489 h 1688"/>
              <a:gd name="connsiteX83" fmla="*/ 6061 w 6402"/>
              <a:gd name="connsiteY83" fmla="*/ 453 h 1688"/>
              <a:gd name="connsiteX84" fmla="*/ 5985 w 6402"/>
              <a:gd name="connsiteY84" fmla="*/ 418 h 1688"/>
              <a:gd name="connsiteX85" fmla="*/ 5905 w 6402"/>
              <a:gd name="connsiteY85" fmla="*/ 386 h 1688"/>
              <a:gd name="connsiteX86" fmla="*/ 5821 w 6402"/>
              <a:gd name="connsiteY86" fmla="*/ 354 h 1688"/>
              <a:gd name="connsiteX87" fmla="*/ 5734 w 6402"/>
              <a:gd name="connsiteY87" fmla="*/ 327 h 1688"/>
              <a:gd name="connsiteX88" fmla="*/ 5642 w 6402"/>
              <a:gd name="connsiteY88" fmla="*/ 301 h 1688"/>
              <a:gd name="connsiteX89" fmla="*/ 5548 w 6402"/>
              <a:gd name="connsiteY89" fmla="*/ 279 h 1688"/>
              <a:gd name="connsiteX90" fmla="*/ 5450 w 6402"/>
              <a:gd name="connsiteY90" fmla="*/ 261 h 1688"/>
              <a:gd name="connsiteX91" fmla="*/ 5402 w 6402"/>
              <a:gd name="connsiteY91" fmla="*/ 253 h 1688"/>
              <a:gd name="connsiteX92" fmla="*/ 5352 w 6402"/>
              <a:gd name="connsiteY92" fmla="*/ 245 h 1688"/>
              <a:gd name="connsiteX93" fmla="*/ 5299 w 6402"/>
              <a:gd name="connsiteY93" fmla="*/ 241 h 1688"/>
              <a:gd name="connsiteX94" fmla="*/ 5247 w 6402"/>
              <a:gd name="connsiteY94" fmla="*/ 237 h 1688"/>
              <a:gd name="connsiteX95" fmla="*/ 5194 w 6402"/>
              <a:gd name="connsiteY95" fmla="*/ 234 h 1688"/>
              <a:gd name="connsiteX96" fmla="*/ 5141 w 6402"/>
              <a:gd name="connsiteY96" fmla="*/ 234 h 1688"/>
              <a:gd name="connsiteX97" fmla="*/ 5089 w 6402"/>
              <a:gd name="connsiteY97" fmla="*/ 234 h 1688"/>
              <a:gd name="connsiteX98" fmla="*/ 5034 w 6402"/>
              <a:gd name="connsiteY98" fmla="*/ 234 h 1688"/>
              <a:gd name="connsiteX99" fmla="*/ 4979 w 6402"/>
              <a:gd name="connsiteY99" fmla="*/ 237 h 1688"/>
              <a:gd name="connsiteX100" fmla="*/ 4922 w 6402"/>
              <a:gd name="connsiteY100" fmla="*/ 241 h 1688"/>
              <a:gd name="connsiteX101" fmla="*/ 4867 w 6402"/>
              <a:gd name="connsiteY101" fmla="*/ 247 h 1688"/>
              <a:gd name="connsiteX102" fmla="*/ 4810 w 6402"/>
              <a:gd name="connsiteY102" fmla="*/ 255 h 1688"/>
              <a:gd name="connsiteX103" fmla="*/ 4753 w 6402"/>
              <a:gd name="connsiteY103" fmla="*/ 265 h 1688"/>
              <a:gd name="connsiteX104" fmla="*/ 4695 w 6402"/>
              <a:gd name="connsiteY104" fmla="*/ 277 h 1688"/>
              <a:gd name="connsiteX105" fmla="*/ 4636 w 6402"/>
              <a:gd name="connsiteY105" fmla="*/ 291 h 1688"/>
              <a:gd name="connsiteX106" fmla="*/ 4576 w 6402"/>
              <a:gd name="connsiteY106" fmla="*/ 305 h 1688"/>
              <a:gd name="connsiteX107" fmla="*/ 4517 w 6402"/>
              <a:gd name="connsiteY107" fmla="*/ 323 h 1688"/>
              <a:gd name="connsiteX108" fmla="*/ 4458 w 6402"/>
              <a:gd name="connsiteY108" fmla="*/ 342 h 1688"/>
              <a:gd name="connsiteX109" fmla="*/ 4398 w 6402"/>
              <a:gd name="connsiteY109" fmla="*/ 362 h 1688"/>
              <a:gd name="connsiteX110" fmla="*/ 4336 w 6402"/>
              <a:gd name="connsiteY110" fmla="*/ 386 h 1688"/>
              <a:gd name="connsiteX111" fmla="*/ 4336 w 6402"/>
              <a:gd name="connsiteY111" fmla="*/ 386 h 1688"/>
              <a:gd name="connsiteX112" fmla="*/ 4092 w 6402"/>
              <a:gd name="connsiteY112" fmla="*/ 485 h 1688"/>
              <a:gd name="connsiteX113" fmla="*/ 3840 w 6402"/>
              <a:gd name="connsiteY113" fmla="*/ 584 h 1688"/>
              <a:gd name="connsiteX114" fmla="*/ 3714 w 6402"/>
              <a:gd name="connsiteY114" fmla="*/ 633 h 1688"/>
              <a:gd name="connsiteX115" fmla="*/ 3586 w 6402"/>
              <a:gd name="connsiteY115" fmla="*/ 681 h 1688"/>
              <a:gd name="connsiteX116" fmla="*/ 3458 w 6402"/>
              <a:gd name="connsiteY116" fmla="*/ 728 h 1688"/>
              <a:gd name="connsiteX117" fmla="*/ 3328 w 6402"/>
              <a:gd name="connsiteY117" fmla="*/ 774 h 1688"/>
              <a:gd name="connsiteX118" fmla="*/ 3195 w 6402"/>
              <a:gd name="connsiteY118" fmla="*/ 815 h 1688"/>
              <a:gd name="connsiteX119" fmla="*/ 3065 w 6402"/>
              <a:gd name="connsiteY119" fmla="*/ 857 h 1688"/>
              <a:gd name="connsiteX120" fmla="*/ 2932 w 6402"/>
              <a:gd name="connsiteY120" fmla="*/ 894 h 1688"/>
              <a:gd name="connsiteX121" fmla="*/ 2797 w 6402"/>
              <a:gd name="connsiteY121" fmla="*/ 930 h 1688"/>
              <a:gd name="connsiteX122" fmla="*/ 2664 w 6402"/>
              <a:gd name="connsiteY122" fmla="*/ 964 h 1688"/>
              <a:gd name="connsiteX123" fmla="*/ 2527 w 6402"/>
              <a:gd name="connsiteY123" fmla="*/ 991 h 1688"/>
              <a:gd name="connsiteX124" fmla="*/ 2392 w 6402"/>
              <a:gd name="connsiteY124" fmla="*/ 1017 h 1688"/>
              <a:gd name="connsiteX125" fmla="*/ 2255 w 6402"/>
              <a:gd name="connsiteY125" fmla="*/ 1037 h 1688"/>
              <a:gd name="connsiteX126" fmla="*/ 2186 w 6402"/>
              <a:gd name="connsiteY126" fmla="*/ 1045 h 1688"/>
              <a:gd name="connsiteX127" fmla="*/ 2118 w 6402"/>
              <a:gd name="connsiteY127" fmla="*/ 1053 h 1688"/>
              <a:gd name="connsiteX128" fmla="*/ 2049 w 6402"/>
              <a:gd name="connsiteY128" fmla="*/ 1059 h 1688"/>
              <a:gd name="connsiteX129" fmla="*/ 1981 w 6402"/>
              <a:gd name="connsiteY129" fmla="*/ 1063 h 1688"/>
              <a:gd name="connsiteX130" fmla="*/ 1912 w 6402"/>
              <a:gd name="connsiteY130" fmla="*/ 1067 h 1688"/>
              <a:gd name="connsiteX131" fmla="*/ 1843 w 6402"/>
              <a:gd name="connsiteY131" fmla="*/ 1069 h 1688"/>
              <a:gd name="connsiteX132" fmla="*/ 1772 w 6402"/>
              <a:gd name="connsiteY132" fmla="*/ 1071 h 1688"/>
              <a:gd name="connsiteX133" fmla="*/ 1704 w 6402"/>
              <a:gd name="connsiteY133" fmla="*/ 1071 h 1688"/>
              <a:gd name="connsiteX134" fmla="*/ 1635 w 6402"/>
              <a:gd name="connsiteY134" fmla="*/ 1067 h 1688"/>
              <a:gd name="connsiteX135" fmla="*/ 1564 w 6402"/>
              <a:gd name="connsiteY135" fmla="*/ 1065 h 1688"/>
              <a:gd name="connsiteX136" fmla="*/ 1496 w 6402"/>
              <a:gd name="connsiteY136" fmla="*/ 1059 h 1688"/>
              <a:gd name="connsiteX137" fmla="*/ 1425 w 6402"/>
              <a:gd name="connsiteY137" fmla="*/ 1053 h 1688"/>
              <a:gd name="connsiteX138" fmla="*/ 1356 w 6402"/>
              <a:gd name="connsiteY138" fmla="*/ 1045 h 1688"/>
              <a:gd name="connsiteX139" fmla="*/ 1285 w 6402"/>
              <a:gd name="connsiteY139" fmla="*/ 1033 h 1688"/>
              <a:gd name="connsiteX140" fmla="*/ 1214 w 6402"/>
              <a:gd name="connsiteY140" fmla="*/ 1023 h 1688"/>
              <a:gd name="connsiteX141" fmla="*/ 1146 w 6402"/>
              <a:gd name="connsiteY141" fmla="*/ 1009 h 1688"/>
              <a:gd name="connsiteX142" fmla="*/ 1075 w 6402"/>
              <a:gd name="connsiteY142" fmla="*/ 993 h 1688"/>
              <a:gd name="connsiteX143" fmla="*/ 1004 w 6402"/>
              <a:gd name="connsiteY143" fmla="*/ 976 h 1688"/>
              <a:gd name="connsiteX144" fmla="*/ 933 w 6402"/>
              <a:gd name="connsiteY144" fmla="*/ 958 h 1688"/>
              <a:gd name="connsiteX145" fmla="*/ 862 w 6402"/>
              <a:gd name="connsiteY145" fmla="*/ 936 h 1688"/>
              <a:gd name="connsiteX146" fmla="*/ 791 w 6402"/>
              <a:gd name="connsiteY146" fmla="*/ 914 h 1688"/>
              <a:gd name="connsiteX147" fmla="*/ 723 w 6402"/>
              <a:gd name="connsiteY147" fmla="*/ 889 h 1688"/>
              <a:gd name="connsiteX148" fmla="*/ 652 w 6402"/>
              <a:gd name="connsiteY148" fmla="*/ 861 h 1688"/>
              <a:gd name="connsiteX149" fmla="*/ 581 w 6402"/>
              <a:gd name="connsiteY149" fmla="*/ 833 h 1688"/>
              <a:gd name="connsiteX150" fmla="*/ 510 w 6402"/>
              <a:gd name="connsiteY150" fmla="*/ 801 h 1688"/>
              <a:gd name="connsiteX151" fmla="*/ 439 w 6402"/>
              <a:gd name="connsiteY151" fmla="*/ 768 h 1688"/>
              <a:gd name="connsiteX152" fmla="*/ 368 w 6402"/>
              <a:gd name="connsiteY152" fmla="*/ 732 h 1688"/>
              <a:gd name="connsiteX153" fmla="*/ 297 w 6402"/>
              <a:gd name="connsiteY153" fmla="*/ 695 h 1688"/>
              <a:gd name="connsiteX154" fmla="*/ 226 w 6402"/>
              <a:gd name="connsiteY154" fmla="*/ 655 h 1688"/>
              <a:gd name="connsiteX155" fmla="*/ 156 w 6402"/>
              <a:gd name="connsiteY155" fmla="*/ 613 h 1688"/>
              <a:gd name="connsiteX156" fmla="*/ 85 w 6402"/>
              <a:gd name="connsiteY156" fmla="*/ 568 h 1688"/>
              <a:gd name="connsiteX157" fmla="*/ 14 w 6402"/>
              <a:gd name="connsiteY157" fmla="*/ 520 h 1688"/>
              <a:gd name="connsiteX158" fmla="*/ 0 w 6402"/>
              <a:gd name="connsiteY158" fmla="*/ 1458 h 1688"/>
              <a:gd name="connsiteX0" fmla="*/ 0 w 6347"/>
              <a:gd name="connsiteY0" fmla="*/ 1458 h 1688"/>
              <a:gd name="connsiteX1" fmla="*/ 0 w 6347"/>
              <a:gd name="connsiteY1" fmla="*/ 1458 h 1688"/>
              <a:gd name="connsiteX2" fmla="*/ 78 w 6347"/>
              <a:gd name="connsiteY2" fmla="*/ 1488 h 1688"/>
              <a:gd name="connsiteX3" fmla="*/ 153 w 6347"/>
              <a:gd name="connsiteY3" fmla="*/ 1516 h 1688"/>
              <a:gd name="connsiteX4" fmla="*/ 229 w 6347"/>
              <a:gd name="connsiteY4" fmla="*/ 1542 h 1688"/>
              <a:gd name="connsiteX5" fmla="*/ 302 w 6347"/>
              <a:gd name="connsiteY5" fmla="*/ 1565 h 1688"/>
              <a:gd name="connsiteX6" fmla="*/ 377 w 6347"/>
              <a:gd name="connsiteY6" fmla="*/ 1587 h 1688"/>
              <a:gd name="connsiteX7" fmla="*/ 453 w 6347"/>
              <a:gd name="connsiteY7" fmla="*/ 1607 h 1688"/>
              <a:gd name="connsiteX8" fmla="*/ 526 w 6347"/>
              <a:gd name="connsiteY8" fmla="*/ 1625 h 1688"/>
              <a:gd name="connsiteX9" fmla="*/ 599 w 6347"/>
              <a:gd name="connsiteY9" fmla="*/ 1639 h 1688"/>
              <a:gd name="connsiteX10" fmla="*/ 672 w 6347"/>
              <a:gd name="connsiteY10" fmla="*/ 1652 h 1688"/>
              <a:gd name="connsiteX11" fmla="*/ 746 w 6347"/>
              <a:gd name="connsiteY11" fmla="*/ 1662 h 1688"/>
              <a:gd name="connsiteX12" fmla="*/ 819 w 6347"/>
              <a:gd name="connsiteY12" fmla="*/ 1670 h 1688"/>
              <a:gd name="connsiteX13" fmla="*/ 892 w 6347"/>
              <a:gd name="connsiteY13" fmla="*/ 1678 h 1688"/>
              <a:gd name="connsiteX14" fmla="*/ 965 w 6347"/>
              <a:gd name="connsiteY14" fmla="*/ 1682 h 1688"/>
              <a:gd name="connsiteX15" fmla="*/ 1036 w 6347"/>
              <a:gd name="connsiteY15" fmla="*/ 1686 h 1688"/>
              <a:gd name="connsiteX16" fmla="*/ 1109 w 6347"/>
              <a:gd name="connsiteY16" fmla="*/ 1688 h 1688"/>
              <a:gd name="connsiteX17" fmla="*/ 1180 w 6347"/>
              <a:gd name="connsiteY17" fmla="*/ 1686 h 1688"/>
              <a:gd name="connsiteX18" fmla="*/ 1251 w 6347"/>
              <a:gd name="connsiteY18" fmla="*/ 1684 h 1688"/>
              <a:gd name="connsiteX19" fmla="*/ 1324 w 6347"/>
              <a:gd name="connsiteY19" fmla="*/ 1680 h 1688"/>
              <a:gd name="connsiteX20" fmla="*/ 1395 w 6347"/>
              <a:gd name="connsiteY20" fmla="*/ 1674 h 1688"/>
              <a:gd name="connsiteX21" fmla="*/ 1464 w 6347"/>
              <a:gd name="connsiteY21" fmla="*/ 1668 h 1688"/>
              <a:gd name="connsiteX22" fmla="*/ 1535 w 6347"/>
              <a:gd name="connsiteY22" fmla="*/ 1658 h 1688"/>
              <a:gd name="connsiteX23" fmla="*/ 1606 w 6347"/>
              <a:gd name="connsiteY23" fmla="*/ 1648 h 1688"/>
              <a:gd name="connsiteX24" fmla="*/ 1674 w 6347"/>
              <a:gd name="connsiteY24" fmla="*/ 1637 h 1688"/>
              <a:gd name="connsiteX25" fmla="*/ 1743 w 6347"/>
              <a:gd name="connsiteY25" fmla="*/ 1623 h 1688"/>
              <a:gd name="connsiteX26" fmla="*/ 1814 w 6347"/>
              <a:gd name="connsiteY26" fmla="*/ 1609 h 1688"/>
              <a:gd name="connsiteX27" fmla="*/ 1882 w 6347"/>
              <a:gd name="connsiteY27" fmla="*/ 1593 h 1688"/>
              <a:gd name="connsiteX28" fmla="*/ 1951 w 6347"/>
              <a:gd name="connsiteY28" fmla="*/ 1575 h 1688"/>
              <a:gd name="connsiteX29" fmla="*/ 2019 w 6347"/>
              <a:gd name="connsiteY29" fmla="*/ 1555 h 1688"/>
              <a:gd name="connsiteX30" fmla="*/ 2086 w 6347"/>
              <a:gd name="connsiteY30" fmla="*/ 1536 h 1688"/>
              <a:gd name="connsiteX31" fmla="*/ 2154 w 6347"/>
              <a:gd name="connsiteY31" fmla="*/ 1514 h 1688"/>
              <a:gd name="connsiteX32" fmla="*/ 2289 w 6347"/>
              <a:gd name="connsiteY32" fmla="*/ 1468 h 1688"/>
              <a:gd name="connsiteX33" fmla="*/ 2422 w 6347"/>
              <a:gd name="connsiteY33" fmla="*/ 1419 h 1688"/>
              <a:gd name="connsiteX34" fmla="*/ 2555 w 6347"/>
              <a:gd name="connsiteY34" fmla="*/ 1365 h 1688"/>
              <a:gd name="connsiteX35" fmla="*/ 2685 w 6347"/>
              <a:gd name="connsiteY35" fmla="*/ 1306 h 1688"/>
              <a:gd name="connsiteX36" fmla="*/ 2815 w 6347"/>
              <a:gd name="connsiteY36" fmla="*/ 1245 h 1688"/>
              <a:gd name="connsiteX37" fmla="*/ 2943 w 6347"/>
              <a:gd name="connsiteY37" fmla="*/ 1181 h 1688"/>
              <a:gd name="connsiteX38" fmla="*/ 3072 w 6347"/>
              <a:gd name="connsiteY38" fmla="*/ 1114 h 1688"/>
              <a:gd name="connsiteX39" fmla="*/ 3200 w 6347"/>
              <a:gd name="connsiteY39" fmla="*/ 1045 h 1688"/>
              <a:gd name="connsiteX40" fmla="*/ 3323 w 6347"/>
              <a:gd name="connsiteY40" fmla="*/ 974 h 1688"/>
              <a:gd name="connsiteX41" fmla="*/ 3449 w 6347"/>
              <a:gd name="connsiteY41" fmla="*/ 900 h 1688"/>
              <a:gd name="connsiteX42" fmla="*/ 3572 w 6347"/>
              <a:gd name="connsiteY42" fmla="*/ 827 h 1688"/>
              <a:gd name="connsiteX43" fmla="*/ 3694 w 6347"/>
              <a:gd name="connsiteY43" fmla="*/ 752 h 1688"/>
              <a:gd name="connsiteX44" fmla="*/ 3815 w 6347"/>
              <a:gd name="connsiteY44" fmla="*/ 677 h 1688"/>
              <a:gd name="connsiteX45" fmla="*/ 4053 w 6347"/>
              <a:gd name="connsiteY45" fmla="*/ 522 h 1688"/>
              <a:gd name="connsiteX46" fmla="*/ 4286 w 6347"/>
              <a:gd name="connsiteY46" fmla="*/ 372 h 1688"/>
              <a:gd name="connsiteX47" fmla="*/ 4286 w 6347"/>
              <a:gd name="connsiteY47" fmla="*/ 372 h 1688"/>
              <a:gd name="connsiteX48" fmla="*/ 4343 w 6347"/>
              <a:gd name="connsiteY48" fmla="*/ 336 h 1688"/>
              <a:gd name="connsiteX49" fmla="*/ 4400 w 6347"/>
              <a:gd name="connsiteY49" fmla="*/ 301 h 1688"/>
              <a:gd name="connsiteX50" fmla="*/ 4458 w 6347"/>
              <a:gd name="connsiteY50" fmla="*/ 269 h 1688"/>
              <a:gd name="connsiteX51" fmla="*/ 4515 w 6347"/>
              <a:gd name="connsiteY51" fmla="*/ 239 h 1688"/>
              <a:gd name="connsiteX52" fmla="*/ 4572 w 6347"/>
              <a:gd name="connsiteY52" fmla="*/ 212 h 1688"/>
              <a:gd name="connsiteX53" fmla="*/ 4629 w 6347"/>
              <a:gd name="connsiteY53" fmla="*/ 186 h 1688"/>
              <a:gd name="connsiteX54" fmla="*/ 4684 w 6347"/>
              <a:gd name="connsiteY54" fmla="*/ 162 h 1688"/>
              <a:gd name="connsiteX55" fmla="*/ 4741 w 6347"/>
              <a:gd name="connsiteY55" fmla="*/ 141 h 1688"/>
              <a:gd name="connsiteX56" fmla="*/ 4796 w 6347"/>
              <a:gd name="connsiteY56" fmla="*/ 119 h 1688"/>
              <a:gd name="connsiteX57" fmla="*/ 4851 w 6347"/>
              <a:gd name="connsiteY57" fmla="*/ 101 h 1688"/>
              <a:gd name="connsiteX58" fmla="*/ 4906 w 6347"/>
              <a:gd name="connsiteY58" fmla="*/ 85 h 1688"/>
              <a:gd name="connsiteX59" fmla="*/ 4961 w 6347"/>
              <a:gd name="connsiteY59" fmla="*/ 69 h 1688"/>
              <a:gd name="connsiteX60" fmla="*/ 5016 w 6347"/>
              <a:gd name="connsiteY60" fmla="*/ 55 h 1688"/>
              <a:gd name="connsiteX61" fmla="*/ 5068 w 6347"/>
              <a:gd name="connsiteY61" fmla="*/ 44 h 1688"/>
              <a:gd name="connsiteX62" fmla="*/ 5121 w 6347"/>
              <a:gd name="connsiteY62" fmla="*/ 34 h 1688"/>
              <a:gd name="connsiteX63" fmla="*/ 5173 w 6347"/>
              <a:gd name="connsiteY63" fmla="*/ 24 h 1688"/>
              <a:gd name="connsiteX64" fmla="*/ 5226 w 6347"/>
              <a:gd name="connsiteY64" fmla="*/ 18 h 1688"/>
              <a:gd name="connsiteX65" fmla="*/ 5276 w 6347"/>
              <a:gd name="connsiteY65" fmla="*/ 12 h 1688"/>
              <a:gd name="connsiteX66" fmla="*/ 5329 w 6347"/>
              <a:gd name="connsiteY66" fmla="*/ 6 h 1688"/>
              <a:gd name="connsiteX67" fmla="*/ 5379 w 6347"/>
              <a:gd name="connsiteY67" fmla="*/ 2 h 1688"/>
              <a:gd name="connsiteX68" fmla="*/ 5478 w 6347"/>
              <a:gd name="connsiteY68" fmla="*/ 0 h 1688"/>
              <a:gd name="connsiteX69" fmla="*/ 5574 w 6347"/>
              <a:gd name="connsiteY69" fmla="*/ 0 h 1688"/>
              <a:gd name="connsiteX70" fmla="*/ 5667 w 6347"/>
              <a:gd name="connsiteY70" fmla="*/ 6 h 1688"/>
              <a:gd name="connsiteX71" fmla="*/ 5757 w 6347"/>
              <a:gd name="connsiteY71" fmla="*/ 14 h 1688"/>
              <a:gd name="connsiteX72" fmla="*/ 5844 w 6347"/>
              <a:gd name="connsiteY72" fmla="*/ 26 h 1688"/>
              <a:gd name="connsiteX73" fmla="*/ 5928 w 6347"/>
              <a:gd name="connsiteY73" fmla="*/ 40 h 1688"/>
              <a:gd name="connsiteX74" fmla="*/ 6008 w 6347"/>
              <a:gd name="connsiteY74" fmla="*/ 57 h 1688"/>
              <a:gd name="connsiteX75" fmla="*/ 6084 w 6347"/>
              <a:gd name="connsiteY75" fmla="*/ 75 h 1688"/>
              <a:gd name="connsiteX76" fmla="*/ 6157 w 6347"/>
              <a:gd name="connsiteY76" fmla="*/ 95 h 1688"/>
              <a:gd name="connsiteX77" fmla="*/ 6223 w 6347"/>
              <a:gd name="connsiteY77" fmla="*/ 117 h 1688"/>
              <a:gd name="connsiteX78" fmla="*/ 6287 w 6347"/>
              <a:gd name="connsiteY78" fmla="*/ 139 h 1688"/>
              <a:gd name="connsiteX79" fmla="*/ 6347 w 6347"/>
              <a:gd name="connsiteY79" fmla="*/ 160 h 1688"/>
              <a:gd name="connsiteX80" fmla="*/ 6203 w 6347"/>
              <a:gd name="connsiteY80" fmla="*/ 524 h 1688"/>
              <a:gd name="connsiteX81" fmla="*/ 6134 w 6347"/>
              <a:gd name="connsiteY81" fmla="*/ 489 h 1688"/>
              <a:gd name="connsiteX82" fmla="*/ 6061 w 6347"/>
              <a:gd name="connsiteY82" fmla="*/ 453 h 1688"/>
              <a:gd name="connsiteX83" fmla="*/ 5985 w 6347"/>
              <a:gd name="connsiteY83" fmla="*/ 418 h 1688"/>
              <a:gd name="connsiteX84" fmla="*/ 5905 w 6347"/>
              <a:gd name="connsiteY84" fmla="*/ 386 h 1688"/>
              <a:gd name="connsiteX85" fmla="*/ 5821 w 6347"/>
              <a:gd name="connsiteY85" fmla="*/ 354 h 1688"/>
              <a:gd name="connsiteX86" fmla="*/ 5734 w 6347"/>
              <a:gd name="connsiteY86" fmla="*/ 327 h 1688"/>
              <a:gd name="connsiteX87" fmla="*/ 5642 w 6347"/>
              <a:gd name="connsiteY87" fmla="*/ 301 h 1688"/>
              <a:gd name="connsiteX88" fmla="*/ 5548 w 6347"/>
              <a:gd name="connsiteY88" fmla="*/ 279 h 1688"/>
              <a:gd name="connsiteX89" fmla="*/ 5450 w 6347"/>
              <a:gd name="connsiteY89" fmla="*/ 261 h 1688"/>
              <a:gd name="connsiteX90" fmla="*/ 5402 w 6347"/>
              <a:gd name="connsiteY90" fmla="*/ 253 h 1688"/>
              <a:gd name="connsiteX91" fmla="*/ 5352 w 6347"/>
              <a:gd name="connsiteY91" fmla="*/ 245 h 1688"/>
              <a:gd name="connsiteX92" fmla="*/ 5299 w 6347"/>
              <a:gd name="connsiteY92" fmla="*/ 241 h 1688"/>
              <a:gd name="connsiteX93" fmla="*/ 5247 w 6347"/>
              <a:gd name="connsiteY93" fmla="*/ 237 h 1688"/>
              <a:gd name="connsiteX94" fmla="*/ 5194 w 6347"/>
              <a:gd name="connsiteY94" fmla="*/ 234 h 1688"/>
              <a:gd name="connsiteX95" fmla="*/ 5141 w 6347"/>
              <a:gd name="connsiteY95" fmla="*/ 234 h 1688"/>
              <a:gd name="connsiteX96" fmla="*/ 5089 w 6347"/>
              <a:gd name="connsiteY96" fmla="*/ 234 h 1688"/>
              <a:gd name="connsiteX97" fmla="*/ 5034 w 6347"/>
              <a:gd name="connsiteY97" fmla="*/ 234 h 1688"/>
              <a:gd name="connsiteX98" fmla="*/ 4979 w 6347"/>
              <a:gd name="connsiteY98" fmla="*/ 237 h 1688"/>
              <a:gd name="connsiteX99" fmla="*/ 4922 w 6347"/>
              <a:gd name="connsiteY99" fmla="*/ 241 h 1688"/>
              <a:gd name="connsiteX100" fmla="*/ 4867 w 6347"/>
              <a:gd name="connsiteY100" fmla="*/ 247 h 1688"/>
              <a:gd name="connsiteX101" fmla="*/ 4810 w 6347"/>
              <a:gd name="connsiteY101" fmla="*/ 255 h 1688"/>
              <a:gd name="connsiteX102" fmla="*/ 4753 w 6347"/>
              <a:gd name="connsiteY102" fmla="*/ 265 h 1688"/>
              <a:gd name="connsiteX103" fmla="*/ 4695 w 6347"/>
              <a:gd name="connsiteY103" fmla="*/ 277 h 1688"/>
              <a:gd name="connsiteX104" fmla="*/ 4636 w 6347"/>
              <a:gd name="connsiteY104" fmla="*/ 291 h 1688"/>
              <a:gd name="connsiteX105" fmla="*/ 4576 w 6347"/>
              <a:gd name="connsiteY105" fmla="*/ 305 h 1688"/>
              <a:gd name="connsiteX106" fmla="*/ 4517 w 6347"/>
              <a:gd name="connsiteY106" fmla="*/ 323 h 1688"/>
              <a:gd name="connsiteX107" fmla="*/ 4458 w 6347"/>
              <a:gd name="connsiteY107" fmla="*/ 342 h 1688"/>
              <a:gd name="connsiteX108" fmla="*/ 4398 w 6347"/>
              <a:gd name="connsiteY108" fmla="*/ 362 h 1688"/>
              <a:gd name="connsiteX109" fmla="*/ 4336 w 6347"/>
              <a:gd name="connsiteY109" fmla="*/ 386 h 1688"/>
              <a:gd name="connsiteX110" fmla="*/ 4336 w 6347"/>
              <a:gd name="connsiteY110" fmla="*/ 386 h 1688"/>
              <a:gd name="connsiteX111" fmla="*/ 4092 w 6347"/>
              <a:gd name="connsiteY111" fmla="*/ 485 h 1688"/>
              <a:gd name="connsiteX112" fmla="*/ 3840 w 6347"/>
              <a:gd name="connsiteY112" fmla="*/ 584 h 1688"/>
              <a:gd name="connsiteX113" fmla="*/ 3714 w 6347"/>
              <a:gd name="connsiteY113" fmla="*/ 633 h 1688"/>
              <a:gd name="connsiteX114" fmla="*/ 3586 w 6347"/>
              <a:gd name="connsiteY114" fmla="*/ 681 h 1688"/>
              <a:gd name="connsiteX115" fmla="*/ 3458 w 6347"/>
              <a:gd name="connsiteY115" fmla="*/ 728 h 1688"/>
              <a:gd name="connsiteX116" fmla="*/ 3328 w 6347"/>
              <a:gd name="connsiteY116" fmla="*/ 774 h 1688"/>
              <a:gd name="connsiteX117" fmla="*/ 3195 w 6347"/>
              <a:gd name="connsiteY117" fmla="*/ 815 h 1688"/>
              <a:gd name="connsiteX118" fmla="*/ 3065 w 6347"/>
              <a:gd name="connsiteY118" fmla="*/ 857 h 1688"/>
              <a:gd name="connsiteX119" fmla="*/ 2932 w 6347"/>
              <a:gd name="connsiteY119" fmla="*/ 894 h 1688"/>
              <a:gd name="connsiteX120" fmla="*/ 2797 w 6347"/>
              <a:gd name="connsiteY120" fmla="*/ 930 h 1688"/>
              <a:gd name="connsiteX121" fmla="*/ 2664 w 6347"/>
              <a:gd name="connsiteY121" fmla="*/ 964 h 1688"/>
              <a:gd name="connsiteX122" fmla="*/ 2527 w 6347"/>
              <a:gd name="connsiteY122" fmla="*/ 991 h 1688"/>
              <a:gd name="connsiteX123" fmla="*/ 2392 w 6347"/>
              <a:gd name="connsiteY123" fmla="*/ 1017 h 1688"/>
              <a:gd name="connsiteX124" fmla="*/ 2255 w 6347"/>
              <a:gd name="connsiteY124" fmla="*/ 1037 h 1688"/>
              <a:gd name="connsiteX125" fmla="*/ 2186 w 6347"/>
              <a:gd name="connsiteY125" fmla="*/ 1045 h 1688"/>
              <a:gd name="connsiteX126" fmla="*/ 2118 w 6347"/>
              <a:gd name="connsiteY126" fmla="*/ 1053 h 1688"/>
              <a:gd name="connsiteX127" fmla="*/ 2049 w 6347"/>
              <a:gd name="connsiteY127" fmla="*/ 1059 h 1688"/>
              <a:gd name="connsiteX128" fmla="*/ 1981 w 6347"/>
              <a:gd name="connsiteY128" fmla="*/ 1063 h 1688"/>
              <a:gd name="connsiteX129" fmla="*/ 1912 w 6347"/>
              <a:gd name="connsiteY129" fmla="*/ 1067 h 1688"/>
              <a:gd name="connsiteX130" fmla="*/ 1843 w 6347"/>
              <a:gd name="connsiteY130" fmla="*/ 1069 h 1688"/>
              <a:gd name="connsiteX131" fmla="*/ 1772 w 6347"/>
              <a:gd name="connsiteY131" fmla="*/ 1071 h 1688"/>
              <a:gd name="connsiteX132" fmla="*/ 1704 w 6347"/>
              <a:gd name="connsiteY132" fmla="*/ 1071 h 1688"/>
              <a:gd name="connsiteX133" fmla="*/ 1635 w 6347"/>
              <a:gd name="connsiteY133" fmla="*/ 1067 h 1688"/>
              <a:gd name="connsiteX134" fmla="*/ 1564 w 6347"/>
              <a:gd name="connsiteY134" fmla="*/ 1065 h 1688"/>
              <a:gd name="connsiteX135" fmla="*/ 1496 w 6347"/>
              <a:gd name="connsiteY135" fmla="*/ 1059 h 1688"/>
              <a:gd name="connsiteX136" fmla="*/ 1425 w 6347"/>
              <a:gd name="connsiteY136" fmla="*/ 1053 h 1688"/>
              <a:gd name="connsiteX137" fmla="*/ 1356 w 6347"/>
              <a:gd name="connsiteY137" fmla="*/ 1045 h 1688"/>
              <a:gd name="connsiteX138" fmla="*/ 1285 w 6347"/>
              <a:gd name="connsiteY138" fmla="*/ 1033 h 1688"/>
              <a:gd name="connsiteX139" fmla="*/ 1214 w 6347"/>
              <a:gd name="connsiteY139" fmla="*/ 1023 h 1688"/>
              <a:gd name="connsiteX140" fmla="*/ 1146 w 6347"/>
              <a:gd name="connsiteY140" fmla="*/ 1009 h 1688"/>
              <a:gd name="connsiteX141" fmla="*/ 1075 w 6347"/>
              <a:gd name="connsiteY141" fmla="*/ 993 h 1688"/>
              <a:gd name="connsiteX142" fmla="*/ 1004 w 6347"/>
              <a:gd name="connsiteY142" fmla="*/ 976 h 1688"/>
              <a:gd name="connsiteX143" fmla="*/ 933 w 6347"/>
              <a:gd name="connsiteY143" fmla="*/ 958 h 1688"/>
              <a:gd name="connsiteX144" fmla="*/ 862 w 6347"/>
              <a:gd name="connsiteY144" fmla="*/ 936 h 1688"/>
              <a:gd name="connsiteX145" fmla="*/ 791 w 6347"/>
              <a:gd name="connsiteY145" fmla="*/ 914 h 1688"/>
              <a:gd name="connsiteX146" fmla="*/ 723 w 6347"/>
              <a:gd name="connsiteY146" fmla="*/ 889 h 1688"/>
              <a:gd name="connsiteX147" fmla="*/ 652 w 6347"/>
              <a:gd name="connsiteY147" fmla="*/ 861 h 1688"/>
              <a:gd name="connsiteX148" fmla="*/ 581 w 6347"/>
              <a:gd name="connsiteY148" fmla="*/ 833 h 1688"/>
              <a:gd name="connsiteX149" fmla="*/ 510 w 6347"/>
              <a:gd name="connsiteY149" fmla="*/ 801 h 1688"/>
              <a:gd name="connsiteX150" fmla="*/ 439 w 6347"/>
              <a:gd name="connsiteY150" fmla="*/ 768 h 1688"/>
              <a:gd name="connsiteX151" fmla="*/ 368 w 6347"/>
              <a:gd name="connsiteY151" fmla="*/ 732 h 1688"/>
              <a:gd name="connsiteX152" fmla="*/ 297 w 6347"/>
              <a:gd name="connsiteY152" fmla="*/ 695 h 1688"/>
              <a:gd name="connsiteX153" fmla="*/ 226 w 6347"/>
              <a:gd name="connsiteY153" fmla="*/ 655 h 1688"/>
              <a:gd name="connsiteX154" fmla="*/ 156 w 6347"/>
              <a:gd name="connsiteY154" fmla="*/ 613 h 1688"/>
              <a:gd name="connsiteX155" fmla="*/ 85 w 6347"/>
              <a:gd name="connsiteY155" fmla="*/ 568 h 1688"/>
              <a:gd name="connsiteX156" fmla="*/ 14 w 6347"/>
              <a:gd name="connsiteY156" fmla="*/ 520 h 1688"/>
              <a:gd name="connsiteX157" fmla="*/ 0 w 6347"/>
              <a:gd name="connsiteY157" fmla="*/ 1458 h 1688"/>
              <a:gd name="connsiteX0" fmla="*/ 0 w 6347"/>
              <a:gd name="connsiteY0" fmla="*/ 1458 h 1688"/>
              <a:gd name="connsiteX1" fmla="*/ 0 w 6347"/>
              <a:gd name="connsiteY1" fmla="*/ 1458 h 1688"/>
              <a:gd name="connsiteX2" fmla="*/ 78 w 6347"/>
              <a:gd name="connsiteY2" fmla="*/ 1488 h 1688"/>
              <a:gd name="connsiteX3" fmla="*/ 153 w 6347"/>
              <a:gd name="connsiteY3" fmla="*/ 1516 h 1688"/>
              <a:gd name="connsiteX4" fmla="*/ 229 w 6347"/>
              <a:gd name="connsiteY4" fmla="*/ 1542 h 1688"/>
              <a:gd name="connsiteX5" fmla="*/ 302 w 6347"/>
              <a:gd name="connsiteY5" fmla="*/ 1565 h 1688"/>
              <a:gd name="connsiteX6" fmla="*/ 377 w 6347"/>
              <a:gd name="connsiteY6" fmla="*/ 1587 h 1688"/>
              <a:gd name="connsiteX7" fmla="*/ 453 w 6347"/>
              <a:gd name="connsiteY7" fmla="*/ 1607 h 1688"/>
              <a:gd name="connsiteX8" fmla="*/ 526 w 6347"/>
              <a:gd name="connsiteY8" fmla="*/ 1625 h 1688"/>
              <a:gd name="connsiteX9" fmla="*/ 599 w 6347"/>
              <a:gd name="connsiteY9" fmla="*/ 1639 h 1688"/>
              <a:gd name="connsiteX10" fmla="*/ 672 w 6347"/>
              <a:gd name="connsiteY10" fmla="*/ 1652 h 1688"/>
              <a:gd name="connsiteX11" fmla="*/ 746 w 6347"/>
              <a:gd name="connsiteY11" fmla="*/ 1662 h 1688"/>
              <a:gd name="connsiteX12" fmla="*/ 819 w 6347"/>
              <a:gd name="connsiteY12" fmla="*/ 1670 h 1688"/>
              <a:gd name="connsiteX13" fmla="*/ 892 w 6347"/>
              <a:gd name="connsiteY13" fmla="*/ 1678 h 1688"/>
              <a:gd name="connsiteX14" fmla="*/ 965 w 6347"/>
              <a:gd name="connsiteY14" fmla="*/ 1682 h 1688"/>
              <a:gd name="connsiteX15" fmla="*/ 1036 w 6347"/>
              <a:gd name="connsiteY15" fmla="*/ 1686 h 1688"/>
              <a:gd name="connsiteX16" fmla="*/ 1109 w 6347"/>
              <a:gd name="connsiteY16" fmla="*/ 1688 h 1688"/>
              <a:gd name="connsiteX17" fmla="*/ 1180 w 6347"/>
              <a:gd name="connsiteY17" fmla="*/ 1686 h 1688"/>
              <a:gd name="connsiteX18" fmla="*/ 1251 w 6347"/>
              <a:gd name="connsiteY18" fmla="*/ 1684 h 1688"/>
              <a:gd name="connsiteX19" fmla="*/ 1324 w 6347"/>
              <a:gd name="connsiteY19" fmla="*/ 1680 h 1688"/>
              <a:gd name="connsiteX20" fmla="*/ 1395 w 6347"/>
              <a:gd name="connsiteY20" fmla="*/ 1674 h 1688"/>
              <a:gd name="connsiteX21" fmla="*/ 1464 w 6347"/>
              <a:gd name="connsiteY21" fmla="*/ 1668 h 1688"/>
              <a:gd name="connsiteX22" fmla="*/ 1535 w 6347"/>
              <a:gd name="connsiteY22" fmla="*/ 1658 h 1688"/>
              <a:gd name="connsiteX23" fmla="*/ 1606 w 6347"/>
              <a:gd name="connsiteY23" fmla="*/ 1648 h 1688"/>
              <a:gd name="connsiteX24" fmla="*/ 1674 w 6347"/>
              <a:gd name="connsiteY24" fmla="*/ 1637 h 1688"/>
              <a:gd name="connsiteX25" fmla="*/ 1743 w 6347"/>
              <a:gd name="connsiteY25" fmla="*/ 1623 h 1688"/>
              <a:gd name="connsiteX26" fmla="*/ 1814 w 6347"/>
              <a:gd name="connsiteY26" fmla="*/ 1609 h 1688"/>
              <a:gd name="connsiteX27" fmla="*/ 1882 w 6347"/>
              <a:gd name="connsiteY27" fmla="*/ 1593 h 1688"/>
              <a:gd name="connsiteX28" fmla="*/ 1951 w 6347"/>
              <a:gd name="connsiteY28" fmla="*/ 1575 h 1688"/>
              <a:gd name="connsiteX29" fmla="*/ 2019 w 6347"/>
              <a:gd name="connsiteY29" fmla="*/ 1555 h 1688"/>
              <a:gd name="connsiteX30" fmla="*/ 2086 w 6347"/>
              <a:gd name="connsiteY30" fmla="*/ 1536 h 1688"/>
              <a:gd name="connsiteX31" fmla="*/ 2154 w 6347"/>
              <a:gd name="connsiteY31" fmla="*/ 1514 h 1688"/>
              <a:gd name="connsiteX32" fmla="*/ 2289 w 6347"/>
              <a:gd name="connsiteY32" fmla="*/ 1468 h 1688"/>
              <a:gd name="connsiteX33" fmla="*/ 2422 w 6347"/>
              <a:gd name="connsiteY33" fmla="*/ 1419 h 1688"/>
              <a:gd name="connsiteX34" fmla="*/ 2555 w 6347"/>
              <a:gd name="connsiteY34" fmla="*/ 1365 h 1688"/>
              <a:gd name="connsiteX35" fmla="*/ 2685 w 6347"/>
              <a:gd name="connsiteY35" fmla="*/ 1306 h 1688"/>
              <a:gd name="connsiteX36" fmla="*/ 2815 w 6347"/>
              <a:gd name="connsiteY36" fmla="*/ 1245 h 1688"/>
              <a:gd name="connsiteX37" fmla="*/ 2943 w 6347"/>
              <a:gd name="connsiteY37" fmla="*/ 1181 h 1688"/>
              <a:gd name="connsiteX38" fmla="*/ 3072 w 6347"/>
              <a:gd name="connsiteY38" fmla="*/ 1114 h 1688"/>
              <a:gd name="connsiteX39" fmla="*/ 3200 w 6347"/>
              <a:gd name="connsiteY39" fmla="*/ 1045 h 1688"/>
              <a:gd name="connsiteX40" fmla="*/ 3323 w 6347"/>
              <a:gd name="connsiteY40" fmla="*/ 974 h 1688"/>
              <a:gd name="connsiteX41" fmla="*/ 3449 w 6347"/>
              <a:gd name="connsiteY41" fmla="*/ 900 h 1688"/>
              <a:gd name="connsiteX42" fmla="*/ 3572 w 6347"/>
              <a:gd name="connsiteY42" fmla="*/ 827 h 1688"/>
              <a:gd name="connsiteX43" fmla="*/ 3694 w 6347"/>
              <a:gd name="connsiteY43" fmla="*/ 752 h 1688"/>
              <a:gd name="connsiteX44" fmla="*/ 3815 w 6347"/>
              <a:gd name="connsiteY44" fmla="*/ 677 h 1688"/>
              <a:gd name="connsiteX45" fmla="*/ 4053 w 6347"/>
              <a:gd name="connsiteY45" fmla="*/ 522 h 1688"/>
              <a:gd name="connsiteX46" fmla="*/ 4286 w 6347"/>
              <a:gd name="connsiteY46" fmla="*/ 372 h 1688"/>
              <a:gd name="connsiteX47" fmla="*/ 4286 w 6347"/>
              <a:gd name="connsiteY47" fmla="*/ 372 h 1688"/>
              <a:gd name="connsiteX48" fmla="*/ 4343 w 6347"/>
              <a:gd name="connsiteY48" fmla="*/ 336 h 1688"/>
              <a:gd name="connsiteX49" fmla="*/ 4400 w 6347"/>
              <a:gd name="connsiteY49" fmla="*/ 301 h 1688"/>
              <a:gd name="connsiteX50" fmla="*/ 4458 w 6347"/>
              <a:gd name="connsiteY50" fmla="*/ 269 h 1688"/>
              <a:gd name="connsiteX51" fmla="*/ 4515 w 6347"/>
              <a:gd name="connsiteY51" fmla="*/ 239 h 1688"/>
              <a:gd name="connsiteX52" fmla="*/ 4572 w 6347"/>
              <a:gd name="connsiteY52" fmla="*/ 212 h 1688"/>
              <a:gd name="connsiteX53" fmla="*/ 4629 w 6347"/>
              <a:gd name="connsiteY53" fmla="*/ 186 h 1688"/>
              <a:gd name="connsiteX54" fmla="*/ 4684 w 6347"/>
              <a:gd name="connsiteY54" fmla="*/ 162 h 1688"/>
              <a:gd name="connsiteX55" fmla="*/ 4741 w 6347"/>
              <a:gd name="connsiteY55" fmla="*/ 141 h 1688"/>
              <a:gd name="connsiteX56" fmla="*/ 4796 w 6347"/>
              <a:gd name="connsiteY56" fmla="*/ 119 h 1688"/>
              <a:gd name="connsiteX57" fmla="*/ 4851 w 6347"/>
              <a:gd name="connsiteY57" fmla="*/ 101 h 1688"/>
              <a:gd name="connsiteX58" fmla="*/ 4906 w 6347"/>
              <a:gd name="connsiteY58" fmla="*/ 85 h 1688"/>
              <a:gd name="connsiteX59" fmla="*/ 4961 w 6347"/>
              <a:gd name="connsiteY59" fmla="*/ 69 h 1688"/>
              <a:gd name="connsiteX60" fmla="*/ 5016 w 6347"/>
              <a:gd name="connsiteY60" fmla="*/ 55 h 1688"/>
              <a:gd name="connsiteX61" fmla="*/ 5068 w 6347"/>
              <a:gd name="connsiteY61" fmla="*/ 44 h 1688"/>
              <a:gd name="connsiteX62" fmla="*/ 5121 w 6347"/>
              <a:gd name="connsiteY62" fmla="*/ 34 h 1688"/>
              <a:gd name="connsiteX63" fmla="*/ 5173 w 6347"/>
              <a:gd name="connsiteY63" fmla="*/ 24 h 1688"/>
              <a:gd name="connsiteX64" fmla="*/ 5226 w 6347"/>
              <a:gd name="connsiteY64" fmla="*/ 18 h 1688"/>
              <a:gd name="connsiteX65" fmla="*/ 5276 w 6347"/>
              <a:gd name="connsiteY65" fmla="*/ 12 h 1688"/>
              <a:gd name="connsiteX66" fmla="*/ 5329 w 6347"/>
              <a:gd name="connsiteY66" fmla="*/ 6 h 1688"/>
              <a:gd name="connsiteX67" fmla="*/ 5379 w 6347"/>
              <a:gd name="connsiteY67" fmla="*/ 2 h 1688"/>
              <a:gd name="connsiteX68" fmla="*/ 5478 w 6347"/>
              <a:gd name="connsiteY68" fmla="*/ 0 h 1688"/>
              <a:gd name="connsiteX69" fmla="*/ 5574 w 6347"/>
              <a:gd name="connsiteY69" fmla="*/ 0 h 1688"/>
              <a:gd name="connsiteX70" fmla="*/ 5667 w 6347"/>
              <a:gd name="connsiteY70" fmla="*/ 6 h 1688"/>
              <a:gd name="connsiteX71" fmla="*/ 5757 w 6347"/>
              <a:gd name="connsiteY71" fmla="*/ 14 h 1688"/>
              <a:gd name="connsiteX72" fmla="*/ 5844 w 6347"/>
              <a:gd name="connsiteY72" fmla="*/ 26 h 1688"/>
              <a:gd name="connsiteX73" fmla="*/ 5928 w 6347"/>
              <a:gd name="connsiteY73" fmla="*/ 40 h 1688"/>
              <a:gd name="connsiteX74" fmla="*/ 6008 w 6347"/>
              <a:gd name="connsiteY74" fmla="*/ 57 h 1688"/>
              <a:gd name="connsiteX75" fmla="*/ 6084 w 6347"/>
              <a:gd name="connsiteY75" fmla="*/ 75 h 1688"/>
              <a:gd name="connsiteX76" fmla="*/ 6157 w 6347"/>
              <a:gd name="connsiteY76" fmla="*/ 95 h 1688"/>
              <a:gd name="connsiteX77" fmla="*/ 6223 w 6347"/>
              <a:gd name="connsiteY77" fmla="*/ 117 h 1688"/>
              <a:gd name="connsiteX78" fmla="*/ 6287 w 6347"/>
              <a:gd name="connsiteY78" fmla="*/ 139 h 1688"/>
              <a:gd name="connsiteX79" fmla="*/ 6347 w 6347"/>
              <a:gd name="connsiteY79" fmla="*/ 160 h 1688"/>
              <a:gd name="connsiteX80" fmla="*/ 6134 w 6347"/>
              <a:gd name="connsiteY80" fmla="*/ 489 h 1688"/>
              <a:gd name="connsiteX81" fmla="*/ 6061 w 6347"/>
              <a:gd name="connsiteY81" fmla="*/ 453 h 1688"/>
              <a:gd name="connsiteX82" fmla="*/ 5985 w 6347"/>
              <a:gd name="connsiteY82" fmla="*/ 418 h 1688"/>
              <a:gd name="connsiteX83" fmla="*/ 5905 w 6347"/>
              <a:gd name="connsiteY83" fmla="*/ 386 h 1688"/>
              <a:gd name="connsiteX84" fmla="*/ 5821 w 6347"/>
              <a:gd name="connsiteY84" fmla="*/ 354 h 1688"/>
              <a:gd name="connsiteX85" fmla="*/ 5734 w 6347"/>
              <a:gd name="connsiteY85" fmla="*/ 327 h 1688"/>
              <a:gd name="connsiteX86" fmla="*/ 5642 w 6347"/>
              <a:gd name="connsiteY86" fmla="*/ 301 h 1688"/>
              <a:gd name="connsiteX87" fmla="*/ 5548 w 6347"/>
              <a:gd name="connsiteY87" fmla="*/ 279 h 1688"/>
              <a:gd name="connsiteX88" fmla="*/ 5450 w 6347"/>
              <a:gd name="connsiteY88" fmla="*/ 261 h 1688"/>
              <a:gd name="connsiteX89" fmla="*/ 5402 w 6347"/>
              <a:gd name="connsiteY89" fmla="*/ 253 h 1688"/>
              <a:gd name="connsiteX90" fmla="*/ 5352 w 6347"/>
              <a:gd name="connsiteY90" fmla="*/ 245 h 1688"/>
              <a:gd name="connsiteX91" fmla="*/ 5299 w 6347"/>
              <a:gd name="connsiteY91" fmla="*/ 241 h 1688"/>
              <a:gd name="connsiteX92" fmla="*/ 5247 w 6347"/>
              <a:gd name="connsiteY92" fmla="*/ 237 h 1688"/>
              <a:gd name="connsiteX93" fmla="*/ 5194 w 6347"/>
              <a:gd name="connsiteY93" fmla="*/ 234 h 1688"/>
              <a:gd name="connsiteX94" fmla="*/ 5141 w 6347"/>
              <a:gd name="connsiteY94" fmla="*/ 234 h 1688"/>
              <a:gd name="connsiteX95" fmla="*/ 5089 w 6347"/>
              <a:gd name="connsiteY95" fmla="*/ 234 h 1688"/>
              <a:gd name="connsiteX96" fmla="*/ 5034 w 6347"/>
              <a:gd name="connsiteY96" fmla="*/ 234 h 1688"/>
              <a:gd name="connsiteX97" fmla="*/ 4979 w 6347"/>
              <a:gd name="connsiteY97" fmla="*/ 237 h 1688"/>
              <a:gd name="connsiteX98" fmla="*/ 4922 w 6347"/>
              <a:gd name="connsiteY98" fmla="*/ 241 h 1688"/>
              <a:gd name="connsiteX99" fmla="*/ 4867 w 6347"/>
              <a:gd name="connsiteY99" fmla="*/ 247 h 1688"/>
              <a:gd name="connsiteX100" fmla="*/ 4810 w 6347"/>
              <a:gd name="connsiteY100" fmla="*/ 255 h 1688"/>
              <a:gd name="connsiteX101" fmla="*/ 4753 w 6347"/>
              <a:gd name="connsiteY101" fmla="*/ 265 h 1688"/>
              <a:gd name="connsiteX102" fmla="*/ 4695 w 6347"/>
              <a:gd name="connsiteY102" fmla="*/ 277 h 1688"/>
              <a:gd name="connsiteX103" fmla="*/ 4636 w 6347"/>
              <a:gd name="connsiteY103" fmla="*/ 291 h 1688"/>
              <a:gd name="connsiteX104" fmla="*/ 4576 w 6347"/>
              <a:gd name="connsiteY104" fmla="*/ 305 h 1688"/>
              <a:gd name="connsiteX105" fmla="*/ 4517 w 6347"/>
              <a:gd name="connsiteY105" fmla="*/ 323 h 1688"/>
              <a:gd name="connsiteX106" fmla="*/ 4458 w 6347"/>
              <a:gd name="connsiteY106" fmla="*/ 342 h 1688"/>
              <a:gd name="connsiteX107" fmla="*/ 4398 w 6347"/>
              <a:gd name="connsiteY107" fmla="*/ 362 h 1688"/>
              <a:gd name="connsiteX108" fmla="*/ 4336 w 6347"/>
              <a:gd name="connsiteY108" fmla="*/ 386 h 1688"/>
              <a:gd name="connsiteX109" fmla="*/ 4336 w 6347"/>
              <a:gd name="connsiteY109" fmla="*/ 386 h 1688"/>
              <a:gd name="connsiteX110" fmla="*/ 4092 w 6347"/>
              <a:gd name="connsiteY110" fmla="*/ 485 h 1688"/>
              <a:gd name="connsiteX111" fmla="*/ 3840 w 6347"/>
              <a:gd name="connsiteY111" fmla="*/ 584 h 1688"/>
              <a:gd name="connsiteX112" fmla="*/ 3714 w 6347"/>
              <a:gd name="connsiteY112" fmla="*/ 633 h 1688"/>
              <a:gd name="connsiteX113" fmla="*/ 3586 w 6347"/>
              <a:gd name="connsiteY113" fmla="*/ 681 h 1688"/>
              <a:gd name="connsiteX114" fmla="*/ 3458 w 6347"/>
              <a:gd name="connsiteY114" fmla="*/ 728 h 1688"/>
              <a:gd name="connsiteX115" fmla="*/ 3328 w 6347"/>
              <a:gd name="connsiteY115" fmla="*/ 774 h 1688"/>
              <a:gd name="connsiteX116" fmla="*/ 3195 w 6347"/>
              <a:gd name="connsiteY116" fmla="*/ 815 h 1688"/>
              <a:gd name="connsiteX117" fmla="*/ 3065 w 6347"/>
              <a:gd name="connsiteY117" fmla="*/ 857 h 1688"/>
              <a:gd name="connsiteX118" fmla="*/ 2932 w 6347"/>
              <a:gd name="connsiteY118" fmla="*/ 894 h 1688"/>
              <a:gd name="connsiteX119" fmla="*/ 2797 w 6347"/>
              <a:gd name="connsiteY119" fmla="*/ 930 h 1688"/>
              <a:gd name="connsiteX120" fmla="*/ 2664 w 6347"/>
              <a:gd name="connsiteY120" fmla="*/ 964 h 1688"/>
              <a:gd name="connsiteX121" fmla="*/ 2527 w 6347"/>
              <a:gd name="connsiteY121" fmla="*/ 991 h 1688"/>
              <a:gd name="connsiteX122" fmla="*/ 2392 w 6347"/>
              <a:gd name="connsiteY122" fmla="*/ 1017 h 1688"/>
              <a:gd name="connsiteX123" fmla="*/ 2255 w 6347"/>
              <a:gd name="connsiteY123" fmla="*/ 1037 h 1688"/>
              <a:gd name="connsiteX124" fmla="*/ 2186 w 6347"/>
              <a:gd name="connsiteY124" fmla="*/ 1045 h 1688"/>
              <a:gd name="connsiteX125" fmla="*/ 2118 w 6347"/>
              <a:gd name="connsiteY125" fmla="*/ 1053 h 1688"/>
              <a:gd name="connsiteX126" fmla="*/ 2049 w 6347"/>
              <a:gd name="connsiteY126" fmla="*/ 1059 h 1688"/>
              <a:gd name="connsiteX127" fmla="*/ 1981 w 6347"/>
              <a:gd name="connsiteY127" fmla="*/ 1063 h 1688"/>
              <a:gd name="connsiteX128" fmla="*/ 1912 w 6347"/>
              <a:gd name="connsiteY128" fmla="*/ 1067 h 1688"/>
              <a:gd name="connsiteX129" fmla="*/ 1843 w 6347"/>
              <a:gd name="connsiteY129" fmla="*/ 1069 h 1688"/>
              <a:gd name="connsiteX130" fmla="*/ 1772 w 6347"/>
              <a:gd name="connsiteY130" fmla="*/ 1071 h 1688"/>
              <a:gd name="connsiteX131" fmla="*/ 1704 w 6347"/>
              <a:gd name="connsiteY131" fmla="*/ 1071 h 1688"/>
              <a:gd name="connsiteX132" fmla="*/ 1635 w 6347"/>
              <a:gd name="connsiteY132" fmla="*/ 1067 h 1688"/>
              <a:gd name="connsiteX133" fmla="*/ 1564 w 6347"/>
              <a:gd name="connsiteY133" fmla="*/ 1065 h 1688"/>
              <a:gd name="connsiteX134" fmla="*/ 1496 w 6347"/>
              <a:gd name="connsiteY134" fmla="*/ 1059 h 1688"/>
              <a:gd name="connsiteX135" fmla="*/ 1425 w 6347"/>
              <a:gd name="connsiteY135" fmla="*/ 1053 h 1688"/>
              <a:gd name="connsiteX136" fmla="*/ 1356 w 6347"/>
              <a:gd name="connsiteY136" fmla="*/ 1045 h 1688"/>
              <a:gd name="connsiteX137" fmla="*/ 1285 w 6347"/>
              <a:gd name="connsiteY137" fmla="*/ 1033 h 1688"/>
              <a:gd name="connsiteX138" fmla="*/ 1214 w 6347"/>
              <a:gd name="connsiteY138" fmla="*/ 1023 h 1688"/>
              <a:gd name="connsiteX139" fmla="*/ 1146 w 6347"/>
              <a:gd name="connsiteY139" fmla="*/ 1009 h 1688"/>
              <a:gd name="connsiteX140" fmla="*/ 1075 w 6347"/>
              <a:gd name="connsiteY140" fmla="*/ 993 h 1688"/>
              <a:gd name="connsiteX141" fmla="*/ 1004 w 6347"/>
              <a:gd name="connsiteY141" fmla="*/ 976 h 1688"/>
              <a:gd name="connsiteX142" fmla="*/ 933 w 6347"/>
              <a:gd name="connsiteY142" fmla="*/ 958 h 1688"/>
              <a:gd name="connsiteX143" fmla="*/ 862 w 6347"/>
              <a:gd name="connsiteY143" fmla="*/ 936 h 1688"/>
              <a:gd name="connsiteX144" fmla="*/ 791 w 6347"/>
              <a:gd name="connsiteY144" fmla="*/ 914 h 1688"/>
              <a:gd name="connsiteX145" fmla="*/ 723 w 6347"/>
              <a:gd name="connsiteY145" fmla="*/ 889 h 1688"/>
              <a:gd name="connsiteX146" fmla="*/ 652 w 6347"/>
              <a:gd name="connsiteY146" fmla="*/ 861 h 1688"/>
              <a:gd name="connsiteX147" fmla="*/ 581 w 6347"/>
              <a:gd name="connsiteY147" fmla="*/ 833 h 1688"/>
              <a:gd name="connsiteX148" fmla="*/ 510 w 6347"/>
              <a:gd name="connsiteY148" fmla="*/ 801 h 1688"/>
              <a:gd name="connsiteX149" fmla="*/ 439 w 6347"/>
              <a:gd name="connsiteY149" fmla="*/ 768 h 1688"/>
              <a:gd name="connsiteX150" fmla="*/ 368 w 6347"/>
              <a:gd name="connsiteY150" fmla="*/ 732 h 1688"/>
              <a:gd name="connsiteX151" fmla="*/ 297 w 6347"/>
              <a:gd name="connsiteY151" fmla="*/ 695 h 1688"/>
              <a:gd name="connsiteX152" fmla="*/ 226 w 6347"/>
              <a:gd name="connsiteY152" fmla="*/ 655 h 1688"/>
              <a:gd name="connsiteX153" fmla="*/ 156 w 6347"/>
              <a:gd name="connsiteY153" fmla="*/ 613 h 1688"/>
              <a:gd name="connsiteX154" fmla="*/ 85 w 6347"/>
              <a:gd name="connsiteY154" fmla="*/ 568 h 1688"/>
              <a:gd name="connsiteX155" fmla="*/ 14 w 6347"/>
              <a:gd name="connsiteY155" fmla="*/ 520 h 1688"/>
              <a:gd name="connsiteX156" fmla="*/ 0 w 6347"/>
              <a:gd name="connsiteY156" fmla="*/ 1458 h 1688"/>
              <a:gd name="connsiteX0" fmla="*/ 0 w 6287"/>
              <a:gd name="connsiteY0" fmla="*/ 1458 h 1688"/>
              <a:gd name="connsiteX1" fmla="*/ 0 w 6287"/>
              <a:gd name="connsiteY1" fmla="*/ 1458 h 1688"/>
              <a:gd name="connsiteX2" fmla="*/ 78 w 6287"/>
              <a:gd name="connsiteY2" fmla="*/ 1488 h 1688"/>
              <a:gd name="connsiteX3" fmla="*/ 153 w 6287"/>
              <a:gd name="connsiteY3" fmla="*/ 1516 h 1688"/>
              <a:gd name="connsiteX4" fmla="*/ 229 w 6287"/>
              <a:gd name="connsiteY4" fmla="*/ 1542 h 1688"/>
              <a:gd name="connsiteX5" fmla="*/ 302 w 6287"/>
              <a:gd name="connsiteY5" fmla="*/ 1565 h 1688"/>
              <a:gd name="connsiteX6" fmla="*/ 377 w 6287"/>
              <a:gd name="connsiteY6" fmla="*/ 1587 h 1688"/>
              <a:gd name="connsiteX7" fmla="*/ 453 w 6287"/>
              <a:gd name="connsiteY7" fmla="*/ 1607 h 1688"/>
              <a:gd name="connsiteX8" fmla="*/ 526 w 6287"/>
              <a:gd name="connsiteY8" fmla="*/ 1625 h 1688"/>
              <a:gd name="connsiteX9" fmla="*/ 599 w 6287"/>
              <a:gd name="connsiteY9" fmla="*/ 1639 h 1688"/>
              <a:gd name="connsiteX10" fmla="*/ 672 w 6287"/>
              <a:gd name="connsiteY10" fmla="*/ 1652 h 1688"/>
              <a:gd name="connsiteX11" fmla="*/ 746 w 6287"/>
              <a:gd name="connsiteY11" fmla="*/ 1662 h 1688"/>
              <a:gd name="connsiteX12" fmla="*/ 819 w 6287"/>
              <a:gd name="connsiteY12" fmla="*/ 1670 h 1688"/>
              <a:gd name="connsiteX13" fmla="*/ 892 w 6287"/>
              <a:gd name="connsiteY13" fmla="*/ 1678 h 1688"/>
              <a:gd name="connsiteX14" fmla="*/ 965 w 6287"/>
              <a:gd name="connsiteY14" fmla="*/ 1682 h 1688"/>
              <a:gd name="connsiteX15" fmla="*/ 1036 w 6287"/>
              <a:gd name="connsiteY15" fmla="*/ 1686 h 1688"/>
              <a:gd name="connsiteX16" fmla="*/ 1109 w 6287"/>
              <a:gd name="connsiteY16" fmla="*/ 1688 h 1688"/>
              <a:gd name="connsiteX17" fmla="*/ 1180 w 6287"/>
              <a:gd name="connsiteY17" fmla="*/ 1686 h 1688"/>
              <a:gd name="connsiteX18" fmla="*/ 1251 w 6287"/>
              <a:gd name="connsiteY18" fmla="*/ 1684 h 1688"/>
              <a:gd name="connsiteX19" fmla="*/ 1324 w 6287"/>
              <a:gd name="connsiteY19" fmla="*/ 1680 h 1688"/>
              <a:gd name="connsiteX20" fmla="*/ 1395 w 6287"/>
              <a:gd name="connsiteY20" fmla="*/ 1674 h 1688"/>
              <a:gd name="connsiteX21" fmla="*/ 1464 w 6287"/>
              <a:gd name="connsiteY21" fmla="*/ 1668 h 1688"/>
              <a:gd name="connsiteX22" fmla="*/ 1535 w 6287"/>
              <a:gd name="connsiteY22" fmla="*/ 1658 h 1688"/>
              <a:gd name="connsiteX23" fmla="*/ 1606 w 6287"/>
              <a:gd name="connsiteY23" fmla="*/ 1648 h 1688"/>
              <a:gd name="connsiteX24" fmla="*/ 1674 w 6287"/>
              <a:gd name="connsiteY24" fmla="*/ 1637 h 1688"/>
              <a:gd name="connsiteX25" fmla="*/ 1743 w 6287"/>
              <a:gd name="connsiteY25" fmla="*/ 1623 h 1688"/>
              <a:gd name="connsiteX26" fmla="*/ 1814 w 6287"/>
              <a:gd name="connsiteY26" fmla="*/ 1609 h 1688"/>
              <a:gd name="connsiteX27" fmla="*/ 1882 w 6287"/>
              <a:gd name="connsiteY27" fmla="*/ 1593 h 1688"/>
              <a:gd name="connsiteX28" fmla="*/ 1951 w 6287"/>
              <a:gd name="connsiteY28" fmla="*/ 1575 h 1688"/>
              <a:gd name="connsiteX29" fmla="*/ 2019 w 6287"/>
              <a:gd name="connsiteY29" fmla="*/ 1555 h 1688"/>
              <a:gd name="connsiteX30" fmla="*/ 2086 w 6287"/>
              <a:gd name="connsiteY30" fmla="*/ 1536 h 1688"/>
              <a:gd name="connsiteX31" fmla="*/ 2154 w 6287"/>
              <a:gd name="connsiteY31" fmla="*/ 1514 h 1688"/>
              <a:gd name="connsiteX32" fmla="*/ 2289 w 6287"/>
              <a:gd name="connsiteY32" fmla="*/ 1468 h 1688"/>
              <a:gd name="connsiteX33" fmla="*/ 2422 w 6287"/>
              <a:gd name="connsiteY33" fmla="*/ 1419 h 1688"/>
              <a:gd name="connsiteX34" fmla="*/ 2555 w 6287"/>
              <a:gd name="connsiteY34" fmla="*/ 1365 h 1688"/>
              <a:gd name="connsiteX35" fmla="*/ 2685 w 6287"/>
              <a:gd name="connsiteY35" fmla="*/ 1306 h 1688"/>
              <a:gd name="connsiteX36" fmla="*/ 2815 w 6287"/>
              <a:gd name="connsiteY36" fmla="*/ 1245 h 1688"/>
              <a:gd name="connsiteX37" fmla="*/ 2943 w 6287"/>
              <a:gd name="connsiteY37" fmla="*/ 1181 h 1688"/>
              <a:gd name="connsiteX38" fmla="*/ 3072 w 6287"/>
              <a:gd name="connsiteY38" fmla="*/ 1114 h 1688"/>
              <a:gd name="connsiteX39" fmla="*/ 3200 w 6287"/>
              <a:gd name="connsiteY39" fmla="*/ 1045 h 1688"/>
              <a:gd name="connsiteX40" fmla="*/ 3323 w 6287"/>
              <a:gd name="connsiteY40" fmla="*/ 974 h 1688"/>
              <a:gd name="connsiteX41" fmla="*/ 3449 w 6287"/>
              <a:gd name="connsiteY41" fmla="*/ 900 h 1688"/>
              <a:gd name="connsiteX42" fmla="*/ 3572 w 6287"/>
              <a:gd name="connsiteY42" fmla="*/ 827 h 1688"/>
              <a:gd name="connsiteX43" fmla="*/ 3694 w 6287"/>
              <a:gd name="connsiteY43" fmla="*/ 752 h 1688"/>
              <a:gd name="connsiteX44" fmla="*/ 3815 w 6287"/>
              <a:gd name="connsiteY44" fmla="*/ 677 h 1688"/>
              <a:gd name="connsiteX45" fmla="*/ 4053 w 6287"/>
              <a:gd name="connsiteY45" fmla="*/ 522 h 1688"/>
              <a:gd name="connsiteX46" fmla="*/ 4286 w 6287"/>
              <a:gd name="connsiteY46" fmla="*/ 372 h 1688"/>
              <a:gd name="connsiteX47" fmla="*/ 4286 w 6287"/>
              <a:gd name="connsiteY47" fmla="*/ 372 h 1688"/>
              <a:gd name="connsiteX48" fmla="*/ 4343 w 6287"/>
              <a:gd name="connsiteY48" fmla="*/ 336 h 1688"/>
              <a:gd name="connsiteX49" fmla="*/ 4400 w 6287"/>
              <a:gd name="connsiteY49" fmla="*/ 301 h 1688"/>
              <a:gd name="connsiteX50" fmla="*/ 4458 w 6287"/>
              <a:gd name="connsiteY50" fmla="*/ 269 h 1688"/>
              <a:gd name="connsiteX51" fmla="*/ 4515 w 6287"/>
              <a:gd name="connsiteY51" fmla="*/ 239 h 1688"/>
              <a:gd name="connsiteX52" fmla="*/ 4572 w 6287"/>
              <a:gd name="connsiteY52" fmla="*/ 212 h 1688"/>
              <a:gd name="connsiteX53" fmla="*/ 4629 w 6287"/>
              <a:gd name="connsiteY53" fmla="*/ 186 h 1688"/>
              <a:gd name="connsiteX54" fmla="*/ 4684 w 6287"/>
              <a:gd name="connsiteY54" fmla="*/ 162 h 1688"/>
              <a:gd name="connsiteX55" fmla="*/ 4741 w 6287"/>
              <a:gd name="connsiteY55" fmla="*/ 141 h 1688"/>
              <a:gd name="connsiteX56" fmla="*/ 4796 w 6287"/>
              <a:gd name="connsiteY56" fmla="*/ 119 h 1688"/>
              <a:gd name="connsiteX57" fmla="*/ 4851 w 6287"/>
              <a:gd name="connsiteY57" fmla="*/ 101 h 1688"/>
              <a:gd name="connsiteX58" fmla="*/ 4906 w 6287"/>
              <a:gd name="connsiteY58" fmla="*/ 85 h 1688"/>
              <a:gd name="connsiteX59" fmla="*/ 4961 w 6287"/>
              <a:gd name="connsiteY59" fmla="*/ 69 h 1688"/>
              <a:gd name="connsiteX60" fmla="*/ 5016 w 6287"/>
              <a:gd name="connsiteY60" fmla="*/ 55 h 1688"/>
              <a:gd name="connsiteX61" fmla="*/ 5068 w 6287"/>
              <a:gd name="connsiteY61" fmla="*/ 44 h 1688"/>
              <a:gd name="connsiteX62" fmla="*/ 5121 w 6287"/>
              <a:gd name="connsiteY62" fmla="*/ 34 h 1688"/>
              <a:gd name="connsiteX63" fmla="*/ 5173 w 6287"/>
              <a:gd name="connsiteY63" fmla="*/ 24 h 1688"/>
              <a:gd name="connsiteX64" fmla="*/ 5226 w 6287"/>
              <a:gd name="connsiteY64" fmla="*/ 18 h 1688"/>
              <a:gd name="connsiteX65" fmla="*/ 5276 w 6287"/>
              <a:gd name="connsiteY65" fmla="*/ 12 h 1688"/>
              <a:gd name="connsiteX66" fmla="*/ 5329 w 6287"/>
              <a:gd name="connsiteY66" fmla="*/ 6 h 1688"/>
              <a:gd name="connsiteX67" fmla="*/ 5379 w 6287"/>
              <a:gd name="connsiteY67" fmla="*/ 2 h 1688"/>
              <a:gd name="connsiteX68" fmla="*/ 5478 w 6287"/>
              <a:gd name="connsiteY68" fmla="*/ 0 h 1688"/>
              <a:gd name="connsiteX69" fmla="*/ 5574 w 6287"/>
              <a:gd name="connsiteY69" fmla="*/ 0 h 1688"/>
              <a:gd name="connsiteX70" fmla="*/ 5667 w 6287"/>
              <a:gd name="connsiteY70" fmla="*/ 6 h 1688"/>
              <a:gd name="connsiteX71" fmla="*/ 5757 w 6287"/>
              <a:gd name="connsiteY71" fmla="*/ 14 h 1688"/>
              <a:gd name="connsiteX72" fmla="*/ 5844 w 6287"/>
              <a:gd name="connsiteY72" fmla="*/ 26 h 1688"/>
              <a:gd name="connsiteX73" fmla="*/ 5928 w 6287"/>
              <a:gd name="connsiteY73" fmla="*/ 40 h 1688"/>
              <a:gd name="connsiteX74" fmla="*/ 6008 w 6287"/>
              <a:gd name="connsiteY74" fmla="*/ 57 h 1688"/>
              <a:gd name="connsiteX75" fmla="*/ 6084 w 6287"/>
              <a:gd name="connsiteY75" fmla="*/ 75 h 1688"/>
              <a:gd name="connsiteX76" fmla="*/ 6157 w 6287"/>
              <a:gd name="connsiteY76" fmla="*/ 95 h 1688"/>
              <a:gd name="connsiteX77" fmla="*/ 6223 w 6287"/>
              <a:gd name="connsiteY77" fmla="*/ 117 h 1688"/>
              <a:gd name="connsiteX78" fmla="*/ 6287 w 6287"/>
              <a:gd name="connsiteY78" fmla="*/ 139 h 1688"/>
              <a:gd name="connsiteX79" fmla="*/ 6134 w 6287"/>
              <a:gd name="connsiteY79" fmla="*/ 489 h 1688"/>
              <a:gd name="connsiteX80" fmla="*/ 6061 w 6287"/>
              <a:gd name="connsiteY80" fmla="*/ 453 h 1688"/>
              <a:gd name="connsiteX81" fmla="*/ 5985 w 6287"/>
              <a:gd name="connsiteY81" fmla="*/ 418 h 1688"/>
              <a:gd name="connsiteX82" fmla="*/ 5905 w 6287"/>
              <a:gd name="connsiteY82" fmla="*/ 386 h 1688"/>
              <a:gd name="connsiteX83" fmla="*/ 5821 w 6287"/>
              <a:gd name="connsiteY83" fmla="*/ 354 h 1688"/>
              <a:gd name="connsiteX84" fmla="*/ 5734 w 6287"/>
              <a:gd name="connsiteY84" fmla="*/ 327 h 1688"/>
              <a:gd name="connsiteX85" fmla="*/ 5642 w 6287"/>
              <a:gd name="connsiteY85" fmla="*/ 301 h 1688"/>
              <a:gd name="connsiteX86" fmla="*/ 5548 w 6287"/>
              <a:gd name="connsiteY86" fmla="*/ 279 h 1688"/>
              <a:gd name="connsiteX87" fmla="*/ 5450 w 6287"/>
              <a:gd name="connsiteY87" fmla="*/ 261 h 1688"/>
              <a:gd name="connsiteX88" fmla="*/ 5402 w 6287"/>
              <a:gd name="connsiteY88" fmla="*/ 253 h 1688"/>
              <a:gd name="connsiteX89" fmla="*/ 5352 w 6287"/>
              <a:gd name="connsiteY89" fmla="*/ 245 h 1688"/>
              <a:gd name="connsiteX90" fmla="*/ 5299 w 6287"/>
              <a:gd name="connsiteY90" fmla="*/ 241 h 1688"/>
              <a:gd name="connsiteX91" fmla="*/ 5247 w 6287"/>
              <a:gd name="connsiteY91" fmla="*/ 237 h 1688"/>
              <a:gd name="connsiteX92" fmla="*/ 5194 w 6287"/>
              <a:gd name="connsiteY92" fmla="*/ 234 h 1688"/>
              <a:gd name="connsiteX93" fmla="*/ 5141 w 6287"/>
              <a:gd name="connsiteY93" fmla="*/ 234 h 1688"/>
              <a:gd name="connsiteX94" fmla="*/ 5089 w 6287"/>
              <a:gd name="connsiteY94" fmla="*/ 234 h 1688"/>
              <a:gd name="connsiteX95" fmla="*/ 5034 w 6287"/>
              <a:gd name="connsiteY95" fmla="*/ 234 h 1688"/>
              <a:gd name="connsiteX96" fmla="*/ 4979 w 6287"/>
              <a:gd name="connsiteY96" fmla="*/ 237 h 1688"/>
              <a:gd name="connsiteX97" fmla="*/ 4922 w 6287"/>
              <a:gd name="connsiteY97" fmla="*/ 241 h 1688"/>
              <a:gd name="connsiteX98" fmla="*/ 4867 w 6287"/>
              <a:gd name="connsiteY98" fmla="*/ 247 h 1688"/>
              <a:gd name="connsiteX99" fmla="*/ 4810 w 6287"/>
              <a:gd name="connsiteY99" fmla="*/ 255 h 1688"/>
              <a:gd name="connsiteX100" fmla="*/ 4753 w 6287"/>
              <a:gd name="connsiteY100" fmla="*/ 265 h 1688"/>
              <a:gd name="connsiteX101" fmla="*/ 4695 w 6287"/>
              <a:gd name="connsiteY101" fmla="*/ 277 h 1688"/>
              <a:gd name="connsiteX102" fmla="*/ 4636 w 6287"/>
              <a:gd name="connsiteY102" fmla="*/ 291 h 1688"/>
              <a:gd name="connsiteX103" fmla="*/ 4576 w 6287"/>
              <a:gd name="connsiteY103" fmla="*/ 305 h 1688"/>
              <a:gd name="connsiteX104" fmla="*/ 4517 w 6287"/>
              <a:gd name="connsiteY104" fmla="*/ 323 h 1688"/>
              <a:gd name="connsiteX105" fmla="*/ 4458 w 6287"/>
              <a:gd name="connsiteY105" fmla="*/ 342 h 1688"/>
              <a:gd name="connsiteX106" fmla="*/ 4398 w 6287"/>
              <a:gd name="connsiteY106" fmla="*/ 362 h 1688"/>
              <a:gd name="connsiteX107" fmla="*/ 4336 w 6287"/>
              <a:gd name="connsiteY107" fmla="*/ 386 h 1688"/>
              <a:gd name="connsiteX108" fmla="*/ 4336 w 6287"/>
              <a:gd name="connsiteY108" fmla="*/ 386 h 1688"/>
              <a:gd name="connsiteX109" fmla="*/ 4092 w 6287"/>
              <a:gd name="connsiteY109" fmla="*/ 485 h 1688"/>
              <a:gd name="connsiteX110" fmla="*/ 3840 w 6287"/>
              <a:gd name="connsiteY110" fmla="*/ 584 h 1688"/>
              <a:gd name="connsiteX111" fmla="*/ 3714 w 6287"/>
              <a:gd name="connsiteY111" fmla="*/ 633 h 1688"/>
              <a:gd name="connsiteX112" fmla="*/ 3586 w 6287"/>
              <a:gd name="connsiteY112" fmla="*/ 681 h 1688"/>
              <a:gd name="connsiteX113" fmla="*/ 3458 w 6287"/>
              <a:gd name="connsiteY113" fmla="*/ 728 h 1688"/>
              <a:gd name="connsiteX114" fmla="*/ 3328 w 6287"/>
              <a:gd name="connsiteY114" fmla="*/ 774 h 1688"/>
              <a:gd name="connsiteX115" fmla="*/ 3195 w 6287"/>
              <a:gd name="connsiteY115" fmla="*/ 815 h 1688"/>
              <a:gd name="connsiteX116" fmla="*/ 3065 w 6287"/>
              <a:gd name="connsiteY116" fmla="*/ 857 h 1688"/>
              <a:gd name="connsiteX117" fmla="*/ 2932 w 6287"/>
              <a:gd name="connsiteY117" fmla="*/ 894 h 1688"/>
              <a:gd name="connsiteX118" fmla="*/ 2797 w 6287"/>
              <a:gd name="connsiteY118" fmla="*/ 930 h 1688"/>
              <a:gd name="connsiteX119" fmla="*/ 2664 w 6287"/>
              <a:gd name="connsiteY119" fmla="*/ 964 h 1688"/>
              <a:gd name="connsiteX120" fmla="*/ 2527 w 6287"/>
              <a:gd name="connsiteY120" fmla="*/ 991 h 1688"/>
              <a:gd name="connsiteX121" fmla="*/ 2392 w 6287"/>
              <a:gd name="connsiteY121" fmla="*/ 1017 h 1688"/>
              <a:gd name="connsiteX122" fmla="*/ 2255 w 6287"/>
              <a:gd name="connsiteY122" fmla="*/ 1037 h 1688"/>
              <a:gd name="connsiteX123" fmla="*/ 2186 w 6287"/>
              <a:gd name="connsiteY123" fmla="*/ 1045 h 1688"/>
              <a:gd name="connsiteX124" fmla="*/ 2118 w 6287"/>
              <a:gd name="connsiteY124" fmla="*/ 1053 h 1688"/>
              <a:gd name="connsiteX125" fmla="*/ 2049 w 6287"/>
              <a:gd name="connsiteY125" fmla="*/ 1059 h 1688"/>
              <a:gd name="connsiteX126" fmla="*/ 1981 w 6287"/>
              <a:gd name="connsiteY126" fmla="*/ 1063 h 1688"/>
              <a:gd name="connsiteX127" fmla="*/ 1912 w 6287"/>
              <a:gd name="connsiteY127" fmla="*/ 1067 h 1688"/>
              <a:gd name="connsiteX128" fmla="*/ 1843 w 6287"/>
              <a:gd name="connsiteY128" fmla="*/ 1069 h 1688"/>
              <a:gd name="connsiteX129" fmla="*/ 1772 w 6287"/>
              <a:gd name="connsiteY129" fmla="*/ 1071 h 1688"/>
              <a:gd name="connsiteX130" fmla="*/ 1704 w 6287"/>
              <a:gd name="connsiteY130" fmla="*/ 1071 h 1688"/>
              <a:gd name="connsiteX131" fmla="*/ 1635 w 6287"/>
              <a:gd name="connsiteY131" fmla="*/ 1067 h 1688"/>
              <a:gd name="connsiteX132" fmla="*/ 1564 w 6287"/>
              <a:gd name="connsiteY132" fmla="*/ 1065 h 1688"/>
              <a:gd name="connsiteX133" fmla="*/ 1496 w 6287"/>
              <a:gd name="connsiteY133" fmla="*/ 1059 h 1688"/>
              <a:gd name="connsiteX134" fmla="*/ 1425 w 6287"/>
              <a:gd name="connsiteY134" fmla="*/ 1053 h 1688"/>
              <a:gd name="connsiteX135" fmla="*/ 1356 w 6287"/>
              <a:gd name="connsiteY135" fmla="*/ 1045 h 1688"/>
              <a:gd name="connsiteX136" fmla="*/ 1285 w 6287"/>
              <a:gd name="connsiteY136" fmla="*/ 1033 h 1688"/>
              <a:gd name="connsiteX137" fmla="*/ 1214 w 6287"/>
              <a:gd name="connsiteY137" fmla="*/ 1023 h 1688"/>
              <a:gd name="connsiteX138" fmla="*/ 1146 w 6287"/>
              <a:gd name="connsiteY138" fmla="*/ 1009 h 1688"/>
              <a:gd name="connsiteX139" fmla="*/ 1075 w 6287"/>
              <a:gd name="connsiteY139" fmla="*/ 993 h 1688"/>
              <a:gd name="connsiteX140" fmla="*/ 1004 w 6287"/>
              <a:gd name="connsiteY140" fmla="*/ 976 h 1688"/>
              <a:gd name="connsiteX141" fmla="*/ 933 w 6287"/>
              <a:gd name="connsiteY141" fmla="*/ 958 h 1688"/>
              <a:gd name="connsiteX142" fmla="*/ 862 w 6287"/>
              <a:gd name="connsiteY142" fmla="*/ 936 h 1688"/>
              <a:gd name="connsiteX143" fmla="*/ 791 w 6287"/>
              <a:gd name="connsiteY143" fmla="*/ 914 h 1688"/>
              <a:gd name="connsiteX144" fmla="*/ 723 w 6287"/>
              <a:gd name="connsiteY144" fmla="*/ 889 h 1688"/>
              <a:gd name="connsiteX145" fmla="*/ 652 w 6287"/>
              <a:gd name="connsiteY145" fmla="*/ 861 h 1688"/>
              <a:gd name="connsiteX146" fmla="*/ 581 w 6287"/>
              <a:gd name="connsiteY146" fmla="*/ 833 h 1688"/>
              <a:gd name="connsiteX147" fmla="*/ 510 w 6287"/>
              <a:gd name="connsiteY147" fmla="*/ 801 h 1688"/>
              <a:gd name="connsiteX148" fmla="*/ 439 w 6287"/>
              <a:gd name="connsiteY148" fmla="*/ 768 h 1688"/>
              <a:gd name="connsiteX149" fmla="*/ 368 w 6287"/>
              <a:gd name="connsiteY149" fmla="*/ 732 h 1688"/>
              <a:gd name="connsiteX150" fmla="*/ 297 w 6287"/>
              <a:gd name="connsiteY150" fmla="*/ 695 h 1688"/>
              <a:gd name="connsiteX151" fmla="*/ 226 w 6287"/>
              <a:gd name="connsiteY151" fmla="*/ 655 h 1688"/>
              <a:gd name="connsiteX152" fmla="*/ 156 w 6287"/>
              <a:gd name="connsiteY152" fmla="*/ 613 h 1688"/>
              <a:gd name="connsiteX153" fmla="*/ 85 w 6287"/>
              <a:gd name="connsiteY153" fmla="*/ 568 h 1688"/>
              <a:gd name="connsiteX154" fmla="*/ 14 w 6287"/>
              <a:gd name="connsiteY154" fmla="*/ 520 h 1688"/>
              <a:gd name="connsiteX155" fmla="*/ 0 w 6287"/>
              <a:gd name="connsiteY155" fmla="*/ 1458 h 1688"/>
              <a:gd name="connsiteX0" fmla="*/ 0 w 6287"/>
              <a:gd name="connsiteY0" fmla="*/ 1458 h 1688"/>
              <a:gd name="connsiteX1" fmla="*/ 0 w 6287"/>
              <a:gd name="connsiteY1" fmla="*/ 1458 h 1688"/>
              <a:gd name="connsiteX2" fmla="*/ 78 w 6287"/>
              <a:gd name="connsiteY2" fmla="*/ 1488 h 1688"/>
              <a:gd name="connsiteX3" fmla="*/ 153 w 6287"/>
              <a:gd name="connsiteY3" fmla="*/ 1516 h 1688"/>
              <a:gd name="connsiteX4" fmla="*/ 229 w 6287"/>
              <a:gd name="connsiteY4" fmla="*/ 1542 h 1688"/>
              <a:gd name="connsiteX5" fmla="*/ 302 w 6287"/>
              <a:gd name="connsiteY5" fmla="*/ 1565 h 1688"/>
              <a:gd name="connsiteX6" fmla="*/ 377 w 6287"/>
              <a:gd name="connsiteY6" fmla="*/ 1587 h 1688"/>
              <a:gd name="connsiteX7" fmla="*/ 453 w 6287"/>
              <a:gd name="connsiteY7" fmla="*/ 1607 h 1688"/>
              <a:gd name="connsiteX8" fmla="*/ 526 w 6287"/>
              <a:gd name="connsiteY8" fmla="*/ 1625 h 1688"/>
              <a:gd name="connsiteX9" fmla="*/ 599 w 6287"/>
              <a:gd name="connsiteY9" fmla="*/ 1639 h 1688"/>
              <a:gd name="connsiteX10" fmla="*/ 672 w 6287"/>
              <a:gd name="connsiteY10" fmla="*/ 1652 h 1688"/>
              <a:gd name="connsiteX11" fmla="*/ 746 w 6287"/>
              <a:gd name="connsiteY11" fmla="*/ 1662 h 1688"/>
              <a:gd name="connsiteX12" fmla="*/ 819 w 6287"/>
              <a:gd name="connsiteY12" fmla="*/ 1670 h 1688"/>
              <a:gd name="connsiteX13" fmla="*/ 892 w 6287"/>
              <a:gd name="connsiteY13" fmla="*/ 1678 h 1688"/>
              <a:gd name="connsiteX14" fmla="*/ 965 w 6287"/>
              <a:gd name="connsiteY14" fmla="*/ 1682 h 1688"/>
              <a:gd name="connsiteX15" fmla="*/ 1036 w 6287"/>
              <a:gd name="connsiteY15" fmla="*/ 1686 h 1688"/>
              <a:gd name="connsiteX16" fmla="*/ 1109 w 6287"/>
              <a:gd name="connsiteY16" fmla="*/ 1688 h 1688"/>
              <a:gd name="connsiteX17" fmla="*/ 1180 w 6287"/>
              <a:gd name="connsiteY17" fmla="*/ 1686 h 1688"/>
              <a:gd name="connsiteX18" fmla="*/ 1251 w 6287"/>
              <a:gd name="connsiteY18" fmla="*/ 1684 h 1688"/>
              <a:gd name="connsiteX19" fmla="*/ 1324 w 6287"/>
              <a:gd name="connsiteY19" fmla="*/ 1680 h 1688"/>
              <a:gd name="connsiteX20" fmla="*/ 1395 w 6287"/>
              <a:gd name="connsiteY20" fmla="*/ 1674 h 1688"/>
              <a:gd name="connsiteX21" fmla="*/ 1464 w 6287"/>
              <a:gd name="connsiteY21" fmla="*/ 1668 h 1688"/>
              <a:gd name="connsiteX22" fmla="*/ 1535 w 6287"/>
              <a:gd name="connsiteY22" fmla="*/ 1658 h 1688"/>
              <a:gd name="connsiteX23" fmla="*/ 1606 w 6287"/>
              <a:gd name="connsiteY23" fmla="*/ 1648 h 1688"/>
              <a:gd name="connsiteX24" fmla="*/ 1674 w 6287"/>
              <a:gd name="connsiteY24" fmla="*/ 1637 h 1688"/>
              <a:gd name="connsiteX25" fmla="*/ 1743 w 6287"/>
              <a:gd name="connsiteY25" fmla="*/ 1623 h 1688"/>
              <a:gd name="connsiteX26" fmla="*/ 1814 w 6287"/>
              <a:gd name="connsiteY26" fmla="*/ 1609 h 1688"/>
              <a:gd name="connsiteX27" fmla="*/ 1882 w 6287"/>
              <a:gd name="connsiteY27" fmla="*/ 1593 h 1688"/>
              <a:gd name="connsiteX28" fmla="*/ 1951 w 6287"/>
              <a:gd name="connsiteY28" fmla="*/ 1575 h 1688"/>
              <a:gd name="connsiteX29" fmla="*/ 2019 w 6287"/>
              <a:gd name="connsiteY29" fmla="*/ 1555 h 1688"/>
              <a:gd name="connsiteX30" fmla="*/ 2086 w 6287"/>
              <a:gd name="connsiteY30" fmla="*/ 1536 h 1688"/>
              <a:gd name="connsiteX31" fmla="*/ 2154 w 6287"/>
              <a:gd name="connsiteY31" fmla="*/ 1514 h 1688"/>
              <a:gd name="connsiteX32" fmla="*/ 2289 w 6287"/>
              <a:gd name="connsiteY32" fmla="*/ 1468 h 1688"/>
              <a:gd name="connsiteX33" fmla="*/ 2422 w 6287"/>
              <a:gd name="connsiteY33" fmla="*/ 1419 h 1688"/>
              <a:gd name="connsiteX34" fmla="*/ 2555 w 6287"/>
              <a:gd name="connsiteY34" fmla="*/ 1365 h 1688"/>
              <a:gd name="connsiteX35" fmla="*/ 2685 w 6287"/>
              <a:gd name="connsiteY35" fmla="*/ 1306 h 1688"/>
              <a:gd name="connsiteX36" fmla="*/ 2815 w 6287"/>
              <a:gd name="connsiteY36" fmla="*/ 1245 h 1688"/>
              <a:gd name="connsiteX37" fmla="*/ 2943 w 6287"/>
              <a:gd name="connsiteY37" fmla="*/ 1181 h 1688"/>
              <a:gd name="connsiteX38" fmla="*/ 3072 w 6287"/>
              <a:gd name="connsiteY38" fmla="*/ 1114 h 1688"/>
              <a:gd name="connsiteX39" fmla="*/ 3200 w 6287"/>
              <a:gd name="connsiteY39" fmla="*/ 1045 h 1688"/>
              <a:gd name="connsiteX40" fmla="*/ 3323 w 6287"/>
              <a:gd name="connsiteY40" fmla="*/ 974 h 1688"/>
              <a:gd name="connsiteX41" fmla="*/ 3449 w 6287"/>
              <a:gd name="connsiteY41" fmla="*/ 900 h 1688"/>
              <a:gd name="connsiteX42" fmla="*/ 3572 w 6287"/>
              <a:gd name="connsiteY42" fmla="*/ 827 h 1688"/>
              <a:gd name="connsiteX43" fmla="*/ 3694 w 6287"/>
              <a:gd name="connsiteY43" fmla="*/ 752 h 1688"/>
              <a:gd name="connsiteX44" fmla="*/ 3815 w 6287"/>
              <a:gd name="connsiteY44" fmla="*/ 677 h 1688"/>
              <a:gd name="connsiteX45" fmla="*/ 4053 w 6287"/>
              <a:gd name="connsiteY45" fmla="*/ 522 h 1688"/>
              <a:gd name="connsiteX46" fmla="*/ 4286 w 6287"/>
              <a:gd name="connsiteY46" fmla="*/ 372 h 1688"/>
              <a:gd name="connsiteX47" fmla="*/ 4286 w 6287"/>
              <a:gd name="connsiteY47" fmla="*/ 372 h 1688"/>
              <a:gd name="connsiteX48" fmla="*/ 4343 w 6287"/>
              <a:gd name="connsiteY48" fmla="*/ 336 h 1688"/>
              <a:gd name="connsiteX49" fmla="*/ 4400 w 6287"/>
              <a:gd name="connsiteY49" fmla="*/ 301 h 1688"/>
              <a:gd name="connsiteX50" fmla="*/ 4458 w 6287"/>
              <a:gd name="connsiteY50" fmla="*/ 269 h 1688"/>
              <a:gd name="connsiteX51" fmla="*/ 4515 w 6287"/>
              <a:gd name="connsiteY51" fmla="*/ 239 h 1688"/>
              <a:gd name="connsiteX52" fmla="*/ 4572 w 6287"/>
              <a:gd name="connsiteY52" fmla="*/ 212 h 1688"/>
              <a:gd name="connsiteX53" fmla="*/ 4629 w 6287"/>
              <a:gd name="connsiteY53" fmla="*/ 186 h 1688"/>
              <a:gd name="connsiteX54" fmla="*/ 4684 w 6287"/>
              <a:gd name="connsiteY54" fmla="*/ 162 h 1688"/>
              <a:gd name="connsiteX55" fmla="*/ 4741 w 6287"/>
              <a:gd name="connsiteY55" fmla="*/ 141 h 1688"/>
              <a:gd name="connsiteX56" fmla="*/ 4796 w 6287"/>
              <a:gd name="connsiteY56" fmla="*/ 119 h 1688"/>
              <a:gd name="connsiteX57" fmla="*/ 4851 w 6287"/>
              <a:gd name="connsiteY57" fmla="*/ 101 h 1688"/>
              <a:gd name="connsiteX58" fmla="*/ 4906 w 6287"/>
              <a:gd name="connsiteY58" fmla="*/ 85 h 1688"/>
              <a:gd name="connsiteX59" fmla="*/ 4961 w 6287"/>
              <a:gd name="connsiteY59" fmla="*/ 69 h 1688"/>
              <a:gd name="connsiteX60" fmla="*/ 5016 w 6287"/>
              <a:gd name="connsiteY60" fmla="*/ 55 h 1688"/>
              <a:gd name="connsiteX61" fmla="*/ 5068 w 6287"/>
              <a:gd name="connsiteY61" fmla="*/ 44 h 1688"/>
              <a:gd name="connsiteX62" fmla="*/ 5121 w 6287"/>
              <a:gd name="connsiteY62" fmla="*/ 34 h 1688"/>
              <a:gd name="connsiteX63" fmla="*/ 5173 w 6287"/>
              <a:gd name="connsiteY63" fmla="*/ 24 h 1688"/>
              <a:gd name="connsiteX64" fmla="*/ 5226 w 6287"/>
              <a:gd name="connsiteY64" fmla="*/ 18 h 1688"/>
              <a:gd name="connsiteX65" fmla="*/ 5276 w 6287"/>
              <a:gd name="connsiteY65" fmla="*/ 12 h 1688"/>
              <a:gd name="connsiteX66" fmla="*/ 5329 w 6287"/>
              <a:gd name="connsiteY66" fmla="*/ 6 h 1688"/>
              <a:gd name="connsiteX67" fmla="*/ 5379 w 6287"/>
              <a:gd name="connsiteY67" fmla="*/ 2 h 1688"/>
              <a:gd name="connsiteX68" fmla="*/ 5478 w 6287"/>
              <a:gd name="connsiteY68" fmla="*/ 0 h 1688"/>
              <a:gd name="connsiteX69" fmla="*/ 5574 w 6287"/>
              <a:gd name="connsiteY69" fmla="*/ 0 h 1688"/>
              <a:gd name="connsiteX70" fmla="*/ 5667 w 6287"/>
              <a:gd name="connsiteY70" fmla="*/ 6 h 1688"/>
              <a:gd name="connsiteX71" fmla="*/ 5757 w 6287"/>
              <a:gd name="connsiteY71" fmla="*/ 14 h 1688"/>
              <a:gd name="connsiteX72" fmla="*/ 5844 w 6287"/>
              <a:gd name="connsiteY72" fmla="*/ 26 h 1688"/>
              <a:gd name="connsiteX73" fmla="*/ 5928 w 6287"/>
              <a:gd name="connsiteY73" fmla="*/ 40 h 1688"/>
              <a:gd name="connsiteX74" fmla="*/ 6008 w 6287"/>
              <a:gd name="connsiteY74" fmla="*/ 57 h 1688"/>
              <a:gd name="connsiteX75" fmla="*/ 6084 w 6287"/>
              <a:gd name="connsiteY75" fmla="*/ 75 h 1688"/>
              <a:gd name="connsiteX76" fmla="*/ 6157 w 6287"/>
              <a:gd name="connsiteY76" fmla="*/ 95 h 1688"/>
              <a:gd name="connsiteX77" fmla="*/ 6223 w 6287"/>
              <a:gd name="connsiteY77" fmla="*/ 117 h 1688"/>
              <a:gd name="connsiteX78" fmla="*/ 6287 w 6287"/>
              <a:gd name="connsiteY78" fmla="*/ 139 h 1688"/>
              <a:gd name="connsiteX79" fmla="*/ 6061 w 6287"/>
              <a:gd name="connsiteY79" fmla="*/ 453 h 1688"/>
              <a:gd name="connsiteX80" fmla="*/ 5985 w 6287"/>
              <a:gd name="connsiteY80" fmla="*/ 418 h 1688"/>
              <a:gd name="connsiteX81" fmla="*/ 5905 w 6287"/>
              <a:gd name="connsiteY81" fmla="*/ 386 h 1688"/>
              <a:gd name="connsiteX82" fmla="*/ 5821 w 6287"/>
              <a:gd name="connsiteY82" fmla="*/ 354 h 1688"/>
              <a:gd name="connsiteX83" fmla="*/ 5734 w 6287"/>
              <a:gd name="connsiteY83" fmla="*/ 327 h 1688"/>
              <a:gd name="connsiteX84" fmla="*/ 5642 w 6287"/>
              <a:gd name="connsiteY84" fmla="*/ 301 h 1688"/>
              <a:gd name="connsiteX85" fmla="*/ 5548 w 6287"/>
              <a:gd name="connsiteY85" fmla="*/ 279 h 1688"/>
              <a:gd name="connsiteX86" fmla="*/ 5450 w 6287"/>
              <a:gd name="connsiteY86" fmla="*/ 261 h 1688"/>
              <a:gd name="connsiteX87" fmla="*/ 5402 w 6287"/>
              <a:gd name="connsiteY87" fmla="*/ 253 h 1688"/>
              <a:gd name="connsiteX88" fmla="*/ 5352 w 6287"/>
              <a:gd name="connsiteY88" fmla="*/ 245 h 1688"/>
              <a:gd name="connsiteX89" fmla="*/ 5299 w 6287"/>
              <a:gd name="connsiteY89" fmla="*/ 241 h 1688"/>
              <a:gd name="connsiteX90" fmla="*/ 5247 w 6287"/>
              <a:gd name="connsiteY90" fmla="*/ 237 h 1688"/>
              <a:gd name="connsiteX91" fmla="*/ 5194 w 6287"/>
              <a:gd name="connsiteY91" fmla="*/ 234 h 1688"/>
              <a:gd name="connsiteX92" fmla="*/ 5141 w 6287"/>
              <a:gd name="connsiteY92" fmla="*/ 234 h 1688"/>
              <a:gd name="connsiteX93" fmla="*/ 5089 w 6287"/>
              <a:gd name="connsiteY93" fmla="*/ 234 h 1688"/>
              <a:gd name="connsiteX94" fmla="*/ 5034 w 6287"/>
              <a:gd name="connsiteY94" fmla="*/ 234 h 1688"/>
              <a:gd name="connsiteX95" fmla="*/ 4979 w 6287"/>
              <a:gd name="connsiteY95" fmla="*/ 237 h 1688"/>
              <a:gd name="connsiteX96" fmla="*/ 4922 w 6287"/>
              <a:gd name="connsiteY96" fmla="*/ 241 h 1688"/>
              <a:gd name="connsiteX97" fmla="*/ 4867 w 6287"/>
              <a:gd name="connsiteY97" fmla="*/ 247 h 1688"/>
              <a:gd name="connsiteX98" fmla="*/ 4810 w 6287"/>
              <a:gd name="connsiteY98" fmla="*/ 255 h 1688"/>
              <a:gd name="connsiteX99" fmla="*/ 4753 w 6287"/>
              <a:gd name="connsiteY99" fmla="*/ 265 h 1688"/>
              <a:gd name="connsiteX100" fmla="*/ 4695 w 6287"/>
              <a:gd name="connsiteY100" fmla="*/ 277 h 1688"/>
              <a:gd name="connsiteX101" fmla="*/ 4636 w 6287"/>
              <a:gd name="connsiteY101" fmla="*/ 291 h 1688"/>
              <a:gd name="connsiteX102" fmla="*/ 4576 w 6287"/>
              <a:gd name="connsiteY102" fmla="*/ 305 h 1688"/>
              <a:gd name="connsiteX103" fmla="*/ 4517 w 6287"/>
              <a:gd name="connsiteY103" fmla="*/ 323 h 1688"/>
              <a:gd name="connsiteX104" fmla="*/ 4458 w 6287"/>
              <a:gd name="connsiteY104" fmla="*/ 342 h 1688"/>
              <a:gd name="connsiteX105" fmla="*/ 4398 w 6287"/>
              <a:gd name="connsiteY105" fmla="*/ 362 h 1688"/>
              <a:gd name="connsiteX106" fmla="*/ 4336 w 6287"/>
              <a:gd name="connsiteY106" fmla="*/ 386 h 1688"/>
              <a:gd name="connsiteX107" fmla="*/ 4336 w 6287"/>
              <a:gd name="connsiteY107" fmla="*/ 386 h 1688"/>
              <a:gd name="connsiteX108" fmla="*/ 4092 w 6287"/>
              <a:gd name="connsiteY108" fmla="*/ 485 h 1688"/>
              <a:gd name="connsiteX109" fmla="*/ 3840 w 6287"/>
              <a:gd name="connsiteY109" fmla="*/ 584 h 1688"/>
              <a:gd name="connsiteX110" fmla="*/ 3714 w 6287"/>
              <a:gd name="connsiteY110" fmla="*/ 633 h 1688"/>
              <a:gd name="connsiteX111" fmla="*/ 3586 w 6287"/>
              <a:gd name="connsiteY111" fmla="*/ 681 h 1688"/>
              <a:gd name="connsiteX112" fmla="*/ 3458 w 6287"/>
              <a:gd name="connsiteY112" fmla="*/ 728 h 1688"/>
              <a:gd name="connsiteX113" fmla="*/ 3328 w 6287"/>
              <a:gd name="connsiteY113" fmla="*/ 774 h 1688"/>
              <a:gd name="connsiteX114" fmla="*/ 3195 w 6287"/>
              <a:gd name="connsiteY114" fmla="*/ 815 h 1688"/>
              <a:gd name="connsiteX115" fmla="*/ 3065 w 6287"/>
              <a:gd name="connsiteY115" fmla="*/ 857 h 1688"/>
              <a:gd name="connsiteX116" fmla="*/ 2932 w 6287"/>
              <a:gd name="connsiteY116" fmla="*/ 894 h 1688"/>
              <a:gd name="connsiteX117" fmla="*/ 2797 w 6287"/>
              <a:gd name="connsiteY117" fmla="*/ 930 h 1688"/>
              <a:gd name="connsiteX118" fmla="*/ 2664 w 6287"/>
              <a:gd name="connsiteY118" fmla="*/ 964 h 1688"/>
              <a:gd name="connsiteX119" fmla="*/ 2527 w 6287"/>
              <a:gd name="connsiteY119" fmla="*/ 991 h 1688"/>
              <a:gd name="connsiteX120" fmla="*/ 2392 w 6287"/>
              <a:gd name="connsiteY120" fmla="*/ 1017 h 1688"/>
              <a:gd name="connsiteX121" fmla="*/ 2255 w 6287"/>
              <a:gd name="connsiteY121" fmla="*/ 1037 h 1688"/>
              <a:gd name="connsiteX122" fmla="*/ 2186 w 6287"/>
              <a:gd name="connsiteY122" fmla="*/ 1045 h 1688"/>
              <a:gd name="connsiteX123" fmla="*/ 2118 w 6287"/>
              <a:gd name="connsiteY123" fmla="*/ 1053 h 1688"/>
              <a:gd name="connsiteX124" fmla="*/ 2049 w 6287"/>
              <a:gd name="connsiteY124" fmla="*/ 1059 h 1688"/>
              <a:gd name="connsiteX125" fmla="*/ 1981 w 6287"/>
              <a:gd name="connsiteY125" fmla="*/ 1063 h 1688"/>
              <a:gd name="connsiteX126" fmla="*/ 1912 w 6287"/>
              <a:gd name="connsiteY126" fmla="*/ 1067 h 1688"/>
              <a:gd name="connsiteX127" fmla="*/ 1843 w 6287"/>
              <a:gd name="connsiteY127" fmla="*/ 1069 h 1688"/>
              <a:gd name="connsiteX128" fmla="*/ 1772 w 6287"/>
              <a:gd name="connsiteY128" fmla="*/ 1071 h 1688"/>
              <a:gd name="connsiteX129" fmla="*/ 1704 w 6287"/>
              <a:gd name="connsiteY129" fmla="*/ 1071 h 1688"/>
              <a:gd name="connsiteX130" fmla="*/ 1635 w 6287"/>
              <a:gd name="connsiteY130" fmla="*/ 1067 h 1688"/>
              <a:gd name="connsiteX131" fmla="*/ 1564 w 6287"/>
              <a:gd name="connsiteY131" fmla="*/ 1065 h 1688"/>
              <a:gd name="connsiteX132" fmla="*/ 1496 w 6287"/>
              <a:gd name="connsiteY132" fmla="*/ 1059 h 1688"/>
              <a:gd name="connsiteX133" fmla="*/ 1425 w 6287"/>
              <a:gd name="connsiteY133" fmla="*/ 1053 h 1688"/>
              <a:gd name="connsiteX134" fmla="*/ 1356 w 6287"/>
              <a:gd name="connsiteY134" fmla="*/ 1045 h 1688"/>
              <a:gd name="connsiteX135" fmla="*/ 1285 w 6287"/>
              <a:gd name="connsiteY135" fmla="*/ 1033 h 1688"/>
              <a:gd name="connsiteX136" fmla="*/ 1214 w 6287"/>
              <a:gd name="connsiteY136" fmla="*/ 1023 h 1688"/>
              <a:gd name="connsiteX137" fmla="*/ 1146 w 6287"/>
              <a:gd name="connsiteY137" fmla="*/ 1009 h 1688"/>
              <a:gd name="connsiteX138" fmla="*/ 1075 w 6287"/>
              <a:gd name="connsiteY138" fmla="*/ 993 h 1688"/>
              <a:gd name="connsiteX139" fmla="*/ 1004 w 6287"/>
              <a:gd name="connsiteY139" fmla="*/ 976 h 1688"/>
              <a:gd name="connsiteX140" fmla="*/ 933 w 6287"/>
              <a:gd name="connsiteY140" fmla="*/ 958 h 1688"/>
              <a:gd name="connsiteX141" fmla="*/ 862 w 6287"/>
              <a:gd name="connsiteY141" fmla="*/ 936 h 1688"/>
              <a:gd name="connsiteX142" fmla="*/ 791 w 6287"/>
              <a:gd name="connsiteY142" fmla="*/ 914 h 1688"/>
              <a:gd name="connsiteX143" fmla="*/ 723 w 6287"/>
              <a:gd name="connsiteY143" fmla="*/ 889 h 1688"/>
              <a:gd name="connsiteX144" fmla="*/ 652 w 6287"/>
              <a:gd name="connsiteY144" fmla="*/ 861 h 1688"/>
              <a:gd name="connsiteX145" fmla="*/ 581 w 6287"/>
              <a:gd name="connsiteY145" fmla="*/ 833 h 1688"/>
              <a:gd name="connsiteX146" fmla="*/ 510 w 6287"/>
              <a:gd name="connsiteY146" fmla="*/ 801 h 1688"/>
              <a:gd name="connsiteX147" fmla="*/ 439 w 6287"/>
              <a:gd name="connsiteY147" fmla="*/ 768 h 1688"/>
              <a:gd name="connsiteX148" fmla="*/ 368 w 6287"/>
              <a:gd name="connsiteY148" fmla="*/ 732 h 1688"/>
              <a:gd name="connsiteX149" fmla="*/ 297 w 6287"/>
              <a:gd name="connsiteY149" fmla="*/ 695 h 1688"/>
              <a:gd name="connsiteX150" fmla="*/ 226 w 6287"/>
              <a:gd name="connsiteY150" fmla="*/ 655 h 1688"/>
              <a:gd name="connsiteX151" fmla="*/ 156 w 6287"/>
              <a:gd name="connsiteY151" fmla="*/ 613 h 1688"/>
              <a:gd name="connsiteX152" fmla="*/ 85 w 6287"/>
              <a:gd name="connsiteY152" fmla="*/ 568 h 1688"/>
              <a:gd name="connsiteX153" fmla="*/ 14 w 6287"/>
              <a:gd name="connsiteY153" fmla="*/ 520 h 1688"/>
              <a:gd name="connsiteX154" fmla="*/ 0 w 6287"/>
              <a:gd name="connsiteY154" fmla="*/ 1458 h 1688"/>
              <a:gd name="connsiteX0" fmla="*/ 0 w 6239"/>
              <a:gd name="connsiteY0" fmla="*/ 1458 h 1688"/>
              <a:gd name="connsiteX1" fmla="*/ 0 w 6239"/>
              <a:gd name="connsiteY1" fmla="*/ 1458 h 1688"/>
              <a:gd name="connsiteX2" fmla="*/ 78 w 6239"/>
              <a:gd name="connsiteY2" fmla="*/ 1488 h 1688"/>
              <a:gd name="connsiteX3" fmla="*/ 153 w 6239"/>
              <a:gd name="connsiteY3" fmla="*/ 1516 h 1688"/>
              <a:gd name="connsiteX4" fmla="*/ 229 w 6239"/>
              <a:gd name="connsiteY4" fmla="*/ 1542 h 1688"/>
              <a:gd name="connsiteX5" fmla="*/ 302 w 6239"/>
              <a:gd name="connsiteY5" fmla="*/ 1565 h 1688"/>
              <a:gd name="connsiteX6" fmla="*/ 377 w 6239"/>
              <a:gd name="connsiteY6" fmla="*/ 1587 h 1688"/>
              <a:gd name="connsiteX7" fmla="*/ 453 w 6239"/>
              <a:gd name="connsiteY7" fmla="*/ 1607 h 1688"/>
              <a:gd name="connsiteX8" fmla="*/ 526 w 6239"/>
              <a:gd name="connsiteY8" fmla="*/ 1625 h 1688"/>
              <a:gd name="connsiteX9" fmla="*/ 599 w 6239"/>
              <a:gd name="connsiteY9" fmla="*/ 1639 h 1688"/>
              <a:gd name="connsiteX10" fmla="*/ 672 w 6239"/>
              <a:gd name="connsiteY10" fmla="*/ 1652 h 1688"/>
              <a:gd name="connsiteX11" fmla="*/ 746 w 6239"/>
              <a:gd name="connsiteY11" fmla="*/ 1662 h 1688"/>
              <a:gd name="connsiteX12" fmla="*/ 819 w 6239"/>
              <a:gd name="connsiteY12" fmla="*/ 1670 h 1688"/>
              <a:gd name="connsiteX13" fmla="*/ 892 w 6239"/>
              <a:gd name="connsiteY13" fmla="*/ 1678 h 1688"/>
              <a:gd name="connsiteX14" fmla="*/ 965 w 6239"/>
              <a:gd name="connsiteY14" fmla="*/ 1682 h 1688"/>
              <a:gd name="connsiteX15" fmla="*/ 1036 w 6239"/>
              <a:gd name="connsiteY15" fmla="*/ 1686 h 1688"/>
              <a:gd name="connsiteX16" fmla="*/ 1109 w 6239"/>
              <a:gd name="connsiteY16" fmla="*/ 1688 h 1688"/>
              <a:gd name="connsiteX17" fmla="*/ 1180 w 6239"/>
              <a:gd name="connsiteY17" fmla="*/ 1686 h 1688"/>
              <a:gd name="connsiteX18" fmla="*/ 1251 w 6239"/>
              <a:gd name="connsiteY18" fmla="*/ 1684 h 1688"/>
              <a:gd name="connsiteX19" fmla="*/ 1324 w 6239"/>
              <a:gd name="connsiteY19" fmla="*/ 1680 h 1688"/>
              <a:gd name="connsiteX20" fmla="*/ 1395 w 6239"/>
              <a:gd name="connsiteY20" fmla="*/ 1674 h 1688"/>
              <a:gd name="connsiteX21" fmla="*/ 1464 w 6239"/>
              <a:gd name="connsiteY21" fmla="*/ 1668 h 1688"/>
              <a:gd name="connsiteX22" fmla="*/ 1535 w 6239"/>
              <a:gd name="connsiteY22" fmla="*/ 1658 h 1688"/>
              <a:gd name="connsiteX23" fmla="*/ 1606 w 6239"/>
              <a:gd name="connsiteY23" fmla="*/ 1648 h 1688"/>
              <a:gd name="connsiteX24" fmla="*/ 1674 w 6239"/>
              <a:gd name="connsiteY24" fmla="*/ 1637 h 1688"/>
              <a:gd name="connsiteX25" fmla="*/ 1743 w 6239"/>
              <a:gd name="connsiteY25" fmla="*/ 1623 h 1688"/>
              <a:gd name="connsiteX26" fmla="*/ 1814 w 6239"/>
              <a:gd name="connsiteY26" fmla="*/ 1609 h 1688"/>
              <a:gd name="connsiteX27" fmla="*/ 1882 w 6239"/>
              <a:gd name="connsiteY27" fmla="*/ 1593 h 1688"/>
              <a:gd name="connsiteX28" fmla="*/ 1951 w 6239"/>
              <a:gd name="connsiteY28" fmla="*/ 1575 h 1688"/>
              <a:gd name="connsiteX29" fmla="*/ 2019 w 6239"/>
              <a:gd name="connsiteY29" fmla="*/ 1555 h 1688"/>
              <a:gd name="connsiteX30" fmla="*/ 2086 w 6239"/>
              <a:gd name="connsiteY30" fmla="*/ 1536 h 1688"/>
              <a:gd name="connsiteX31" fmla="*/ 2154 w 6239"/>
              <a:gd name="connsiteY31" fmla="*/ 1514 h 1688"/>
              <a:gd name="connsiteX32" fmla="*/ 2289 w 6239"/>
              <a:gd name="connsiteY32" fmla="*/ 1468 h 1688"/>
              <a:gd name="connsiteX33" fmla="*/ 2422 w 6239"/>
              <a:gd name="connsiteY33" fmla="*/ 1419 h 1688"/>
              <a:gd name="connsiteX34" fmla="*/ 2555 w 6239"/>
              <a:gd name="connsiteY34" fmla="*/ 1365 h 1688"/>
              <a:gd name="connsiteX35" fmla="*/ 2685 w 6239"/>
              <a:gd name="connsiteY35" fmla="*/ 1306 h 1688"/>
              <a:gd name="connsiteX36" fmla="*/ 2815 w 6239"/>
              <a:gd name="connsiteY36" fmla="*/ 1245 h 1688"/>
              <a:gd name="connsiteX37" fmla="*/ 2943 w 6239"/>
              <a:gd name="connsiteY37" fmla="*/ 1181 h 1688"/>
              <a:gd name="connsiteX38" fmla="*/ 3072 w 6239"/>
              <a:gd name="connsiteY38" fmla="*/ 1114 h 1688"/>
              <a:gd name="connsiteX39" fmla="*/ 3200 w 6239"/>
              <a:gd name="connsiteY39" fmla="*/ 1045 h 1688"/>
              <a:gd name="connsiteX40" fmla="*/ 3323 w 6239"/>
              <a:gd name="connsiteY40" fmla="*/ 974 h 1688"/>
              <a:gd name="connsiteX41" fmla="*/ 3449 w 6239"/>
              <a:gd name="connsiteY41" fmla="*/ 900 h 1688"/>
              <a:gd name="connsiteX42" fmla="*/ 3572 w 6239"/>
              <a:gd name="connsiteY42" fmla="*/ 827 h 1688"/>
              <a:gd name="connsiteX43" fmla="*/ 3694 w 6239"/>
              <a:gd name="connsiteY43" fmla="*/ 752 h 1688"/>
              <a:gd name="connsiteX44" fmla="*/ 3815 w 6239"/>
              <a:gd name="connsiteY44" fmla="*/ 677 h 1688"/>
              <a:gd name="connsiteX45" fmla="*/ 4053 w 6239"/>
              <a:gd name="connsiteY45" fmla="*/ 522 h 1688"/>
              <a:gd name="connsiteX46" fmla="*/ 4286 w 6239"/>
              <a:gd name="connsiteY46" fmla="*/ 372 h 1688"/>
              <a:gd name="connsiteX47" fmla="*/ 4286 w 6239"/>
              <a:gd name="connsiteY47" fmla="*/ 372 h 1688"/>
              <a:gd name="connsiteX48" fmla="*/ 4343 w 6239"/>
              <a:gd name="connsiteY48" fmla="*/ 336 h 1688"/>
              <a:gd name="connsiteX49" fmla="*/ 4400 w 6239"/>
              <a:gd name="connsiteY49" fmla="*/ 301 h 1688"/>
              <a:gd name="connsiteX50" fmla="*/ 4458 w 6239"/>
              <a:gd name="connsiteY50" fmla="*/ 269 h 1688"/>
              <a:gd name="connsiteX51" fmla="*/ 4515 w 6239"/>
              <a:gd name="connsiteY51" fmla="*/ 239 h 1688"/>
              <a:gd name="connsiteX52" fmla="*/ 4572 w 6239"/>
              <a:gd name="connsiteY52" fmla="*/ 212 h 1688"/>
              <a:gd name="connsiteX53" fmla="*/ 4629 w 6239"/>
              <a:gd name="connsiteY53" fmla="*/ 186 h 1688"/>
              <a:gd name="connsiteX54" fmla="*/ 4684 w 6239"/>
              <a:gd name="connsiteY54" fmla="*/ 162 h 1688"/>
              <a:gd name="connsiteX55" fmla="*/ 4741 w 6239"/>
              <a:gd name="connsiteY55" fmla="*/ 141 h 1688"/>
              <a:gd name="connsiteX56" fmla="*/ 4796 w 6239"/>
              <a:gd name="connsiteY56" fmla="*/ 119 h 1688"/>
              <a:gd name="connsiteX57" fmla="*/ 4851 w 6239"/>
              <a:gd name="connsiteY57" fmla="*/ 101 h 1688"/>
              <a:gd name="connsiteX58" fmla="*/ 4906 w 6239"/>
              <a:gd name="connsiteY58" fmla="*/ 85 h 1688"/>
              <a:gd name="connsiteX59" fmla="*/ 4961 w 6239"/>
              <a:gd name="connsiteY59" fmla="*/ 69 h 1688"/>
              <a:gd name="connsiteX60" fmla="*/ 5016 w 6239"/>
              <a:gd name="connsiteY60" fmla="*/ 55 h 1688"/>
              <a:gd name="connsiteX61" fmla="*/ 5068 w 6239"/>
              <a:gd name="connsiteY61" fmla="*/ 44 h 1688"/>
              <a:gd name="connsiteX62" fmla="*/ 5121 w 6239"/>
              <a:gd name="connsiteY62" fmla="*/ 34 h 1688"/>
              <a:gd name="connsiteX63" fmla="*/ 5173 w 6239"/>
              <a:gd name="connsiteY63" fmla="*/ 24 h 1688"/>
              <a:gd name="connsiteX64" fmla="*/ 5226 w 6239"/>
              <a:gd name="connsiteY64" fmla="*/ 18 h 1688"/>
              <a:gd name="connsiteX65" fmla="*/ 5276 w 6239"/>
              <a:gd name="connsiteY65" fmla="*/ 12 h 1688"/>
              <a:gd name="connsiteX66" fmla="*/ 5329 w 6239"/>
              <a:gd name="connsiteY66" fmla="*/ 6 h 1688"/>
              <a:gd name="connsiteX67" fmla="*/ 5379 w 6239"/>
              <a:gd name="connsiteY67" fmla="*/ 2 h 1688"/>
              <a:gd name="connsiteX68" fmla="*/ 5478 w 6239"/>
              <a:gd name="connsiteY68" fmla="*/ 0 h 1688"/>
              <a:gd name="connsiteX69" fmla="*/ 5574 w 6239"/>
              <a:gd name="connsiteY69" fmla="*/ 0 h 1688"/>
              <a:gd name="connsiteX70" fmla="*/ 5667 w 6239"/>
              <a:gd name="connsiteY70" fmla="*/ 6 h 1688"/>
              <a:gd name="connsiteX71" fmla="*/ 5757 w 6239"/>
              <a:gd name="connsiteY71" fmla="*/ 14 h 1688"/>
              <a:gd name="connsiteX72" fmla="*/ 5844 w 6239"/>
              <a:gd name="connsiteY72" fmla="*/ 26 h 1688"/>
              <a:gd name="connsiteX73" fmla="*/ 5928 w 6239"/>
              <a:gd name="connsiteY73" fmla="*/ 40 h 1688"/>
              <a:gd name="connsiteX74" fmla="*/ 6008 w 6239"/>
              <a:gd name="connsiteY74" fmla="*/ 57 h 1688"/>
              <a:gd name="connsiteX75" fmla="*/ 6084 w 6239"/>
              <a:gd name="connsiteY75" fmla="*/ 75 h 1688"/>
              <a:gd name="connsiteX76" fmla="*/ 6157 w 6239"/>
              <a:gd name="connsiteY76" fmla="*/ 95 h 1688"/>
              <a:gd name="connsiteX77" fmla="*/ 6223 w 6239"/>
              <a:gd name="connsiteY77" fmla="*/ 117 h 1688"/>
              <a:gd name="connsiteX78" fmla="*/ 6061 w 6239"/>
              <a:gd name="connsiteY78" fmla="*/ 453 h 1688"/>
              <a:gd name="connsiteX79" fmla="*/ 5985 w 6239"/>
              <a:gd name="connsiteY79" fmla="*/ 418 h 1688"/>
              <a:gd name="connsiteX80" fmla="*/ 5905 w 6239"/>
              <a:gd name="connsiteY80" fmla="*/ 386 h 1688"/>
              <a:gd name="connsiteX81" fmla="*/ 5821 w 6239"/>
              <a:gd name="connsiteY81" fmla="*/ 354 h 1688"/>
              <a:gd name="connsiteX82" fmla="*/ 5734 w 6239"/>
              <a:gd name="connsiteY82" fmla="*/ 327 h 1688"/>
              <a:gd name="connsiteX83" fmla="*/ 5642 w 6239"/>
              <a:gd name="connsiteY83" fmla="*/ 301 h 1688"/>
              <a:gd name="connsiteX84" fmla="*/ 5548 w 6239"/>
              <a:gd name="connsiteY84" fmla="*/ 279 h 1688"/>
              <a:gd name="connsiteX85" fmla="*/ 5450 w 6239"/>
              <a:gd name="connsiteY85" fmla="*/ 261 h 1688"/>
              <a:gd name="connsiteX86" fmla="*/ 5402 w 6239"/>
              <a:gd name="connsiteY86" fmla="*/ 253 h 1688"/>
              <a:gd name="connsiteX87" fmla="*/ 5352 w 6239"/>
              <a:gd name="connsiteY87" fmla="*/ 245 h 1688"/>
              <a:gd name="connsiteX88" fmla="*/ 5299 w 6239"/>
              <a:gd name="connsiteY88" fmla="*/ 241 h 1688"/>
              <a:gd name="connsiteX89" fmla="*/ 5247 w 6239"/>
              <a:gd name="connsiteY89" fmla="*/ 237 h 1688"/>
              <a:gd name="connsiteX90" fmla="*/ 5194 w 6239"/>
              <a:gd name="connsiteY90" fmla="*/ 234 h 1688"/>
              <a:gd name="connsiteX91" fmla="*/ 5141 w 6239"/>
              <a:gd name="connsiteY91" fmla="*/ 234 h 1688"/>
              <a:gd name="connsiteX92" fmla="*/ 5089 w 6239"/>
              <a:gd name="connsiteY92" fmla="*/ 234 h 1688"/>
              <a:gd name="connsiteX93" fmla="*/ 5034 w 6239"/>
              <a:gd name="connsiteY93" fmla="*/ 234 h 1688"/>
              <a:gd name="connsiteX94" fmla="*/ 4979 w 6239"/>
              <a:gd name="connsiteY94" fmla="*/ 237 h 1688"/>
              <a:gd name="connsiteX95" fmla="*/ 4922 w 6239"/>
              <a:gd name="connsiteY95" fmla="*/ 241 h 1688"/>
              <a:gd name="connsiteX96" fmla="*/ 4867 w 6239"/>
              <a:gd name="connsiteY96" fmla="*/ 247 h 1688"/>
              <a:gd name="connsiteX97" fmla="*/ 4810 w 6239"/>
              <a:gd name="connsiteY97" fmla="*/ 255 h 1688"/>
              <a:gd name="connsiteX98" fmla="*/ 4753 w 6239"/>
              <a:gd name="connsiteY98" fmla="*/ 265 h 1688"/>
              <a:gd name="connsiteX99" fmla="*/ 4695 w 6239"/>
              <a:gd name="connsiteY99" fmla="*/ 277 h 1688"/>
              <a:gd name="connsiteX100" fmla="*/ 4636 w 6239"/>
              <a:gd name="connsiteY100" fmla="*/ 291 h 1688"/>
              <a:gd name="connsiteX101" fmla="*/ 4576 w 6239"/>
              <a:gd name="connsiteY101" fmla="*/ 305 h 1688"/>
              <a:gd name="connsiteX102" fmla="*/ 4517 w 6239"/>
              <a:gd name="connsiteY102" fmla="*/ 323 h 1688"/>
              <a:gd name="connsiteX103" fmla="*/ 4458 w 6239"/>
              <a:gd name="connsiteY103" fmla="*/ 342 h 1688"/>
              <a:gd name="connsiteX104" fmla="*/ 4398 w 6239"/>
              <a:gd name="connsiteY104" fmla="*/ 362 h 1688"/>
              <a:gd name="connsiteX105" fmla="*/ 4336 w 6239"/>
              <a:gd name="connsiteY105" fmla="*/ 386 h 1688"/>
              <a:gd name="connsiteX106" fmla="*/ 4336 w 6239"/>
              <a:gd name="connsiteY106" fmla="*/ 386 h 1688"/>
              <a:gd name="connsiteX107" fmla="*/ 4092 w 6239"/>
              <a:gd name="connsiteY107" fmla="*/ 485 h 1688"/>
              <a:gd name="connsiteX108" fmla="*/ 3840 w 6239"/>
              <a:gd name="connsiteY108" fmla="*/ 584 h 1688"/>
              <a:gd name="connsiteX109" fmla="*/ 3714 w 6239"/>
              <a:gd name="connsiteY109" fmla="*/ 633 h 1688"/>
              <a:gd name="connsiteX110" fmla="*/ 3586 w 6239"/>
              <a:gd name="connsiteY110" fmla="*/ 681 h 1688"/>
              <a:gd name="connsiteX111" fmla="*/ 3458 w 6239"/>
              <a:gd name="connsiteY111" fmla="*/ 728 h 1688"/>
              <a:gd name="connsiteX112" fmla="*/ 3328 w 6239"/>
              <a:gd name="connsiteY112" fmla="*/ 774 h 1688"/>
              <a:gd name="connsiteX113" fmla="*/ 3195 w 6239"/>
              <a:gd name="connsiteY113" fmla="*/ 815 h 1688"/>
              <a:gd name="connsiteX114" fmla="*/ 3065 w 6239"/>
              <a:gd name="connsiteY114" fmla="*/ 857 h 1688"/>
              <a:gd name="connsiteX115" fmla="*/ 2932 w 6239"/>
              <a:gd name="connsiteY115" fmla="*/ 894 h 1688"/>
              <a:gd name="connsiteX116" fmla="*/ 2797 w 6239"/>
              <a:gd name="connsiteY116" fmla="*/ 930 h 1688"/>
              <a:gd name="connsiteX117" fmla="*/ 2664 w 6239"/>
              <a:gd name="connsiteY117" fmla="*/ 964 h 1688"/>
              <a:gd name="connsiteX118" fmla="*/ 2527 w 6239"/>
              <a:gd name="connsiteY118" fmla="*/ 991 h 1688"/>
              <a:gd name="connsiteX119" fmla="*/ 2392 w 6239"/>
              <a:gd name="connsiteY119" fmla="*/ 1017 h 1688"/>
              <a:gd name="connsiteX120" fmla="*/ 2255 w 6239"/>
              <a:gd name="connsiteY120" fmla="*/ 1037 h 1688"/>
              <a:gd name="connsiteX121" fmla="*/ 2186 w 6239"/>
              <a:gd name="connsiteY121" fmla="*/ 1045 h 1688"/>
              <a:gd name="connsiteX122" fmla="*/ 2118 w 6239"/>
              <a:gd name="connsiteY122" fmla="*/ 1053 h 1688"/>
              <a:gd name="connsiteX123" fmla="*/ 2049 w 6239"/>
              <a:gd name="connsiteY123" fmla="*/ 1059 h 1688"/>
              <a:gd name="connsiteX124" fmla="*/ 1981 w 6239"/>
              <a:gd name="connsiteY124" fmla="*/ 1063 h 1688"/>
              <a:gd name="connsiteX125" fmla="*/ 1912 w 6239"/>
              <a:gd name="connsiteY125" fmla="*/ 1067 h 1688"/>
              <a:gd name="connsiteX126" fmla="*/ 1843 w 6239"/>
              <a:gd name="connsiteY126" fmla="*/ 1069 h 1688"/>
              <a:gd name="connsiteX127" fmla="*/ 1772 w 6239"/>
              <a:gd name="connsiteY127" fmla="*/ 1071 h 1688"/>
              <a:gd name="connsiteX128" fmla="*/ 1704 w 6239"/>
              <a:gd name="connsiteY128" fmla="*/ 1071 h 1688"/>
              <a:gd name="connsiteX129" fmla="*/ 1635 w 6239"/>
              <a:gd name="connsiteY129" fmla="*/ 1067 h 1688"/>
              <a:gd name="connsiteX130" fmla="*/ 1564 w 6239"/>
              <a:gd name="connsiteY130" fmla="*/ 1065 h 1688"/>
              <a:gd name="connsiteX131" fmla="*/ 1496 w 6239"/>
              <a:gd name="connsiteY131" fmla="*/ 1059 h 1688"/>
              <a:gd name="connsiteX132" fmla="*/ 1425 w 6239"/>
              <a:gd name="connsiteY132" fmla="*/ 1053 h 1688"/>
              <a:gd name="connsiteX133" fmla="*/ 1356 w 6239"/>
              <a:gd name="connsiteY133" fmla="*/ 1045 h 1688"/>
              <a:gd name="connsiteX134" fmla="*/ 1285 w 6239"/>
              <a:gd name="connsiteY134" fmla="*/ 1033 h 1688"/>
              <a:gd name="connsiteX135" fmla="*/ 1214 w 6239"/>
              <a:gd name="connsiteY135" fmla="*/ 1023 h 1688"/>
              <a:gd name="connsiteX136" fmla="*/ 1146 w 6239"/>
              <a:gd name="connsiteY136" fmla="*/ 1009 h 1688"/>
              <a:gd name="connsiteX137" fmla="*/ 1075 w 6239"/>
              <a:gd name="connsiteY137" fmla="*/ 993 h 1688"/>
              <a:gd name="connsiteX138" fmla="*/ 1004 w 6239"/>
              <a:gd name="connsiteY138" fmla="*/ 976 h 1688"/>
              <a:gd name="connsiteX139" fmla="*/ 933 w 6239"/>
              <a:gd name="connsiteY139" fmla="*/ 958 h 1688"/>
              <a:gd name="connsiteX140" fmla="*/ 862 w 6239"/>
              <a:gd name="connsiteY140" fmla="*/ 936 h 1688"/>
              <a:gd name="connsiteX141" fmla="*/ 791 w 6239"/>
              <a:gd name="connsiteY141" fmla="*/ 914 h 1688"/>
              <a:gd name="connsiteX142" fmla="*/ 723 w 6239"/>
              <a:gd name="connsiteY142" fmla="*/ 889 h 1688"/>
              <a:gd name="connsiteX143" fmla="*/ 652 w 6239"/>
              <a:gd name="connsiteY143" fmla="*/ 861 h 1688"/>
              <a:gd name="connsiteX144" fmla="*/ 581 w 6239"/>
              <a:gd name="connsiteY144" fmla="*/ 833 h 1688"/>
              <a:gd name="connsiteX145" fmla="*/ 510 w 6239"/>
              <a:gd name="connsiteY145" fmla="*/ 801 h 1688"/>
              <a:gd name="connsiteX146" fmla="*/ 439 w 6239"/>
              <a:gd name="connsiteY146" fmla="*/ 768 h 1688"/>
              <a:gd name="connsiteX147" fmla="*/ 368 w 6239"/>
              <a:gd name="connsiteY147" fmla="*/ 732 h 1688"/>
              <a:gd name="connsiteX148" fmla="*/ 297 w 6239"/>
              <a:gd name="connsiteY148" fmla="*/ 695 h 1688"/>
              <a:gd name="connsiteX149" fmla="*/ 226 w 6239"/>
              <a:gd name="connsiteY149" fmla="*/ 655 h 1688"/>
              <a:gd name="connsiteX150" fmla="*/ 156 w 6239"/>
              <a:gd name="connsiteY150" fmla="*/ 613 h 1688"/>
              <a:gd name="connsiteX151" fmla="*/ 85 w 6239"/>
              <a:gd name="connsiteY151" fmla="*/ 568 h 1688"/>
              <a:gd name="connsiteX152" fmla="*/ 14 w 6239"/>
              <a:gd name="connsiteY152" fmla="*/ 520 h 1688"/>
              <a:gd name="connsiteX153" fmla="*/ 0 w 6239"/>
              <a:gd name="connsiteY153" fmla="*/ 1458 h 1688"/>
              <a:gd name="connsiteX0" fmla="*/ 0 w 6157"/>
              <a:gd name="connsiteY0" fmla="*/ 1458 h 1688"/>
              <a:gd name="connsiteX1" fmla="*/ 0 w 6157"/>
              <a:gd name="connsiteY1" fmla="*/ 1458 h 1688"/>
              <a:gd name="connsiteX2" fmla="*/ 78 w 6157"/>
              <a:gd name="connsiteY2" fmla="*/ 1488 h 1688"/>
              <a:gd name="connsiteX3" fmla="*/ 153 w 6157"/>
              <a:gd name="connsiteY3" fmla="*/ 1516 h 1688"/>
              <a:gd name="connsiteX4" fmla="*/ 229 w 6157"/>
              <a:gd name="connsiteY4" fmla="*/ 1542 h 1688"/>
              <a:gd name="connsiteX5" fmla="*/ 302 w 6157"/>
              <a:gd name="connsiteY5" fmla="*/ 1565 h 1688"/>
              <a:gd name="connsiteX6" fmla="*/ 377 w 6157"/>
              <a:gd name="connsiteY6" fmla="*/ 1587 h 1688"/>
              <a:gd name="connsiteX7" fmla="*/ 453 w 6157"/>
              <a:gd name="connsiteY7" fmla="*/ 1607 h 1688"/>
              <a:gd name="connsiteX8" fmla="*/ 526 w 6157"/>
              <a:gd name="connsiteY8" fmla="*/ 1625 h 1688"/>
              <a:gd name="connsiteX9" fmla="*/ 599 w 6157"/>
              <a:gd name="connsiteY9" fmla="*/ 1639 h 1688"/>
              <a:gd name="connsiteX10" fmla="*/ 672 w 6157"/>
              <a:gd name="connsiteY10" fmla="*/ 1652 h 1688"/>
              <a:gd name="connsiteX11" fmla="*/ 746 w 6157"/>
              <a:gd name="connsiteY11" fmla="*/ 1662 h 1688"/>
              <a:gd name="connsiteX12" fmla="*/ 819 w 6157"/>
              <a:gd name="connsiteY12" fmla="*/ 1670 h 1688"/>
              <a:gd name="connsiteX13" fmla="*/ 892 w 6157"/>
              <a:gd name="connsiteY13" fmla="*/ 1678 h 1688"/>
              <a:gd name="connsiteX14" fmla="*/ 965 w 6157"/>
              <a:gd name="connsiteY14" fmla="*/ 1682 h 1688"/>
              <a:gd name="connsiteX15" fmla="*/ 1036 w 6157"/>
              <a:gd name="connsiteY15" fmla="*/ 1686 h 1688"/>
              <a:gd name="connsiteX16" fmla="*/ 1109 w 6157"/>
              <a:gd name="connsiteY16" fmla="*/ 1688 h 1688"/>
              <a:gd name="connsiteX17" fmla="*/ 1180 w 6157"/>
              <a:gd name="connsiteY17" fmla="*/ 1686 h 1688"/>
              <a:gd name="connsiteX18" fmla="*/ 1251 w 6157"/>
              <a:gd name="connsiteY18" fmla="*/ 1684 h 1688"/>
              <a:gd name="connsiteX19" fmla="*/ 1324 w 6157"/>
              <a:gd name="connsiteY19" fmla="*/ 1680 h 1688"/>
              <a:gd name="connsiteX20" fmla="*/ 1395 w 6157"/>
              <a:gd name="connsiteY20" fmla="*/ 1674 h 1688"/>
              <a:gd name="connsiteX21" fmla="*/ 1464 w 6157"/>
              <a:gd name="connsiteY21" fmla="*/ 1668 h 1688"/>
              <a:gd name="connsiteX22" fmla="*/ 1535 w 6157"/>
              <a:gd name="connsiteY22" fmla="*/ 1658 h 1688"/>
              <a:gd name="connsiteX23" fmla="*/ 1606 w 6157"/>
              <a:gd name="connsiteY23" fmla="*/ 1648 h 1688"/>
              <a:gd name="connsiteX24" fmla="*/ 1674 w 6157"/>
              <a:gd name="connsiteY24" fmla="*/ 1637 h 1688"/>
              <a:gd name="connsiteX25" fmla="*/ 1743 w 6157"/>
              <a:gd name="connsiteY25" fmla="*/ 1623 h 1688"/>
              <a:gd name="connsiteX26" fmla="*/ 1814 w 6157"/>
              <a:gd name="connsiteY26" fmla="*/ 1609 h 1688"/>
              <a:gd name="connsiteX27" fmla="*/ 1882 w 6157"/>
              <a:gd name="connsiteY27" fmla="*/ 1593 h 1688"/>
              <a:gd name="connsiteX28" fmla="*/ 1951 w 6157"/>
              <a:gd name="connsiteY28" fmla="*/ 1575 h 1688"/>
              <a:gd name="connsiteX29" fmla="*/ 2019 w 6157"/>
              <a:gd name="connsiteY29" fmla="*/ 1555 h 1688"/>
              <a:gd name="connsiteX30" fmla="*/ 2086 w 6157"/>
              <a:gd name="connsiteY30" fmla="*/ 1536 h 1688"/>
              <a:gd name="connsiteX31" fmla="*/ 2154 w 6157"/>
              <a:gd name="connsiteY31" fmla="*/ 1514 h 1688"/>
              <a:gd name="connsiteX32" fmla="*/ 2289 w 6157"/>
              <a:gd name="connsiteY32" fmla="*/ 1468 h 1688"/>
              <a:gd name="connsiteX33" fmla="*/ 2422 w 6157"/>
              <a:gd name="connsiteY33" fmla="*/ 1419 h 1688"/>
              <a:gd name="connsiteX34" fmla="*/ 2555 w 6157"/>
              <a:gd name="connsiteY34" fmla="*/ 1365 h 1688"/>
              <a:gd name="connsiteX35" fmla="*/ 2685 w 6157"/>
              <a:gd name="connsiteY35" fmla="*/ 1306 h 1688"/>
              <a:gd name="connsiteX36" fmla="*/ 2815 w 6157"/>
              <a:gd name="connsiteY36" fmla="*/ 1245 h 1688"/>
              <a:gd name="connsiteX37" fmla="*/ 2943 w 6157"/>
              <a:gd name="connsiteY37" fmla="*/ 1181 h 1688"/>
              <a:gd name="connsiteX38" fmla="*/ 3072 w 6157"/>
              <a:gd name="connsiteY38" fmla="*/ 1114 h 1688"/>
              <a:gd name="connsiteX39" fmla="*/ 3200 w 6157"/>
              <a:gd name="connsiteY39" fmla="*/ 1045 h 1688"/>
              <a:gd name="connsiteX40" fmla="*/ 3323 w 6157"/>
              <a:gd name="connsiteY40" fmla="*/ 974 h 1688"/>
              <a:gd name="connsiteX41" fmla="*/ 3449 w 6157"/>
              <a:gd name="connsiteY41" fmla="*/ 900 h 1688"/>
              <a:gd name="connsiteX42" fmla="*/ 3572 w 6157"/>
              <a:gd name="connsiteY42" fmla="*/ 827 h 1688"/>
              <a:gd name="connsiteX43" fmla="*/ 3694 w 6157"/>
              <a:gd name="connsiteY43" fmla="*/ 752 h 1688"/>
              <a:gd name="connsiteX44" fmla="*/ 3815 w 6157"/>
              <a:gd name="connsiteY44" fmla="*/ 677 h 1688"/>
              <a:gd name="connsiteX45" fmla="*/ 4053 w 6157"/>
              <a:gd name="connsiteY45" fmla="*/ 522 h 1688"/>
              <a:gd name="connsiteX46" fmla="*/ 4286 w 6157"/>
              <a:gd name="connsiteY46" fmla="*/ 372 h 1688"/>
              <a:gd name="connsiteX47" fmla="*/ 4286 w 6157"/>
              <a:gd name="connsiteY47" fmla="*/ 372 h 1688"/>
              <a:gd name="connsiteX48" fmla="*/ 4343 w 6157"/>
              <a:gd name="connsiteY48" fmla="*/ 336 h 1688"/>
              <a:gd name="connsiteX49" fmla="*/ 4400 w 6157"/>
              <a:gd name="connsiteY49" fmla="*/ 301 h 1688"/>
              <a:gd name="connsiteX50" fmla="*/ 4458 w 6157"/>
              <a:gd name="connsiteY50" fmla="*/ 269 h 1688"/>
              <a:gd name="connsiteX51" fmla="*/ 4515 w 6157"/>
              <a:gd name="connsiteY51" fmla="*/ 239 h 1688"/>
              <a:gd name="connsiteX52" fmla="*/ 4572 w 6157"/>
              <a:gd name="connsiteY52" fmla="*/ 212 h 1688"/>
              <a:gd name="connsiteX53" fmla="*/ 4629 w 6157"/>
              <a:gd name="connsiteY53" fmla="*/ 186 h 1688"/>
              <a:gd name="connsiteX54" fmla="*/ 4684 w 6157"/>
              <a:gd name="connsiteY54" fmla="*/ 162 h 1688"/>
              <a:gd name="connsiteX55" fmla="*/ 4741 w 6157"/>
              <a:gd name="connsiteY55" fmla="*/ 141 h 1688"/>
              <a:gd name="connsiteX56" fmla="*/ 4796 w 6157"/>
              <a:gd name="connsiteY56" fmla="*/ 119 h 1688"/>
              <a:gd name="connsiteX57" fmla="*/ 4851 w 6157"/>
              <a:gd name="connsiteY57" fmla="*/ 101 h 1688"/>
              <a:gd name="connsiteX58" fmla="*/ 4906 w 6157"/>
              <a:gd name="connsiteY58" fmla="*/ 85 h 1688"/>
              <a:gd name="connsiteX59" fmla="*/ 4961 w 6157"/>
              <a:gd name="connsiteY59" fmla="*/ 69 h 1688"/>
              <a:gd name="connsiteX60" fmla="*/ 5016 w 6157"/>
              <a:gd name="connsiteY60" fmla="*/ 55 h 1688"/>
              <a:gd name="connsiteX61" fmla="*/ 5068 w 6157"/>
              <a:gd name="connsiteY61" fmla="*/ 44 h 1688"/>
              <a:gd name="connsiteX62" fmla="*/ 5121 w 6157"/>
              <a:gd name="connsiteY62" fmla="*/ 34 h 1688"/>
              <a:gd name="connsiteX63" fmla="*/ 5173 w 6157"/>
              <a:gd name="connsiteY63" fmla="*/ 24 h 1688"/>
              <a:gd name="connsiteX64" fmla="*/ 5226 w 6157"/>
              <a:gd name="connsiteY64" fmla="*/ 18 h 1688"/>
              <a:gd name="connsiteX65" fmla="*/ 5276 w 6157"/>
              <a:gd name="connsiteY65" fmla="*/ 12 h 1688"/>
              <a:gd name="connsiteX66" fmla="*/ 5329 w 6157"/>
              <a:gd name="connsiteY66" fmla="*/ 6 h 1688"/>
              <a:gd name="connsiteX67" fmla="*/ 5379 w 6157"/>
              <a:gd name="connsiteY67" fmla="*/ 2 h 1688"/>
              <a:gd name="connsiteX68" fmla="*/ 5478 w 6157"/>
              <a:gd name="connsiteY68" fmla="*/ 0 h 1688"/>
              <a:gd name="connsiteX69" fmla="*/ 5574 w 6157"/>
              <a:gd name="connsiteY69" fmla="*/ 0 h 1688"/>
              <a:gd name="connsiteX70" fmla="*/ 5667 w 6157"/>
              <a:gd name="connsiteY70" fmla="*/ 6 h 1688"/>
              <a:gd name="connsiteX71" fmla="*/ 5757 w 6157"/>
              <a:gd name="connsiteY71" fmla="*/ 14 h 1688"/>
              <a:gd name="connsiteX72" fmla="*/ 5844 w 6157"/>
              <a:gd name="connsiteY72" fmla="*/ 26 h 1688"/>
              <a:gd name="connsiteX73" fmla="*/ 5928 w 6157"/>
              <a:gd name="connsiteY73" fmla="*/ 40 h 1688"/>
              <a:gd name="connsiteX74" fmla="*/ 6008 w 6157"/>
              <a:gd name="connsiteY74" fmla="*/ 57 h 1688"/>
              <a:gd name="connsiteX75" fmla="*/ 6084 w 6157"/>
              <a:gd name="connsiteY75" fmla="*/ 75 h 1688"/>
              <a:gd name="connsiteX76" fmla="*/ 6157 w 6157"/>
              <a:gd name="connsiteY76" fmla="*/ 95 h 1688"/>
              <a:gd name="connsiteX77" fmla="*/ 6061 w 6157"/>
              <a:gd name="connsiteY77" fmla="*/ 453 h 1688"/>
              <a:gd name="connsiteX78" fmla="*/ 5985 w 6157"/>
              <a:gd name="connsiteY78" fmla="*/ 418 h 1688"/>
              <a:gd name="connsiteX79" fmla="*/ 5905 w 6157"/>
              <a:gd name="connsiteY79" fmla="*/ 386 h 1688"/>
              <a:gd name="connsiteX80" fmla="*/ 5821 w 6157"/>
              <a:gd name="connsiteY80" fmla="*/ 354 h 1688"/>
              <a:gd name="connsiteX81" fmla="*/ 5734 w 6157"/>
              <a:gd name="connsiteY81" fmla="*/ 327 h 1688"/>
              <a:gd name="connsiteX82" fmla="*/ 5642 w 6157"/>
              <a:gd name="connsiteY82" fmla="*/ 301 h 1688"/>
              <a:gd name="connsiteX83" fmla="*/ 5548 w 6157"/>
              <a:gd name="connsiteY83" fmla="*/ 279 h 1688"/>
              <a:gd name="connsiteX84" fmla="*/ 5450 w 6157"/>
              <a:gd name="connsiteY84" fmla="*/ 261 h 1688"/>
              <a:gd name="connsiteX85" fmla="*/ 5402 w 6157"/>
              <a:gd name="connsiteY85" fmla="*/ 253 h 1688"/>
              <a:gd name="connsiteX86" fmla="*/ 5352 w 6157"/>
              <a:gd name="connsiteY86" fmla="*/ 245 h 1688"/>
              <a:gd name="connsiteX87" fmla="*/ 5299 w 6157"/>
              <a:gd name="connsiteY87" fmla="*/ 241 h 1688"/>
              <a:gd name="connsiteX88" fmla="*/ 5247 w 6157"/>
              <a:gd name="connsiteY88" fmla="*/ 237 h 1688"/>
              <a:gd name="connsiteX89" fmla="*/ 5194 w 6157"/>
              <a:gd name="connsiteY89" fmla="*/ 234 h 1688"/>
              <a:gd name="connsiteX90" fmla="*/ 5141 w 6157"/>
              <a:gd name="connsiteY90" fmla="*/ 234 h 1688"/>
              <a:gd name="connsiteX91" fmla="*/ 5089 w 6157"/>
              <a:gd name="connsiteY91" fmla="*/ 234 h 1688"/>
              <a:gd name="connsiteX92" fmla="*/ 5034 w 6157"/>
              <a:gd name="connsiteY92" fmla="*/ 234 h 1688"/>
              <a:gd name="connsiteX93" fmla="*/ 4979 w 6157"/>
              <a:gd name="connsiteY93" fmla="*/ 237 h 1688"/>
              <a:gd name="connsiteX94" fmla="*/ 4922 w 6157"/>
              <a:gd name="connsiteY94" fmla="*/ 241 h 1688"/>
              <a:gd name="connsiteX95" fmla="*/ 4867 w 6157"/>
              <a:gd name="connsiteY95" fmla="*/ 247 h 1688"/>
              <a:gd name="connsiteX96" fmla="*/ 4810 w 6157"/>
              <a:gd name="connsiteY96" fmla="*/ 255 h 1688"/>
              <a:gd name="connsiteX97" fmla="*/ 4753 w 6157"/>
              <a:gd name="connsiteY97" fmla="*/ 265 h 1688"/>
              <a:gd name="connsiteX98" fmla="*/ 4695 w 6157"/>
              <a:gd name="connsiteY98" fmla="*/ 277 h 1688"/>
              <a:gd name="connsiteX99" fmla="*/ 4636 w 6157"/>
              <a:gd name="connsiteY99" fmla="*/ 291 h 1688"/>
              <a:gd name="connsiteX100" fmla="*/ 4576 w 6157"/>
              <a:gd name="connsiteY100" fmla="*/ 305 h 1688"/>
              <a:gd name="connsiteX101" fmla="*/ 4517 w 6157"/>
              <a:gd name="connsiteY101" fmla="*/ 323 h 1688"/>
              <a:gd name="connsiteX102" fmla="*/ 4458 w 6157"/>
              <a:gd name="connsiteY102" fmla="*/ 342 h 1688"/>
              <a:gd name="connsiteX103" fmla="*/ 4398 w 6157"/>
              <a:gd name="connsiteY103" fmla="*/ 362 h 1688"/>
              <a:gd name="connsiteX104" fmla="*/ 4336 w 6157"/>
              <a:gd name="connsiteY104" fmla="*/ 386 h 1688"/>
              <a:gd name="connsiteX105" fmla="*/ 4336 w 6157"/>
              <a:gd name="connsiteY105" fmla="*/ 386 h 1688"/>
              <a:gd name="connsiteX106" fmla="*/ 4092 w 6157"/>
              <a:gd name="connsiteY106" fmla="*/ 485 h 1688"/>
              <a:gd name="connsiteX107" fmla="*/ 3840 w 6157"/>
              <a:gd name="connsiteY107" fmla="*/ 584 h 1688"/>
              <a:gd name="connsiteX108" fmla="*/ 3714 w 6157"/>
              <a:gd name="connsiteY108" fmla="*/ 633 h 1688"/>
              <a:gd name="connsiteX109" fmla="*/ 3586 w 6157"/>
              <a:gd name="connsiteY109" fmla="*/ 681 h 1688"/>
              <a:gd name="connsiteX110" fmla="*/ 3458 w 6157"/>
              <a:gd name="connsiteY110" fmla="*/ 728 h 1688"/>
              <a:gd name="connsiteX111" fmla="*/ 3328 w 6157"/>
              <a:gd name="connsiteY111" fmla="*/ 774 h 1688"/>
              <a:gd name="connsiteX112" fmla="*/ 3195 w 6157"/>
              <a:gd name="connsiteY112" fmla="*/ 815 h 1688"/>
              <a:gd name="connsiteX113" fmla="*/ 3065 w 6157"/>
              <a:gd name="connsiteY113" fmla="*/ 857 h 1688"/>
              <a:gd name="connsiteX114" fmla="*/ 2932 w 6157"/>
              <a:gd name="connsiteY114" fmla="*/ 894 h 1688"/>
              <a:gd name="connsiteX115" fmla="*/ 2797 w 6157"/>
              <a:gd name="connsiteY115" fmla="*/ 930 h 1688"/>
              <a:gd name="connsiteX116" fmla="*/ 2664 w 6157"/>
              <a:gd name="connsiteY116" fmla="*/ 964 h 1688"/>
              <a:gd name="connsiteX117" fmla="*/ 2527 w 6157"/>
              <a:gd name="connsiteY117" fmla="*/ 991 h 1688"/>
              <a:gd name="connsiteX118" fmla="*/ 2392 w 6157"/>
              <a:gd name="connsiteY118" fmla="*/ 1017 h 1688"/>
              <a:gd name="connsiteX119" fmla="*/ 2255 w 6157"/>
              <a:gd name="connsiteY119" fmla="*/ 1037 h 1688"/>
              <a:gd name="connsiteX120" fmla="*/ 2186 w 6157"/>
              <a:gd name="connsiteY120" fmla="*/ 1045 h 1688"/>
              <a:gd name="connsiteX121" fmla="*/ 2118 w 6157"/>
              <a:gd name="connsiteY121" fmla="*/ 1053 h 1688"/>
              <a:gd name="connsiteX122" fmla="*/ 2049 w 6157"/>
              <a:gd name="connsiteY122" fmla="*/ 1059 h 1688"/>
              <a:gd name="connsiteX123" fmla="*/ 1981 w 6157"/>
              <a:gd name="connsiteY123" fmla="*/ 1063 h 1688"/>
              <a:gd name="connsiteX124" fmla="*/ 1912 w 6157"/>
              <a:gd name="connsiteY124" fmla="*/ 1067 h 1688"/>
              <a:gd name="connsiteX125" fmla="*/ 1843 w 6157"/>
              <a:gd name="connsiteY125" fmla="*/ 1069 h 1688"/>
              <a:gd name="connsiteX126" fmla="*/ 1772 w 6157"/>
              <a:gd name="connsiteY126" fmla="*/ 1071 h 1688"/>
              <a:gd name="connsiteX127" fmla="*/ 1704 w 6157"/>
              <a:gd name="connsiteY127" fmla="*/ 1071 h 1688"/>
              <a:gd name="connsiteX128" fmla="*/ 1635 w 6157"/>
              <a:gd name="connsiteY128" fmla="*/ 1067 h 1688"/>
              <a:gd name="connsiteX129" fmla="*/ 1564 w 6157"/>
              <a:gd name="connsiteY129" fmla="*/ 1065 h 1688"/>
              <a:gd name="connsiteX130" fmla="*/ 1496 w 6157"/>
              <a:gd name="connsiteY130" fmla="*/ 1059 h 1688"/>
              <a:gd name="connsiteX131" fmla="*/ 1425 w 6157"/>
              <a:gd name="connsiteY131" fmla="*/ 1053 h 1688"/>
              <a:gd name="connsiteX132" fmla="*/ 1356 w 6157"/>
              <a:gd name="connsiteY132" fmla="*/ 1045 h 1688"/>
              <a:gd name="connsiteX133" fmla="*/ 1285 w 6157"/>
              <a:gd name="connsiteY133" fmla="*/ 1033 h 1688"/>
              <a:gd name="connsiteX134" fmla="*/ 1214 w 6157"/>
              <a:gd name="connsiteY134" fmla="*/ 1023 h 1688"/>
              <a:gd name="connsiteX135" fmla="*/ 1146 w 6157"/>
              <a:gd name="connsiteY135" fmla="*/ 1009 h 1688"/>
              <a:gd name="connsiteX136" fmla="*/ 1075 w 6157"/>
              <a:gd name="connsiteY136" fmla="*/ 993 h 1688"/>
              <a:gd name="connsiteX137" fmla="*/ 1004 w 6157"/>
              <a:gd name="connsiteY137" fmla="*/ 976 h 1688"/>
              <a:gd name="connsiteX138" fmla="*/ 933 w 6157"/>
              <a:gd name="connsiteY138" fmla="*/ 958 h 1688"/>
              <a:gd name="connsiteX139" fmla="*/ 862 w 6157"/>
              <a:gd name="connsiteY139" fmla="*/ 936 h 1688"/>
              <a:gd name="connsiteX140" fmla="*/ 791 w 6157"/>
              <a:gd name="connsiteY140" fmla="*/ 914 h 1688"/>
              <a:gd name="connsiteX141" fmla="*/ 723 w 6157"/>
              <a:gd name="connsiteY141" fmla="*/ 889 h 1688"/>
              <a:gd name="connsiteX142" fmla="*/ 652 w 6157"/>
              <a:gd name="connsiteY142" fmla="*/ 861 h 1688"/>
              <a:gd name="connsiteX143" fmla="*/ 581 w 6157"/>
              <a:gd name="connsiteY143" fmla="*/ 833 h 1688"/>
              <a:gd name="connsiteX144" fmla="*/ 510 w 6157"/>
              <a:gd name="connsiteY144" fmla="*/ 801 h 1688"/>
              <a:gd name="connsiteX145" fmla="*/ 439 w 6157"/>
              <a:gd name="connsiteY145" fmla="*/ 768 h 1688"/>
              <a:gd name="connsiteX146" fmla="*/ 368 w 6157"/>
              <a:gd name="connsiteY146" fmla="*/ 732 h 1688"/>
              <a:gd name="connsiteX147" fmla="*/ 297 w 6157"/>
              <a:gd name="connsiteY147" fmla="*/ 695 h 1688"/>
              <a:gd name="connsiteX148" fmla="*/ 226 w 6157"/>
              <a:gd name="connsiteY148" fmla="*/ 655 h 1688"/>
              <a:gd name="connsiteX149" fmla="*/ 156 w 6157"/>
              <a:gd name="connsiteY149" fmla="*/ 613 h 1688"/>
              <a:gd name="connsiteX150" fmla="*/ 85 w 6157"/>
              <a:gd name="connsiteY150" fmla="*/ 568 h 1688"/>
              <a:gd name="connsiteX151" fmla="*/ 14 w 6157"/>
              <a:gd name="connsiteY151" fmla="*/ 520 h 1688"/>
              <a:gd name="connsiteX152" fmla="*/ 0 w 6157"/>
              <a:gd name="connsiteY152" fmla="*/ 1458 h 1688"/>
              <a:gd name="connsiteX0" fmla="*/ 0 w 6093"/>
              <a:gd name="connsiteY0" fmla="*/ 1458 h 1688"/>
              <a:gd name="connsiteX1" fmla="*/ 0 w 6093"/>
              <a:gd name="connsiteY1" fmla="*/ 1458 h 1688"/>
              <a:gd name="connsiteX2" fmla="*/ 78 w 6093"/>
              <a:gd name="connsiteY2" fmla="*/ 1488 h 1688"/>
              <a:gd name="connsiteX3" fmla="*/ 153 w 6093"/>
              <a:gd name="connsiteY3" fmla="*/ 1516 h 1688"/>
              <a:gd name="connsiteX4" fmla="*/ 229 w 6093"/>
              <a:gd name="connsiteY4" fmla="*/ 1542 h 1688"/>
              <a:gd name="connsiteX5" fmla="*/ 302 w 6093"/>
              <a:gd name="connsiteY5" fmla="*/ 1565 h 1688"/>
              <a:gd name="connsiteX6" fmla="*/ 377 w 6093"/>
              <a:gd name="connsiteY6" fmla="*/ 1587 h 1688"/>
              <a:gd name="connsiteX7" fmla="*/ 453 w 6093"/>
              <a:gd name="connsiteY7" fmla="*/ 1607 h 1688"/>
              <a:gd name="connsiteX8" fmla="*/ 526 w 6093"/>
              <a:gd name="connsiteY8" fmla="*/ 1625 h 1688"/>
              <a:gd name="connsiteX9" fmla="*/ 599 w 6093"/>
              <a:gd name="connsiteY9" fmla="*/ 1639 h 1688"/>
              <a:gd name="connsiteX10" fmla="*/ 672 w 6093"/>
              <a:gd name="connsiteY10" fmla="*/ 1652 h 1688"/>
              <a:gd name="connsiteX11" fmla="*/ 746 w 6093"/>
              <a:gd name="connsiteY11" fmla="*/ 1662 h 1688"/>
              <a:gd name="connsiteX12" fmla="*/ 819 w 6093"/>
              <a:gd name="connsiteY12" fmla="*/ 1670 h 1688"/>
              <a:gd name="connsiteX13" fmla="*/ 892 w 6093"/>
              <a:gd name="connsiteY13" fmla="*/ 1678 h 1688"/>
              <a:gd name="connsiteX14" fmla="*/ 965 w 6093"/>
              <a:gd name="connsiteY14" fmla="*/ 1682 h 1688"/>
              <a:gd name="connsiteX15" fmla="*/ 1036 w 6093"/>
              <a:gd name="connsiteY15" fmla="*/ 1686 h 1688"/>
              <a:gd name="connsiteX16" fmla="*/ 1109 w 6093"/>
              <a:gd name="connsiteY16" fmla="*/ 1688 h 1688"/>
              <a:gd name="connsiteX17" fmla="*/ 1180 w 6093"/>
              <a:gd name="connsiteY17" fmla="*/ 1686 h 1688"/>
              <a:gd name="connsiteX18" fmla="*/ 1251 w 6093"/>
              <a:gd name="connsiteY18" fmla="*/ 1684 h 1688"/>
              <a:gd name="connsiteX19" fmla="*/ 1324 w 6093"/>
              <a:gd name="connsiteY19" fmla="*/ 1680 h 1688"/>
              <a:gd name="connsiteX20" fmla="*/ 1395 w 6093"/>
              <a:gd name="connsiteY20" fmla="*/ 1674 h 1688"/>
              <a:gd name="connsiteX21" fmla="*/ 1464 w 6093"/>
              <a:gd name="connsiteY21" fmla="*/ 1668 h 1688"/>
              <a:gd name="connsiteX22" fmla="*/ 1535 w 6093"/>
              <a:gd name="connsiteY22" fmla="*/ 1658 h 1688"/>
              <a:gd name="connsiteX23" fmla="*/ 1606 w 6093"/>
              <a:gd name="connsiteY23" fmla="*/ 1648 h 1688"/>
              <a:gd name="connsiteX24" fmla="*/ 1674 w 6093"/>
              <a:gd name="connsiteY24" fmla="*/ 1637 h 1688"/>
              <a:gd name="connsiteX25" fmla="*/ 1743 w 6093"/>
              <a:gd name="connsiteY25" fmla="*/ 1623 h 1688"/>
              <a:gd name="connsiteX26" fmla="*/ 1814 w 6093"/>
              <a:gd name="connsiteY26" fmla="*/ 1609 h 1688"/>
              <a:gd name="connsiteX27" fmla="*/ 1882 w 6093"/>
              <a:gd name="connsiteY27" fmla="*/ 1593 h 1688"/>
              <a:gd name="connsiteX28" fmla="*/ 1951 w 6093"/>
              <a:gd name="connsiteY28" fmla="*/ 1575 h 1688"/>
              <a:gd name="connsiteX29" fmla="*/ 2019 w 6093"/>
              <a:gd name="connsiteY29" fmla="*/ 1555 h 1688"/>
              <a:gd name="connsiteX30" fmla="*/ 2086 w 6093"/>
              <a:gd name="connsiteY30" fmla="*/ 1536 h 1688"/>
              <a:gd name="connsiteX31" fmla="*/ 2154 w 6093"/>
              <a:gd name="connsiteY31" fmla="*/ 1514 h 1688"/>
              <a:gd name="connsiteX32" fmla="*/ 2289 w 6093"/>
              <a:gd name="connsiteY32" fmla="*/ 1468 h 1688"/>
              <a:gd name="connsiteX33" fmla="*/ 2422 w 6093"/>
              <a:gd name="connsiteY33" fmla="*/ 1419 h 1688"/>
              <a:gd name="connsiteX34" fmla="*/ 2555 w 6093"/>
              <a:gd name="connsiteY34" fmla="*/ 1365 h 1688"/>
              <a:gd name="connsiteX35" fmla="*/ 2685 w 6093"/>
              <a:gd name="connsiteY35" fmla="*/ 1306 h 1688"/>
              <a:gd name="connsiteX36" fmla="*/ 2815 w 6093"/>
              <a:gd name="connsiteY36" fmla="*/ 1245 h 1688"/>
              <a:gd name="connsiteX37" fmla="*/ 2943 w 6093"/>
              <a:gd name="connsiteY37" fmla="*/ 1181 h 1688"/>
              <a:gd name="connsiteX38" fmla="*/ 3072 w 6093"/>
              <a:gd name="connsiteY38" fmla="*/ 1114 h 1688"/>
              <a:gd name="connsiteX39" fmla="*/ 3200 w 6093"/>
              <a:gd name="connsiteY39" fmla="*/ 1045 h 1688"/>
              <a:gd name="connsiteX40" fmla="*/ 3323 w 6093"/>
              <a:gd name="connsiteY40" fmla="*/ 974 h 1688"/>
              <a:gd name="connsiteX41" fmla="*/ 3449 w 6093"/>
              <a:gd name="connsiteY41" fmla="*/ 900 h 1688"/>
              <a:gd name="connsiteX42" fmla="*/ 3572 w 6093"/>
              <a:gd name="connsiteY42" fmla="*/ 827 h 1688"/>
              <a:gd name="connsiteX43" fmla="*/ 3694 w 6093"/>
              <a:gd name="connsiteY43" fmla="*/ 752 h 1688"/>
              <a:gd name="connsiteX44" fmla="*/ 3815 w 6093"/>
              <a:gd name="connsiteY44" fmla="*/ 677 h 1688"/>
              <a:gd name="connsiteX45" fmla="*/ 4053 w 6093"/>
              <a:gd name="connsiteY45" fmla="*/ 522 h 1688"/>
              <a:gd name="connsiteX46" fmla="*/ 4286 w 6093"/>
              <a:gd name="connsiteY46" fmla="*/ 372 h 1688"/>
              <a:gd name="connsiteX47" fmla="*/ 4286 w 6093"/>
              <a:gd name="connsiteY47" fmla="*/ 372 h 1688"/>
              <a:gd name="connsiteX48" fmla="*/ 4343 w 6093"/>
              <a:gd name="connsiteY48" fmla="*/ 336 h 1688"/>
              <a:gd name="connsiteX49" fmla="*/ 4400 w 6093"/>
              <a:gd name="connsiteY49" fmla="*/ 301 h 1688"/>
              <a:gd name="connsiteX50" fmla="*/ 4458 w 6093"/>
              <a:gd name="connsiteY50" fmla="*/ 269 h 1688"/>
              <a:gd name="connsiteX51" fmla="*/ 4515 w 6093"/>
              <a:gd name="connsiteY51" fmla="*/ 239 h 1688"/>
              <a:gd name="connsiteX52" fmla="*/ 4572 w 6093"/>
              <a:gd name="connsiteY52" fmla="*/ 212 h 1688"/>
              <a:gd name="connsiteX53" fmla="*/ 4629 w 6093"/>
              <a:gd name="connsiteY53" fmla="*/ 186 h 1688"/>
              <a:gd name="connsiteX54" fmla="*/ 4684 w 6093"/>
              <a:gd name="connsiteY54" fmla="*/ 162 h 1688"/>
              <a:gd name="connsiteX55" fmla="*/ 4741 w 6093"/>
              <a:gd name="connsiteY55" fmla="*/ 141 h 1688"/>
              <a:gd name="connsiteX56" fmla="*/ 4796 w 6093"/>
              <a:gd name="connsiteY56" fmla="*/ 119 h 1688"/>
              <a:gd name="connsiteX57" fmla="*/ 4851 w 6093"/>
              <a:gd name="connsiteY57" fmla="*/ 101 h 1688"/>
              <a:gd name="connsiteX58" fmla="*/ 4906 w 6093"/>
              <a:gd name="connsiteY58" fmla="*/ 85 h 1688"/>
              <a:gd name="connsiteX59" fmla="*/ 4961 w 6093"/>
              <a:gd name="connsiteY59" fmla="*/ 69 h 1688"/>
              <a:gd name="connsiteX60" fmla="*/ 5016 w 6093"/>
              <a:gd name="connsiteY60" fmla="*/ 55 h 1688"/>
              <a:gd name="connsiteX61" fmla="*/ 5068 w 6093"/>
              <a:gd name="connsiteY61" fmla="*/ 44 h 1688"/>
              <a:gd name="connsiteX62" fmla="*/ 5121 w 6093"/>
              <a:gd name="connsiteY62" fmla="*/ 34 h 1688"/>
              <a:gd name="connsiteX63" fmla="*/ 5173 w 6093"/>
              <a:gd name="connsiteY63" fmla="*/ 24 h 1688"/>
              <a:gd name="connsiteX64" fmla="*/ 5226 w 6093"/>
              <a:gd name="connsiteY64" fmla="*/ 18 h 1688"/>
              <a:gd name="connsiteX65" fmla="*/ 5276 w 6093"/>
              <a:gd name="connsiteY65" fmla="*/ 12 h 1688"/>
              <a:gd name="connsiteX66" fmla="*/ 5329 w 6093"/>
              <a:gd name="connsiteY66" fmla="*/ 6 h 1688"/>
              <a:gd name="connsiteX67" fmla="*/ 5379 w 6093"/>
              <a:gd name="connsiteY67" fmla="*/ 2 h 1688"/>
              <a:gd name="connsiteX68" fmla="*/ 5478 w 6093"/>
              <a:gd name="connsiteY68" fmla="*/ 0 h 1688"/>
              <a:gd name="connsiteX69" fmla="*/ 5574 w 6093"/>
              <a:gd name="connsiteY69" fmla="*/ 0 h 1688"/>
              <a:gd name="connsiteX70" fmla="*/ 5667 w 6093"/>
              <a:gd name="connsiteY70" fmla="*/ 6 h 1688"/>
              <a:gd name="connsiteX71" fmla="*/ 5757 w 6093"/>
              <a:gd name="connsiteY71" fmla="*/ 14 h 1688"/>
              <a:gd name="connsiteX72" fmla="*/ 5844 w 6093"/>
              <a:gd name="connsiteY72" fmla="*/ 26 h 1688"/>
              <a:gd name="connsiteX73" fmla="*/ 5928 w 6093"/>
              <a:gd name="connsiteY73" fmla="*/ 40 h 1688"/>
              <a:gd name="connsiteX74" fmla="*/ 6008 w 6093"/>
              <a:gd name="connsiteY74" fmla="*/ 57 h 1688"/>
              <a:gd name="connsiteX75" fmla="*/ 6084 w 6093"/>
              <a:gd name="connsiteY75" fmla="*/ 75 h 1688"/>
              <a:gd name="connsiteX76" fmla="*/ 6061 w 6093"/>
              <a:gd name="connsiteY76" fmla="*/ 453 h 1688"/>
              <a:gd name="connsiteX77" fmla="*/ 5985 w 6093"/>
              <a:gd name="connsiteY77" fmla="*/ 418 h 1688"/>
              <a:gd name="connsiteX78" fmla="*/ 5905 w 6093"/>
              <a:gd name="connsiteY78" fmla="*/ 386 h 1688"/>
              <a:gd name="connsiteX79" fmla="*/ 5821 w 6093"/>
              <a:gd name="connsiteY79" fmla="*/ 354 h 1688"/>
              <a:gd name="connsiteX80" fmla="*/ 5734 w 6093"/>
              <a:gd name="connsiteY80" fmla="*/ 327 h 1688"/>
              <a:gd name="connsiteX81" fmla="*/ 5642 w 6093"/>
              <a:gd name="connsiteY81" fmla="*/ 301 h 1688"/>
              <a:gd name="connsiteX82" fmla="*/ 5548 w 6093"/>
              <a:gd name="connsiteY82" fmla="*/ 279 h 1688"/>
              <a:gd name="connsiteX83" fmla="*/ 5450 w 6093"/>
              <a:gd name="connsiteY83" fmla="*/ 261 h 1688"/>
              <a:gd name="connsiteX84" fmla="*/ 5402 w 6093"/>
              <a:gd name="connsiteY84" fmla="*/ 253 h 1688"/>
              <a:gd name="connsiteX85" fmla="*/ 5352 w 6093"/>
              <a:gd name="connsiteY85" fmla="*/ 245 h 1688"/>
              <a:gd name="connsiteX86" fmla="*/ 5299 w 6093"/>
              <a:gd name="connsiteY86" fmla="*/ 241 h 1688"/>
              <a:gd name="connsiteX87" fmla="*/ 5247 w 6093"/>
              <a:gd name="connsiteY87" fmla="*/ 237 h 1688"/>
              <a:gd name="connsiteX88" fmla="*/ 5194 w 6093"/>
              <a:gd name="connsiteY88" fmla="*/ 234 h 1688"/>
              <a:gd name="connsiteX89" fmla="*/ 5141 w 6093"/>
              <a:gd name="connsiteY89" fmla="*/ 234 h 1688"/>
              <a:gd name="connsiteX90" fmla="*/ 5089 w 6093"/>
              <a:gd name="connsiteY90" fmla="*/ 234 h 1688"/>
              <a:gd name="connsiteX91" fmla="*/ 5034 w 6093"/>
              <a:gd name="connsiteY91" fmla="*/ 234 h 1688"/>
              <a:gd name="connsiteX92" fmla="*/ 4979 w 6093"/>
              <a:gd name="connsiteY92" fmla="*/ 237 h 1688"/>
              <a:gd name="connsiteX93" fmla="*/ 4922 w 6093"/>
              <a:gd name="connsiteY93" fmla="*/ 241 h 1688"/>
              <a:gd name="connsiteX94" fmla="*/ 4867 w 6093"/>
              <a:gd name="connsiteY94" fmla="*/ 247 h 1688"/>
              <a:gd name="connsiteX95" fmla="*/ 4810 w 6093"/>
              <a:gd name="connsiteY95" fmla="*/ 255 h 1688"/>
              <a:gd name="connsiteX96" fmla="*/ 4753 w 6093"/>
              <a:gd name="connsiteY96" fmla="*/ 265 h 1688"/>
              <a:gd name="connsiteX97" fmla="*/ 4695 w 6093"/>
              <a:gd name="connsiteY97" fmla="*/ 277 h 1688"/>
              <a:gd name="connsiteX98" fmla="*/ 4636 w 6093"/>
              <a:gd name="connsiteY98" fmla="*/ 291 h 1688"/>
              <a:gd name="connsiteX99" fmla="*/ 4576 w 6093"/>
              <a:gd name="connsiteY99" fmla="*/ 305 h 1688"/>
              <a:gd name="connsiteX100" fmla="*/ 4517 w 6093"/>
              <a:gd name="connsiteY100" fmla="*/ 323 h 1688"/>
              <a:gd name="connsiteX101" fmla="*/ 4458 w 6093"/>
              <a:gd name="connsiteY101" fmla="*/ 342 h 1688"/>
              <a:gd name="connsiteX102" fmla="*/ 4398 w 6093"/>
              <a:gd name="connsiteY102" fmla="*/ 362 h 1688"/>
              <a:gd name="connsiteX103" fmla="*/ 4336 w 6093"/>
              <a:gd name="connsiteY103" fmla="*/ 386 h 1688"/>
              <a:gd name="connsiteX104" fmla="*/ 4336 w 6093"/>
              <a:gd name="connsiteY104" fmla="*/ 386 h 1688"/>
              <a:gd name="connsiteX105" fmla="*/ 4092 w 6093"/>
              <a:gd name="connsiteY105" fmla="*/ 485 h 1688"/>
              <a:gd name="connsiteX106" fmla="*/ 3840 w 6093"/>
              <a:gd name="connsiteY106" fmla="*/ 584 h 1688"/>
              <a:gd name="connsiteX107" fmla="*/ 3714 w 6093"/>
              <a:gd name="connsiteY107" fmla="*/ 633 h 1688"/>
              <a:gd name="connsiteX108" fmla="*/ 3586 w 6093"/>
              <a:gd name="connsiteY108" fmla="*/ 681 h 1688"/>
              <a:gd name="connsiteX109" fmla="*/ 3458 w 6093"/>
              <a:gd name="connsiteY109" fmla="*/ 728 h 1688"/>
              <a:gd name="connsiteX110" fmla="*/ 3328 w 6093"/>
              <a:gd name="connsiteY110" fmla="*/ 774 h 1688"/>
              <a:gd name="connsiteX111" fmla="*/ 3195 w 6093"/>
              <a:gd name="connsiteY111" fmla="*/ 815 h 1688"/>
              <a:gd name="connsiteX112" fmla="*/ 3065 w 6093"/>
              <a:gd name="connsiteY112" fmla="*/ 857 h 1688"/>
              <a:gd name="connsiteX113" fmla="*/ 2932 w 6093"/>
              <a:gd name="connsiteY113" fmla="*/ 894 h 1688"/>
              <a:gd name="connsiteX114" fmla="*/ 2797 w 6093"/>
              <a:gd name="connsiteY114" fmla="*/ 930 h 1688"/>
              <a:gd name="connsiteX115" fmla="*/ 2664 w 6093"/>
              <a:gd name="connsiteY115" fmla="*/ 964 h 1688"/>
              <a:gd name="connsiteX116" fmla="*/ 2527 w 6093"/>
              <a:gd name="connsiteY116" fmla="*/ 991 h 1688"/>
              <a:gd name="connsiteX117" fmla="*/ 2392 w 6093"/>
              <a:gd name="connsiteY117" fmla="*/ 1017 h 1688"/>
              <a:gd name="connsiteX118" fmla="*/ 2255 w 6093"/>
              <a:gd name="connsiteY118" fmla="*/ 1037 h 1688"/>
              <a:gd name="connsiteX119" fmla="*/ 2186 w 6093"/>
              <a:gd name="connsiteY119" fmla="*/ 1045 h 1688"/>
              <a:gd name="connsiteX120" fmla="*/ 2118 w 6093"/>
              <a:gd name="connsiteY120" fmla="*/ 1053 h 1688"/>
              <a:gd name="connsiteX121" fmla="*/ 2049 w 6093"/>
              <a:gd name="connsiteY121" fmla="*/ 1059 h 1688"/>
              <a:gd name="connsiteX122" fmla="*/ 1981 w 6093"/>
              <a:gd name="connsiteY122" fmla="*/ 1063 h 1688"/>
              <a:gd name="connsiteX123" fmla="*/ 1912 w 6093"/>
              <a:gd name="connsiteY123" fmla="*/ 1067 h 1688"/>
              <a:gd name="connsiteX124" fmla="*/ 1843 w 6093"/>
              <a:gd name="connsiteY124" fmla="*/ 1069 h 1688"/>
              <a:gd name="connsiteX125" fmla="*/ 1772 w 6093"/>
              <a:gd name="connsiteY125" fmla="*/ 1071 h 1688"/>
              <a:gd name="connsiteX126" fmla="*/ 1704 w 6093"/>
              <a:gd name="connsiteY126" fmla="*/ 1071 h 1688"/>
              <a:gd name="connsiteX127" fmla="*/ 1635 w 6093"/>
              <a:gd name="connsiteY127" fmla="*/ 1067 h 1688"/>
              <a:gd name="connsiteX128" fmla="*/ 1564 w 6093"/>
              <a:gd name="connsiteY128" fmla="*/ 1065 h 1688"/>
              <a:gd name="connsiteX129" fmla="*/ 1496 w 6093"/>
              <a:gd name="connsiteY129" fmla="*/ 1059 h 1688"/>
              <a:gd name="connsiteX130" fmla="*/ 1425 w 6093"/>
              <a:gd name="connsiteY130" fmla="*/ 1053 h 1688"/>
              <a:gd name="connsiteX131" fmla="*/ 1356 w 6093"/>
              <a:gd name="connsiteY131" fmla="*/ 1045 h 1688"/>
              <a:gd name="connsiteX132" fmla="*/ 1285 w 6093"/>
              <a:gd name="connsiteY132" fmla="*/ 1033 h 1688"/>
              <a:gd name="connsiteX133" fmla="*/ 1214 w 6093"/>
              <a:gd name="connsiteY133" fmla="*/ 1023 h 1688"/>
              <a:gd name="connsiteX134" fmla="*/ 1146 w 6093"/>
              <a:gd name="connsiteY134" fmla="*/ 1009 h 1688"/>
              <a:gd name="connsiteX135" fmla="*/ 1075 w 6093"/>
              <a:gd name="connsiteY135" fmla="*/ 993 h 1688"/>
              <a:gd name="connsiteX136" fmla="*/ 1004 w 6093"/>
              <a:gd name="connsiteY136" fmla="*/ 976 h 1688"/>
              <a:gd name="connsiteX137" fmla="*/ 933 w 6093"/>
              <a:gd name="connsiteY137" fmla="*/ 958 h 1688"/>
              <a:gd name="connsiteX138" fmla="*/ 862 w 6093"/>
              <a:gd name="connsiteY138" fmla="*/ 936 h 1688"/>
              <a:gd name="connsiteX139" fmla="*/ 791 w 6093"/>
              <a:gd name="connsiteY139" fmla="*/ 914 h 1688"/>
              <a:gd name="connsiteX140" fmla="*/ 723 w 6093"/>
              <a:gd name="connsiteY140" fmla="*/ 889 h 1688"/>
              <a:gd name="connsiteX141" fmla="*/ 652 w 6093"/>
              <a:gd name="connsiteY141" fmla="*/ 861 h 1688"/>
              <a:gd name="connsiteX142" fmla="*/ 581 w 6093"/>
              <a:gd name="connsiteY142" fmla="*/ 833 h 1688"/>
              <a:gd name="connsiteX143" fmla="*/ 510 w 6093"/>
              <a:gd name="connsiteY143" fmla="*/ 801 h 1688"/>
              <a:gd name="connsiteX144" fmla="*/ 439 w 6093"/>
              <a:gd name="connsiteY144" fmla="*/ 768 h 1688"/>
              <a:gd name="connsiteX145" fmla="*/ 368 w 6093"/>
              <a:gd name="connsiteY145" fmla="*/ 732 h 1688"/>
              <a:gd name="connsiteX146" fmla="*/ 297 w 6093"/>
              <a:gd name="connsiteY146" fmla="*/ 695 h 1688"/>
              <a:gd name="connsiteX147" fmla="*/ 226 w 6093"/>
              <a:gd name="connsiteY147" fmla="*/ 655 h 1688"/>
              <a:gd name="connsiteX148" fmla="*/ 156 w 6093"/>
              <a:gd name="connsiteY148" fmla="*/ 613 h 1688"/>
              <a:gd name="connsiteX149" fmla="*/ 85 w 6093"/>
              <a:gd name="connsiteY149" fmla="*/ 568 h 1688"/>
              <a:gd name="connsiteX150" fmla="*/ 14 w 6093"/>
              <a:gd name="connsiteY150" fmla="*/ 520 h 1688"/>
              <a:gd name="connsiteX151" fmla="*/ 0 w 6093"/>
              <a:gd name="connsiteY151" fmla="*/ 1458 h 1688"/>
              <a:gd name="connsiteX0" fmla="*/ 0 w 6096"/>
              <a:gd name="connsiteY0" fmla="*/ 1458 h 1688"/>
              <a:gd name="connsiteX1" fmla="*/ 0 w 6096"/>
              <a:gd name="connsiteY1" fmla="*/ 1458 h 1688"/>
              <a:gd name="connsiteX2" fmla="*/ 78 w 6096"/>
              <a:gd name="connsiteY2" fmla="*/ 1488 h 1688"/>
              <a:gd name="connsiteX3" fmla="*/ 153 w 6096"/>
              <a:gd name="connsiteY3" fmla="*/ 1516 h 1688"/>
              <a:gd name="connsiteX4" fmla="*/ 229 w 6096"/>
              <a:gd name="connsiteY4" fmla="*/ 1542 h 1688"/>
              <a:gd name="connsiteX5" fmla="*/ 302 w 6096"/>
              <a:gd name="connsiteY5" fmla="*/ 1565 h 1688"/>
              <a:gd name="connsiteX6" fmla="*/ 377 w 6096"/>
              <a:gd name="connsiteY6" fmla="*/ 1587 h 1688"/>
              <a:gd name="connsiteX7" fmla="*/ 453 w 6096"/>
              <a:gd name="connsiteY7" fmla="*/ 1607 h 1688"/>
              <a:gd name="connsiteX8" fmla="*/ 526 w 6096"/>
              <a:gd name="connsiteY8" fmla="*/ 1625 h 1688"/>
              <a:gd name="connsiteX9" fmla="*/ 599 w 6096"/>
              <a:gd name="connsiteY9" fmla="*/ 1639 h 1688"/>
              <a:gd name="connsiteX10" fmla="*/ 672 w 6096"/>
              <a:gd name="connsiteY10" fmla="*/ 1652 h 1688"/>
              <a:gd name="connsiteX11" fmla="*/ 746 w 6096"/>
              <a:gd name="connsiteY11" fmla="*/ 1662 h 1688"/>
              <a:gd name="connsiteX12" fmla="*/ 819 w 6096"/>
              <a:gd name="connsiteY12" fmla="*/ 1670 h 1688"/>
              <a:gd name="connsiteX13" fmla="*/ 892 w 6096"/>
              <a:gd name="connsiteY13" fmla="*/ 1678 h 1688"/>
              <a:gd name="connsiteX14" fmla="*/ 965 w 6096"/>
              <a:gd name="connsiteY14" fmla="*/ 1682 h 1688"/>
              <a:gd name="connsiteX15" fmla="*/ 1036 w 6096"/>
              <a:gd name="connsiteY15" fmla="*/ 1686 h 1688"/>
              <a:gd name="connsiteX16" fmla="*/ 1109 w 6096"/>
              <a:gd name="connsiteY16" fmla="*/ 1688 h 1688"/>
              <a:gd name="connsiteX17" fmla="*/ 1180 w 6096"/>
              <a:gd name="connsiteY17" fmla="*/ 1686 h 1688"/>
              <a:gd name="connsiteX18" fmla="*/ 1251 w 6096"/>
              <a:gd name="connsiteY18" fmla="*/ 1684 h 1688"/>
              <a:gd name="connsiteX19" fmla="*/ 1324 w 6096"/>
              <a:gd name="connsiteY19" fmla="*/ 1680 h 1688"/>
              <a:gd name="connsiteX20" fmla="*/ 1395 w 6096"/>
              <a:gd name="connsiteY20" fmla="*/ 1674 h 1688"/>
              <a:gd name="connsiteX21" fmla="*/ 1464 w 6096"/>
              <a:gd name="connsiteY21" fmla="*/ 1668 h 1688"/>
              <a:gd name="connsiteX22" fmla="*/ 1535 w 6096"/>
              <a:gd name="connsiteY22" fmla="*/ 1658 h 1688"/>
              <a:gd name="connsiteX23" fmla="*/ 1606 w 6096"/>
              <a:gd name="connsiteY23" fmla="*/ 1648 h 1688"/>
              <a:gd name="connsiteX24" fmla="*/ 1674 w 6096"/>
              <a:gd name="connsiteY24" fmla="*/ 1637 h 1688"/>
              <a:gd name="connsiteX25" fmla="*/ 1743 w 6096"/>
              <a:gd name="connsiteY25" fmla="*/ 1623 h 1688"/>
              <a:gd name="connsiteX26" fmla="*/ 1814 w 6096"/>
              <a:gd name="connsiteY26" fmla="*/ 1609 h 1688"/>
              <a:gd name="connsiteX27" fmla="*/ 1882 w 6096"/>
              <a:gd name="connsiteY27" fmla="*/ 1593 h 1688"/>
              <a:gd name="connsiteX28" fmla="*/ 1951 w 6096"/>
              <a:gd name="connsiteY28" fmla="*/ 1575 h 1688"/>
              <a:gd name="connsiteX29" fmla="*/ 2019 w 6096"/>
              <a:gd name="connsiteY29" fmla="*/ 1555 h 1688"/>
              <a:gd name="connsiteX30" fmla="*/ 2086 w 6096"/>
              <a:gd name="connsiteY30" fmla="*/ 1536 h 1688"/>
              <a:gd name="connsiteX31" fmla="*/ 2154 w 6096"/>
              <a:gd name="connsiteY31" fmla="*/ 1514 h 1688"/>
              <a:gd name="connsiteX32" fmla="*/ 2289 w 6096"/>
              <a:gd name="connsiteY32" fmla="*/ 1468 h 1688"/>
              <a:gd name="connsiteX33" fmla="*/ 2422 w 6096"/>
              <a:gd name="connsiteY33" fmla="*/ 1419 h 1688"/>
              <a:gd name="connsiteX34" fmla="*/ 2555 w 6096"/>
              <a:gd name="connsiteY34" fmla="*/ 1365 h 1688"/>
              <a:gd name="connsiteX35" fmla="*/ 2685 w 6096"/>
              <a:gd name="connsiteY35" fmla="*/ 1306 h 1688"/>
              <a:gd name="connsiteX36" fmla="*/ 2815 w 6096"/>
              <a:gd name="connsiteY36" fmla="*/ 1245 h 1688"/>
              <a:gd name="connsiteX37" fmla="*/ 2943 w 6096"/>
              <a:gd name="connsiteY37" fmla="*/ 1181 h 1688"/>
              <a:gd name="connsiteX38" fmla="*/ 3072 w 6096"/>
              <a:gd name="connsiteY38" fmla="*/ 1114 h 1688"/>
              <a:gd name="connsiteX39" fmla="*/ 3200 w 6096"/>
              <a:gd name="connsiteY39" fmla="*/ 1045 h 1688"/>
              <a:gd name="connsiteX40" fmla="*/ 3323 w 6096"/>
              <a:gd name="connsiteY40" fmla="*/ 974 h 1688"/>
              <a:gd name="connsiteX41" fmla="*/ 3449 w 6096"/>
              <a:gd name="connsiteY41" fmla="*/ 900 h 1688"/>
              <a:gd name="connsiteX42" fmla="*/ 3572 w 6096"/>
              <a:gd name="connsiteY42" fmla="*/ 827 h 1688"/>
              <a:gd name="connsiteX43" fmla="*/ 3694 w 6096"/>
              <a:gd name="connsiteY43" fmla="*/ 752 h 1688"/>
              <a:gd name="connsiteX44" fmla="*/ 3815 w 6096"/>
              <a:gd name="connsiteY44" fmla="*/ 677 h 1688"/>
              <a:gd name="connsiteX45" fmla="*/ 4053 w 6096"/>
              <a:gd name="connsiteY45" fmla="*/ 522 h 1688"/>
              <a:gd name="connsiteX46" fmla="*/ 4286 w 6096"/>
              <a:gd name="connsiteY46" fmla="*/ 372 h 1688"/>
              <a:gd name="connsiteX47" fmla="*/ 4286 w 6096"/>
              <a:gd name="connsiteY47" fmla="*/ 372 h 1688"/>
              <a:gd name="connsiteX48" fmla="*/ 4343 w 6096"/>
              <a:gd name="connsiteY48" fmla="*/ 336 h 1688"/>
              <a:gd name="connsiteX49" fmla="*/ 4400 w 6096"/>
              <a:gd name="connsiteY49" fmla="*/ 301 h 1688"/>
              <a:gd name="connsiteX50" fmla="*/ 4458 w 6096"/>
              <a:gd name="connsiteY50" fmla="*/ 269 h 1688"/>
              <a:gd name="connsiteX51" fmla="*/ 4515 w 6096"/>
              <a:gd name="connsiteY51" fmla="*/ 239 h 1688"/>
              <a:gd name="connsiteX52" fmla="*/ 4572 w 6096"/>
              <a:gd name="connsiteY52" fmla="*/ 212 h 1688"/>
              <a:gd name="connsiteX53" fmla="*/ 4629 w 6096"/>
              <a:gd name="connsiteY53" fmla="*/ 186 h 1688"/>
              <a:gd name="connsiteX54" fmla="*/ 4684 w 6096"/>
              <a:gd name="connsiteY54" fmla="*/ 162 h 1688"/>
              <a:gd name="connsiteX55" fmla="*/ 4741 w 6096"/>
              <a:gd name="connsiteY55" fmla="*/ 141 h 1688"/>
              <a:gd name="connsiteX56" fmla="*/ 4796 w 6096"/>
              <a:gd name="connsiteY56" fmla="*/ 119 h 1688"/>
              <a:gd name="connsiteX57" fmla="*/ 4851 w 6096"/>
              <a:gd name="connsiteY57" fmla="*/ 101 h 1688"/>
              <a:gd name="connsiteX58" fmla="*/ 4906 w 6096"/>
              <a:gd name="connsiteY58" fmla="*/ 85 h 1688"/>
              <a:gd name="connsiteX59" fmla="*/ 4961 w 6096"/>
              <a:gd name="connsiteY59" fmla="*/ 69 h 1688"/>
              <a:gd name="connsiteX60" fmla="*/ 5016 w 6096"/>
              <a:gd name="connsiteY60" fmla="*/ 55 h 1688"/>
              <a:gd name="connsiteX61" fmla="*/ 5068 w 6096"/>
              <a:gd name="connsiteY61" fmla="*/ 44 h 1688"/>
              <a:gd name="connsiteX62" fmla="*/ 5121 w 6096"/>
              <a:gd name="connsiteY62" fmla="*/ 34 h 1688"/>
              <a:gd name="connsiteX63" fmla="*/ 5173 w 6096"/>
              <a:gd name="connsiteY63" fmla="*/ 24 h 1688"/>
              <a:gd name="connsiteX64" fmla="*/ 5226 w 6096"/>
              <a:gd name="connsiteY64" fmla="*/ 18 h 1688"/>
              <a:gd name="connsiteX65" fmla="*/ 5276 w 6096"/>
              <a:gd name="connsiteY65" fmla="*/ 12 h 1688"/>
              <a:gd name="connsiteX66" fmla="*/ 5329 w 6096"/>
              <a:gd name="connsiteY66" fmla="*/ 6 h 1688"/>
              <a:gd name="connsiteX67" fmla="*/ 5379 w 6096"/>
              <a:gd name="connsiteY67" fmla="*/ 2 h 1688"/>
              <a:gd name="connsiteX68" fmla="*/ 5478 w 6096"/>
              <a:gd name="connsiteY68" fmla="*/ 0 h 1688"/>
              <a:gd name="connsiteX69" fmla="*/ 5574 w 6096"/>
              <a:gd name="connsiteY69" fmla="*/ 0 h 1688"/>
              <a:gd name="connsiteX70" fmla="*/ 5667 w 6096"/>
              <a:gd name="connsiteY70" fmla="*/ 6 h 1688"/>
              <a:gd name="connsiteX71" fmla="*/ 5757 w 6096"/>
              <a:gd name="connsiteY71" fmla="*/ 14 h 1688"/>
              <a:gd name="connsiteX72" fmla="*/ 5844 w 6096"/>
              <a:gd name="connsiteY72" fmla="*/ 26 h 1688"/>
              <a:gd name="connsiteX73" fmla="*/ 5928 w 6096"/>
              <a:gd name="connsiteY73" fmla="*/ 40 h 1688"/>
              <a:gd name="connsiteX74" fmla="*/ 6008 w 6096"/>
              <a:gd name="connsiteY74" fmla="*/ 57 h 1688"/>
              <a:gd name="connsiteX75" fmla="*/ 6084 w 6096"/>
              <a:gd name="connsiteY75" fmla="*/ 75 h 1688"/>
              <a:gd name="connsiteX76" fmla="*/ 6080 w 6096"/>
              <a:gd name="connsiteY76" fmla="*/ 278 h 1688"/>
              <a:gd name="connsiteX77" fmla="*/ 6061 w 6096"/>
              <a:gd name="connsiteY77" fmla="*/ 453 h 1688"/>
              <a:gd name="connsiteX78" fmla="*/ 5985 w 6096"/>
              <a:gd name="connsiteY78" fmla="*/ 418 h 1688"/>
              <a:gd name="connsiteX79" fmla="*/ 5905 w 6096"/>
              <a:gd name="connsiteY79" fmla="*/ 386 h 1688"/>
              <a:gd name="connsiteX80" fmla="*/ 5821 w 6096"/>
              <a:gd name="connsiteY80" fmla="*/ 354 h 1688"/>
              <a:gd name="connsiteX81" fmla="*/ 5734 w 6096"/>
              <a:gd name="connsiteY81" fmla="*/ 327 h 1688"/>
              <a:gd name="connsiteX82" fmla="*/ 5642 w 6096"/>
              <a:gd name="connsiteY82" fmla="*/ 301 h 1688"/>
              <a:gd name="connsiteX83" fmla="*/ 5548 w 6096"/>
              <a:gd name="connsiteY83" fmla="*/ 279 h 1688"/>
              <a:gd name="connsiteX84" fmla="*/ 5450 w 6096"/>
              <a:gd name="connsiteY84" fmla="*/ 261 h 1688"/>
              <a:gd name="connsiteX85" fmla="*/ 5402 w 6096"/>
              <a:gd name="connsiteY85" fmla="*/ 253 h 1688"/>
              <a:gd name="connsiteX86" fmla="*/ 5352 w 6096"/>
              <a:gd name="connsiteY86" fmla="*/ 245 h 1688"/>
              <a:gd name="connsiteX87" fmla="*/ 5299 w 6096"/>
              <a:gd name="connsiteY87" fmla="*/ 241 h 1688"/>
              <a:gd name="connsiteX88" fmla="*/ 5247 w 6096"/>
              <a:gd name="connsiteY88" fmla="*/ 237 h 1688"/>
              <a:gd name="connsiteX89" fmla="*/ 5194 w 6096"/>
              <a:gd name="connsiteY89" fmla="*/ 234 h 1688"/>
              <a:gd name="connsiteX90" fmla="*/ 5141 w 6096"/>
              <a:gd name="connsiteY90" fmla="*/ 234 h 1688"/>
              <a:gd name="connsiteX91" fmla="*/ 5089 w 6096"/>
              <a:gd name="connsiteY91" fmla="*/ 234 h 1688"/>
              <a:gd name="connsiteX92" fmla="*/ 5034 w 6096"/>
              <a:gd name="connsiteY92" fmla="*/ 234 h 1688"/>
              <a:gd name="connsiteX93" fmla="*/ 4979 w 6096"/>
              <a:gd name="connsiteY93" fmla="*/ 237 h 1688"/>
              <a:gd name="connsiteX94" fmla="*/ 4922 w 6096"/>
              <a:gd name="connsiteY94" fmla="*/ 241 h 1688"/>
              <a:gd name="connsiteX95" fmla="*/ 4867 w 6096"/>
              <a:gd name="connsiteY95" fmla="*/ 247 h 1688"/>
              <a:gd name="connsiteX96" fmla="*/ 4810 w 6096"/>
              <a:gd name="connsiteY96" fmla="*/ 255 h 1688"/>
              <a:gd name="connsiteX97" fmla="*/ 4753 w 6096"/>
              <a:gd name="connsiteY97" fmla="*/ 265 h 1688"/>
              <a:gd name="connsiteX98" fmla="*/ 4695 w 6096"/>
              <a:gd name="connsiteY98" fmla="*/ 277 h 1688"/>
              <a:gd name="connsiteX99" fmla="*/ 4636 w 6096"/>
              <a:gd name="connsiteY99" fmla="*/ 291 h 1688"/>
              <a:gd name="connsiteX100" fmla="*/ 4576 w 6096"/>
              <a:gd name="connsiteY100" fmla="*/ 305 h 1688"/>
              <a:gd name="connsiteX101" fmla="*/ 4517 w 6096"/>
              <a:gd name="connsiteY101" fmla="*/ 323 h 1688"/>
              <a:gd name="connsiteX102" fmla="*/ 4458 w 6096"/>
              <a:gd name="connsiteY102" fmla="*/ 342 h 1688"/>
              <a:gd name="connsiteX103" fmla="*/ 4398 w 6096"/>
              <a:gd name="connsiteY103" fmla="*/ 362 h 1688"/>
              <a:gd name="connsiteX104" fmla="*/ 4336 w 6096"/>
              <a:gd name="connsiteY104" fmla="*/ 386 h 1688"/>
              <a:gd name="connsiteX105" fmla="*/ 4336 w 6096"/>
              <a:gd name="connsiteY105" fmla="*/ 386 h 1688"/>
              <a:gd name="connsiteX106" fmla="*/ 4092 w 6096"/>
              <a:gd name="connsiteY106" fmla="*/ 485 h 1688"/>
              <a:gd name="connsiteX107" fmla="*/ 3840 w 6096"/>
              <a:gd name="connsiteY107" fmla="*/ 584 h 1688"/>
              <a:gd name="connsiteX108" fmla="*/ 3714 w 6096"/>
              <a:gd name="connsiteY108" fmla="*/ 633 h 1688"/>
              <a:gd name="connsiteX109" fmla="*/ 3586 w 6096"/>
              <a:gd name="connsiteY109" fmla="*/ 681 h 1688"/>
              <a:gd name="connsiteX110" fmla="*/ 3458 w 6096"/>
              <a:gd name="connsiteY110" fmla="*/ 728 h 1688"/>
              <a:gd name="connsiteX111" fmla="*/ 3328 w 6096"/>
              <a:gd name="connsiteY111" fmla="*/ 774 h 1688"/>
              <a:gd name="connsiteX112" fmla="*/ 3195 w 6096"/>
              <a:gd name="connsiteY112" fmla="*/ 815 h 1688"/>
              <a:gd name="connsiteX113" fmla="*/ 3065 w 6096"/>
              <a:gd name="connsiteY113" fmla="*/ 857 h 1688"/>
              <a:gd name="connsiteX114" fmla="*/ 2932 w 6096"/>
              <a:gd name="connsiteY114" fmla="*/ 894 h 1688"/>
              <a:gd name="connsiteX115" fmla="*/ 2797 w 6096"/>
              <a:gd name="connsiteY115" fmla="*/ 930 h 1688"/>
              <a:gd name="connsiteX116" fmla="*/ 2664 w 6096"/>
              <a:gd name="connsiteY116" fmla="*/ 964 h 1688"/>
              <a:gd name="connsiteX117" fmla="*/ 2527 w 6096"/>
              <a:gd name="connsiteY117" fmla="*/ 991 h 1688"/>
              <a:gd name="connsiteX118" fmla="*/ 2392 w 6096"/>
              <a:gd name="connsiteY118" fmla="*/ 1017 h 1688"/>
              <a:gd name="connsiteX119" fmla="*/ 2255 w 6096"/>
              <a:gd name="connsiteY119" fmla="*/ 1037 h 1688"/>
              <a:gd name="connsiteX120" fmla="*/ 2186 w 6096"/>
              <a:gd name="connsiteY120" fmla="*/ 1045 h 1688"/>
              <a:gd name="connsiteX121" fmla="*/ 2118 w 6096"/>
              <a:gd name="connsiteY121" fmla="*/ 1053 h 1688"/>
              <a:gd name="connsiteX122" fmla="*/ 2049 w 6096"/>
              <a:gd name="connsiteY122" fmla="*/ 1059 h 1688"/>
              <a:gd name="connsiteX123" fmla="*/ 1981 w 6096"/>
              <a:gd name="connsiteY123" fmla="*/ 1063 h 1688"/>
              <a:gd name="connsiteX124" fmla="*/ 1912 w 6096"/>
              <a:gd name="connsiteY124" fmla="*/ 1067 h 1688"/>
              <a:gd name="connsiteX125" fmla="*/ 1843 w 6096"/>
              <a:gd name="connsiteY125" fmla="*/ 1069 h 1688"/>
              <a:gd name="connsiteX126" fmla="*/ 1772 w 6096"/>
              <a:gd name="connsiteY126" fmla="*/ 1071 h 1688"/>
              <a:gd name="connsiteX127" fmla="*/ 1704 w 6096"/>
              <a:gd name="connsiteY127" fmla="*/ 1071 h 1688"/>
              <a:gd name="connsiteX128" fmla="*/ 1635 w 6096"/>
              <a:gd name="connsiteY128" fmla="*/ 1067 h 1688"/>
              <a:gd name="connsiteX129" fmla="*/ 1564 w 6096"/>
              <a:gd name="connsiteY129" fmla="*/ 1065 h 1688"/>
              <a:gd name="connsiteX130" fmla="*/ 1496 w 6096"/>
              <a:gd name="connsiteY130" fmla="*/ 1059 h 1688"/>
              <a:gd name="connsiteX131" fmla="*/ 1425 w 6096"/>
              <a:gd name="connsiteY131" fmla="*/ 1053 h 1688"/>
              <a:gd name="connsiteX132" fmla="*/ 1356 w 6096"/>
              <a:gd name="connsiteY132" fmla="*/ 1045 h 1688"/>
              <a:gd name="connsiteX133" fmla="*/ 1285 w 6096"/>
              <a:gd name="connsiteY133" fmla="*/ 1033 h 1688"/>
              <a:gd name="connsiteX134" fmla="*/ 1214 w 6096"/>
              <a:gd name="connsiteY134" fmla="*/ 1023 h 1688"/>
              <a:gd name="connsiteX135" fmla="*/ 1146 w 6096"/>
              <a:gd name="connsiteY135" fmla="*/ 1009 h 1688"/>
              <a:gd name="connsiteX136" fmla="*/ 1075 w 6096"/>
              <a:gd name="connsiteY136" fmla="*/ 993 h 1688"/>
              <a:gd name="connsiteX137" fmla="*/ 1004 w 6096"/>
              <a:gd name="connsiteY137" fmla="*/ 976 h 1688"/>
              <a:gd name="connsiteX138" fmla="*/ 933 w 6096"/>
              <a:gd name="connsiteY138" fmla="*/ 958 h 1688"/>
              <a:gd name="connsiteX139" fmla="*/ 862 w 6096"/>
              <a:gd name="connsiteY139" fmla="*/ 936 h 1688"/>
              <a:gd name="connsiteX140" fmla="*/ 791 w 6096"/>
              <a:gd name="connsiteY140" fmla="*/ 914 h 1688"/>
              <a:gd name="connsiteX141" fmla="*/ 723 w 6096"/>
              <a:gd name="connsiteY141" fmla="*/ 889 h 1688"/>
              <a:gd name="connsiteX142" fmla="*/ 652 w 6096"/>
              <a:gd name="connsiteY142" fmla="*/ 861 h 1688"/>
              <a:gd name="connsiteX143" fmla="*/ 581 w 6096"/>
              <a:gd name="connsiteY143" fmla="*/ 833 h 1688"/>
              <a:gd name="connsiteX144" fmla="*/ 510 w 6096"/>
              <a:gd name="connsiteY144" fmla="*/ 801 h 1688"/>
              <a:gd name="connsiteX145" fmla="*/ 439 w 6096"/>
              <a:gd name="connsiteY145" fmla="*/ 768 h 1688"/>
              <a:gd name="connsiteX146" fmla="*/ 368 w 6096"/>
              <a:gd name="connsiteY146" fmla="*/ 732 h 1688"/>
              <a:gd name="connsiteX147" fmla="*/ 297 w 6096"/>
              <a:gd name="connsiteY147" fmla="*/ 695 h 1688"/>
              <a:gd name="connsiteX148" fmla="*/ 226 w 6096"/>
              <a:gd name="connsiteY148" fmla="*/ 655 h 1688"/>
              <a:gd name="connsiteX149" fmla="*/ 156 w 6096"/>
              <a:gd name="connsiteY149" fmla="*/ 613 h 1688"/>
              <a:gd name="connsiteX150" fmla="*/ 85 w 6096"/>
              <a:gd name="connsiteY150" fmla="*/ 568 h 1688"/>
              <a:gd name="connsiteX151" fmla="*/ 14 w 6096"/>
              <a:gd name="connsiteY151" fmla="*/ 520 h 1688"/>
              <a:gd name="connsiteX152" fmla="*/ 0 w 6096"/>
              <a:gd name="connsiteY152" fmla="*/ 1458 h 1688"/>
              <a:gd name="connsiteX0" fmla="*/ 0 w 6215"/>
              <a:gd name="connsiteY0" fmla="*/ 1458 h 1688"/>
              <a:gd name="connsiteX1" fmla="*/ 0 w 6215"/>
              <a:gd name="connsiteY1" fmla="*/ 1458 h 1688"/>
              <a:gd name="connsiteX2" fmla="*/ 78 w 6215"/>
              <a:gd name="connsiteY2" fmla="*/ 1488 h 1688"/>
              <a:gd name="connsiteX3" fmla="*/ 153 w 6215"/>
              <a:gd name="connsiteY3" fmla="*/ 1516 h 1688"/>
              <a:gd name="connsiteX4" fmla="*/ 229 w 6215"/>
              <a:gd name="connsiteY4" fmla="*/ 1542 h 1688"/>
              <a:gd name="connsiteX5" fmla="*/ 302 w 6215"/>
              <a:gd name="connsiteY5" fmla="*/ 1565 h 1688"/>
              <a:gd name="connsiteX6" fmla="*/ 377 w 6215"/>
              <a:gd name="connsiteY6" fmla="*/ 1587 h 1688"/>
              <a:gd name="connsiteX7" fmla="*/ 453 w 6215"/>
              <a:gd name="connsiteY7" fmla="*/ 1607 h 1688"/>
              <a:gd name="connsiteX8" fmla="*/ 526 w 6215"/>
              <a:gd name="connsiteY8" fmla="*/ 1625 h 1688"/>
              <a:gd name="connsiteX9" fmla="*/ 599 w 6215"/>
              <a:gd name="connsiteY9" fmla="*/ 1639 h 1688"/>
              <a:gd name="connsiteX10" fmla="*/ 672 w 6215"/>
              <a:gd name="connsiteY10" fmla="*/ 1652 h 1688"/>
              <a:gd name="connsiteX11" fmla="*/ 746 w 6215"/>
              <a:gd name="connsiteY11" fmla="*/ 1662 h 1688"/>
              <a:gd name="connsiteX12" fmla="*/ 819 w 6215"/>
              <a:gd name="connsiteY12" fmla="*/ 1670 h 1688"/>
              <a:gd name="connsiteX13" fmla="*/ 892 w 6215"/>
              <a:gd name="connsiteY13" fmla="*/ 1678 h 1688"/>
              <a:gd name="connsiteX14" fmla="*/ 965 w 6215"/>
              <a:gd name="connsiteY14" fmla="*/ 1682 h 1688"/>
              <a:gd name="connsiteX15" fmla="*/ 1036 w 6215"/>
              <a:gd name="connsiteY15" fmla="*/ 1686 h 1688"/>
              <a:gd name="connsiteX16" fmla="*/ 1109 w 6215"/>
              <a:gd name="connsiteY16" fmla="*/ 1688 h 1688"/>
              <a:gd name="connsiteX17" fmla="*/ 1180 w 6215"/>
              <a:gd name="connsiteY17" fmla="*/ 1686 h 1688"/>
              <a:gd name="connsiteX18" fmla="*/ 1251 w 6215"/>
              <a:gd name="connsiteY18" fmla="*/ 1684 h 1688"/>
              <a:gd name="connsiteX19" fmla="*/ 1324 w 6215"/>
              <a:gd name="connsiteY19" fmla="*/ 1680 h 1688"/>
              <a:gd name="connsiteX20" fmla="*/ 1395 w 6215"/>
              <a:gd name="connsiteY20" fmla="*/ 1674 h 1688"/>
              <a:gd name="connsiteX21" fmla="*/ 1464 w 6215"/>
              <a:gd name="connsiteY21" fmla="*/ 1668 h 1688"/>
              <a:gd name="connsiteX22" fmla="*/ 1535 w 6215"/>
              <a:gd name="connsiteY22" fmla="*/ 1658 h 1688"/>
              <a:gd name="connsiteX23" fmla="*/ 1606 w 6215"/>
              <a:gd name="connsiteY23" fmla="*/ 1648 h 1688"/>
              <a:gd name="connsiteX24" fmla="*/ 1674 w 6215"/>
              <a:gd name="connsiteY24" fmla="*/ 1637 h 1688"/>
              <a:gd name="connsiteX25" fmla="*/ 1743 w 6215"/>
              <a:gd name="connsiteY25" fmla="*/ 1623 h 1688"/>
              <a:gd name="connsiteX26" fmla="*/ 1814 w 6215"/>
              <a:gd name="connsiteY26" fmla="*/ 1609 h 1688"/>
              <a:gd name="connsiteX27" fmla="*/ 1882 w 6215"/>
              <a:gd name="connsiteY27" fmla="*/ 1593 h 1688"/>
              <a:gd name="connsiteX28" fmla="*/ 1951 w 6215"/>
              <a:gd name="connsiteY28" fmla="*/ 1575 h 1688"/>
              <a:gd name="connsiteX29" fmla="*/ 2019 w 6215"/>
              <a:gd name="connsiteY29" fmla="*/ 1555 h 1688"/>
              <a:gd name="connsiteX30" fmla="*/ 2086 w 6215"/>
              <a:gd name="connsiteY30" fmla="*/ 1536 h 1688"/>
              <a:gd name="connsiteX31" fmla="*/ 2154 w 6215"/>
              <a:gd name="connsiteY31" fmla="*/ 1514 h 1688"/>
              <a:gd name="connsiteX32" fmla="*/ 2289 w 6215"/>
              <a:gd name="connsiteY32" fmla="*/ 1468 h 1688"/>
              <a:gd name="connsiteX33" fmla="*/ 2422 w 6215"/>
              <a:gd name="connsiteY33" fmla="*/ 1419 h 1688"/>
              <a:gd name="connsiteX34" fmla="*/ 2555 w 6215"/>
              <a:gd name="connsiteY34" fmla="*/ 1365 h 1688"/>
              <a:gd name="connsiteX35" fmla="*/ 2685 w 6215"/>
              <a:gd name="connsiteY35" fmla="*/ 1306 h 1688"/>
              <a:gd name="connsiteX36" fmla="*/ 2815 w 6215"/>
              <a:gd name="connsiteY36" fmla="*/ 1245 h 1688"/>
              <a:gd name="connsiteX37" fmla="*/ 2943 w 6215"/>
              <a:gd name="connsiteY37" fmla="*/ 1181 h 1688"/>
              <a:gd name="connsiteX38" fmla="*/ 3072 w 6215"/>
              <a:gd name="connsiteY38" fmla="*/ 1114 h 1688"/>
              <a:gd name="connsiteX39" fmla="*/ 3200 w 6215"/>
              <a:gd name="connsiteY39" fmla="*/ 1045 h 1688"/>
              <a:gd name="connsiteX40" fmla="*/ 3323 w 6215"/>
              <a:gd name="connsiteY40" fmla="*/ 974 h 1688"/>
              <a:gd name="connsiteX41" fmla="*/ 3449 w 6215"/>
              <a:gd name="connsiteY41" fmla="*/ 900 h 1688"/>
              <a:gd name="connsiteX42" fmla="*/ 3572 w 6215"/>
              <a:gd name="connsiteY42" fmla="*/ 827 h 1688"/>
              <a:gd name="connsiteX43" fmla="*/ 3694 w 6215"/>
              <a:gd name="connsiteY43" fmla="*/ 752 h 1688"/>
              <a:gd name="connsiteX44" fmla="*/ 3815 w 6215"/>
              <a:gd name="connsiteY44" fmla="*/ 677 h 1688"/>
              <a:gd name="connsiteX45" fmla="*/ 4053 w 6215"/>
              <a:gd name="connsiteY45" fmla="*/ 522 h 1688"/>
              <a:gd name="connsiteX46" fmla="*/ 4286 w 6215"/>
              <a:gd name="connsiteY46" fmla="*/ 372 h 1688"/>
              <a:gd name="connsiteX47" fmla="*/ 4286 w 6215"/>
              <a:gd name="connsiteY47" fmla="*/ 372 h 1688"/>
              <a:gd name="connsiteX48" fmla="*/ 4343 w 6215"/>
              <a:gd name="connsiteY48" fmla="*/ 336 h 1688"/>
              <a:gd name="connsiteX49" fmla="*/ 4400 w 6215"/>
              <a:gd name="connsiteY49" fmla="*/ 301 h 1688"/>
              <a:gd name="connsiteX50" fmla="*/ 4458 w 6215"/>
              <a:gd name="connsiteY50" fmla="*/ 269 h 1688"/>
              <a:gd name="connsiteX51" fmla="*/ 4515 w 6215"/>
              <a:gd name="connsiteY51" fmla="*/ 239 h 1688"/>
              <a:gd name="connsiteX52" fmla="*/ 4572 w 6215"/>
              <a:gd name="connsiteY52" fmla="*/ 212 h 1688"/>
              <a:gd name="connsiteX53" fmla="*/ 4629 w 6215"/>
              <a:gd name="connsiteY53" fmla="*/ 186 h 1688"/>
              <a:gd name="connsiteX54" fmla="*/ 4684 w 6215"/>
              <a:gd name="connsiteY54" fmla="*/ 162 h 1688"/>
              <a:gd name="connsiteX55" fmla="*/ 4741 w 6215"/>
              <a:gd name="connsiteY55" fmla="*/ 141 h 1688"/>
              <a:gd name="connsiteX56" fmla="*/ 4796 w 6215"/>
              <a:gd name="connsiteY56" fmla="*/ 119 h 1688"/>
              <a:gd name="connsiteX57" fmla="*/ 4851 w 6215"/>
              <a:gd name="connsiteY57" fmla="*/ 101 h 1688"/>
              <a:gd name="connsiteX58" fmla="*/ 4906 w 6215"/>
              <a:gd name="connsiteY58" fmla="*/ 85 h 1688"/>
              <a:gd name="connsiteX59" fmla="*/ 4961 w 6215"/>
              <a:gd name="connsiteY59" fmla="*/ 69 h 1688"/>
              <a:gd name="connsiteX60" fmla="*/ 5016 w 6215"/>
              <a:gd name="connsiteY60" fmla="*/ 55 h 1688"/>
              <a:gd name="connsiteX61" fmla="*/ 5068 w 6215"/>
              <a:gd name="connsiteY61" fmla="*/ 44 h 1688"/>
              <a:gd name="connsiteX62" fmla="*/ 5121 w 6215"/>
              <a:gd name="connsiteY62" fmla="*/ 34 h 1688"/>
              <a:gd name="connsiteX63" fmla="*/ 5173 w 6215"/>
              <a:gd name="connsiteY63" fmla="*/ 24 h 1688"/>
              <a:gd name="connsiteX64" fmla="*/ 5226 w 6215"/>
              <a:gd name="connsiteY64" fmla="*/ 18 h 1688"/>
              <a:gd name="connsiteX65" fmla="*/ 5276 w 6215"/>
              <a:gd name="connsiteY65" fmla="*/ 12 h 1688"/>
              <a:gd name="connsiteX66" fmla="*/ 5329 w 6215"/>
              <a:gd name="connsiteY66" fmla="*/ 6 h 1688"/>
              <a:gd name="connsiteX67" fmla="*/ 5379 w 6215"/>
              <a:gd name="connsiteY67" fmla="*/ 2 h 1688"/>
              <a:gd name="connsiteX68" fmla="*/ 5478 w 6215"/>
              <a:gd name="connsiteY68" fmla="*/ 0 h 1688"/>
              <a:gd name="connsiteX69" fmla="*/ 5574 w 6215"/>
              <a:gd name="connsiteY69" fmla="*/ 0 h 1688"/>
              <a:gd name="connsiteX70" fmla="*/ 5667 w 6215"/>
              <a:gd name="connsiteY70" fmla="*/ 6 h 1688"/>
              <a:gd name="connsiteX71" fmla="*/ 5757 w 6215"/>
              <a:gd name="connsiteY71" fmla="*/ 14 h 1688"/>
              <a:gd name="connsiteX72" fmla="*/ 5844 w 6215"/>
              <a:gd name="connsiteY72" fmla="*/ 26 h 1688"/>
              <a:gd name="connsiteX73" fmla="*/ 5928 w 6215"/>
              <a:gd name="connsiteY73" fmla="*/ 40 h 1688"/>
              <a:gd name="connsiteX74" fmla="*/ 6008 w 6215"/>
              <a:gd name="connsiteY74" fmla="*/ 57 h 1688"/>
              <a:gd name="connsiteX75" fmla="*/ 6084 w 6215"/>
              <a:gd name="connsiteY75" fmla="*/ 75 h 1688"/>
              <a:gd name="connsiteX76" fmla="*/ 6080 w 6215"/>
              <a:gd name="connsiteY76" fmla="*/ 278 h 1688"/>
              <a:gd name="connsiteX77" fmla="*/ 6061 w 6215"/>
              <a:gd name="connsiteY77" fmla="*/ 453 h 1688"/>
              <a:gd name="connsiteX78" fmla="*/ 5985 w 6215"/>
              <a:gd name="connsiteY78" fmla="*/ 418 h 1688"/>
              <a:gd name="connsiteX79" fmla="*/ 5905 w 6215"/>
              <a:gd name="connsiteY79" fmla="*/ 386 h 1688"/>
              <a:gd name="connsiteX80" fmla="*/ 5821 w 6215"/>
              <a:gd name="connsiteY80" fmla="*/ 354 h 1688"/>
              <a:gd name="connsiteX81" fmla="*/ 5734 w 6215"/>
              <a:gd name="connsiteY81" fmla="*/ 327 h 1688"/>
              <a:gd name="connsiteX82" fmla="*/ 5642 w 6215"/>
              <a:gd name="connsiteY82" fmla="*/ 301 h 1688"/>
              <a:gd name="connsiteX83" fmla="*/ 5548 w 6215"/>
              <a:gd name="connsiteY83" fmla="*/ 279 h 1688"/>
              <a:gd name="connsiteX84" fmla="*/ 5450 w 6215"/>
              <a:gd name="connsiteY84" fmla="*/ 261 h 1688"/>
              <a:gd name="connsiteX85" fmla="*/ 5402 w 6215"/>
              <a:gd name="connsiteY85" fmla="*/ 253 h 1688"/>
              <a:gd name="connsiteX86" fmla="*/ 5352 w 6215"/>
              <a:gd name="connsiteY86" fmla="*/ 245 h 1688"/>
              <a:gd name="connsiteX87" fmla="*/ 5299 w 6215"/>
              <a:gd name="connsiteY87" fmla="*/ 241 h 1688"/>
              <a:gd name="connsiteX88" fmla="*/ 5247 w 6215"/>
              <a:gd name="connsiteY88" fmla="*/ 237 h 1688"/>
              <a:gd name="connsiteX89" fmla="*/ 5194 w 6215"/>
              <a:gd name="connsiteY89" fmla="*/ 234 h 1688"/>
              <a:gd name="connsiteX90" fmla="*/ 5141 w 6215"/>
              <a:gd name="connsiteY90" fmla="*/ 234 h 1688"/>
              <a:gd name="connsiteX91" fmla="*/ 5089 w 6215"/>
              <a:gd name="connsiteY91" fmla="*/ 234 h 1688"/>
              <a:gd name="connsiteX92" fmla="*/ 5034 w 6215"/>
              <a:gd name="connsiteY92" fmla="*/ 234 h 1688"/>
              <a:gd name="connsiteX93" fmla="*/ 4979 w 6215"/>
              <a:gd name="connsiteY93" fmla="*/ 237 h 1688"/>
              <a:gd name="connsiteX94" fmla="*/ 4922 w 6215"/>
              <a:gd name="connsiteY94" fmla="*/ 241 h 1688"/>
              <a:gd name="connsiteX95" fmla="*/ 4867 w 6215"/>
              <a:gd name="connsiteY95" fmla="*/ 247 h 1688"/>
              <a:gd name="connsiteX96" fmla="*/ 4810 w 6215"/>
              <a:gd name="connsiteY96" fmla="*/ 255 h 1688"/>
              <a:gd name="connsiteX97" fmla="*/ 4753 w 6215"/>
              <a:gd name="connsiteY97" fmla="*/ 265 h 1688"/>
              <a:gd name="connsiteX98" fmla="*/ 4695 w 6215"/>
              <a:gd name="connsiteY98" fmla="*/ 277 h 1688"/>
              <a:gd name="connsiteX99" fmla="*/ 4636 w 6215"/>
              <a:gd name="connsiteY99" fmla="*/ 291 h 1688"/>
              <a:gd name="connsiteX100" fmla="*/ 4576 w 6215"/>
              <a:gd name="connsiteY100" fmla="*/ 305 h 1688"/>
              <a:gd name="connsiteX101" fmla="*/ 4517 w 6215"/>
              <a:gd name="connsiteY101" fmla="*/ 323 h 1688"/>
              <a:gd name="connsiteX102" fmla="*/ 4458 w 6215"/>
              <a:gd name="connsiteY102" fmla="*/ 342 h 1688"/>
              <a:gd name="connsiteX103" fmla="*/ 4398 w 6215"/>
              <a:gd name="connsiteY103" fmla="*/ 362 h 1688"/>
              <a:gd name="connsiteX104" fmla="*/ 4336 w 6215"/>
              <a:gd name="connsiteY104" fmla="*/ 386 h 1688"/>
              <a:gd name="connsiteX105" fmla="*/ 4336 w 6215"/>
              <a:gd name="connsiteY105" fmla="*/ 386 h 1688"/>
              <a:gd name="connsiteX106" fmla="*/ 4092 w 6215"/>
              <a:gd name="connsiteY106" fmla="*/ 485 h 1688"/>
              <a:gd name="connsiteX107" fmla="*/ 3840 w 6215"/>
              <a:gd name="connsiteY107" fmla="*/ 584 h 1688"/>
              <a:gd name="connsiteX108" fmla="*/ 3714 w 6215"/>
              <a:gd name="connsiteY108" fmla="*/ 633 h 1688"/>
              <a:gd name="connsiteX109" fmla="*/ 3586 w 6215"/>
              <a:gd name="connsiteY109" fmla="*/ 681 h 1688"/>
              <a:gd name="connsiteX110" fmla="*/ 3458 w 6215"/>
              <a:gd name="connsiteY110" fmla="*/ 728 h 1688"/>
              <a:gd name="connsiteX111" fmla="*/ 3328 w 6215"/>
              <a:gd name="connsiteY111" fmla="*/ 774 h 1688"/>
              <a:gd name="connsiteX112" fmla="*/ 3195 w 6215"/>
              <a:gd name="connsiteY112" fmla="*/ 815 h 1688"/>
              <a:gd name="connsiteX113" fmla="*/ 3065 w 6215"/>
              <a:gd name="connsiteY113" fmla="*/ 857 h 1688"/>
              <a:gd name="connsiteX114" fmla="*/ 2932 w 6215"/>
              <a:gd name="connsiteY114" fmla="*/ 894 h 1688"/>
              <a:gd name="connsiteX115" fmla="*/ 2797 w 6215"/>
              <a:gd name="connsiteY115" fmla="*/ 930 h 1688"/>
              <a:gd name="connsiteX116" fmla="*/ 2664 w 6215"/>
              <a:gd name="connsiteY116" fmla="*/ 964 h 1688"/>
              <a:gd name="connsiteX117" fmla="*/ 2527 w 6215"/>
              <a:gd name="connsiteY117" fmla="*/ 991 h 1688"/>
              <a:gd name="connsiteX118" fmla="*/ 2392 w 6215"/>
              <a:gd name="connsiteY118" fmla="*/ 1017 h 1688"/>
              <a:gd name="connsiteX119" fmla="*/ 2255 w 6215"/>
              <a:gd name="connsiteY119" fmla="*/ 1037 h 1688"/>
              <a:gd name="connsiteX120" fmla="*/ 2186 w 6215"/>
              <a:gd name="connsiteY120" fmla="*/ 1045 h 1688"/>
              <a:gd name="connsiteX121" fmla="*/ 2118 w 6215"/>
              <a:gd name="connsiteY121" fmla="*/ 1053 h 1688"/>
              <a:gd name="connsiteX122" fmla="*/ 2049 w 6215"/>
              <a:gd name="connsiteY122" fmla="*/ 1059 h 1688"/>
              <a:gd name="connsiteX123" fmla="*/ 1981 w 6215"/>
              <a:gd name="connsiteY123" fmla="*/ 1063 h 1688"/>
              <a:gd name="connsiteX124" fmla="*/ 1912 w 6215"/>
              <a:gd name="connsiteY124" fmla="*/ 1067 h 1688"/>
              <a:gd name="connsiteX125" fmla="*/ 1843 w 6215"/>
              <a:gd name="connsiteY125" fmla="*/ 1069 h 1688"/>
              <a:gd name="connsiteX126" fmla="*/ 1772 w 6215"/>
              <a:gd name="connsiteY126" fmla="*/ 1071 h 1688"/>
              <a:gd name="connsiteX127" fmla="*/ 1704 w 6215"/>
              <a:gd name="connsiteY127" fmla="*/ 1071 h 1688"/>
              <a:gd name="connsiteX128" fmla="*/ 1635 w 6215"/>
              <a:gd name="connsiteY128" fmla="*/ 1067 h 1688"/>
              <a:gd name="connsiteX129" fmla="*/ 1564 w 6215"/>
              <a:gd name="connsiteY129" fmla="*/ 1065 h 1688"/>
              <a:gd name="connsiteX130" fmla="*/ 1496 w 6215"/>
              <a:gd name="connsiteY130" fmla="*/ 1059 h 1688"/>
              <a:gd name="connsiteX131" fmla="*/ 1425 w 6215"/>
              <a:gd name="connsiteY131" fmla="*/ 1053 h 1688"/>
              <a:gd name="connsiteX132" fmla="*/ 1356 w 6215"/>
              <a:gd name="connsiteY132" fmla="*/ 1045 h 1688"/>
              <a:gd name="connsiteX133" fmla="*/ 1285 w 6215"/>
              <a:gd name="connsiteY133" fmla="*/ 1033 h 1688"/>
              <a:gd name="connsiteX134" fmla="*/ 1214 w 6215"/>
              <a:gd name="connsiteY134" fmla="*/ 1023 h 1688"/>
              <a:gd name="connsiteX135" fmla="*/ 1146 w 6215"/>
              <a:gd name="connsiteY135" fmla="*/ 1009 h 1688"/>
              <a:gd name="connsiteX136" fmla="*/ 1075 w 6215"/>
              <a:gd name="connsiteY136" fmla="*/ 993 h 1688"/>
              <a:gd name="connsiteX137" fmla="*/ 1004 w 6215"/>
              <a:gd name="connsiteY137" fmla="*/ 976 h 1688"/>
              <a:gd name="connsiteX138" fmla="*/ 933 w 6215"/>
              <a:gd name="connsiteY138" fmla="*/ 958 h 1688"/>
              <a:gd name="connsiteX139" fmla="*/ 862 w 6215"/>
              <a:gd name="connsiteY139" fmla="*/ 936 h 1688"/>
              <a:gd name="connsiteX140" fmla="*/ 791 w 6215"/>
              <a:gd name="connsiteY140" fmla="*/ 914 h 1688"/>
              <a:gd name="connsiteX141" fmla="*/ 723 w 6215"/>
              <a:gd name="connsiteY141" fmla="*/ 889 h 1688"/>
              <a:gd name="connsiteX142" fmla="*/ 652 w 6215"/>
              <a:gd name="connsiteY142" fmla="*/ 861 h 1688"/>
              <a:gd name="connsiteX143" fmla="*/ 581 w 6215"/>
              <a:gd name="connsiteY143" fmla="*/ 833 h 1688"/>
              <a:gd name="connsiteX144" fmla="*/ 510 w 6215"/>
              <a:gd name="connsiteY144" fmla="*/ 801 h 1688"/>
              <a:gd name="connsiteX145" fmla="*/ 439 w 6215"/>
              <a:gd name="connsiteY145" fmla="*/ 768 h 1688"/>
              <a:gd name="connsiteX146" fmla="*/ 368 w 6215"/>
              <a:gd name="connsiteY146" fmla="*/ 732 h 1688"/>
              <a:gd name="connsiteX147" fmla="*/ 297 w 6215"/>
              <a:gd name="connsiteY147" fmla="*/ 695 h 1688"/>
              <a:gd name="connsiteX148" fmla="*/ 226 w 6215"/>
              <a:gd name="connsiteY148" fmla="*/ 655 h 1688"/>
              <a:gd name="connsiteX149" fmla="*/ 156 w 6215"/>
              <a:gd name="connsiteY149" fmla="*/ 613 h 1688"/>
              <a:gd name="connsiteX150" fmla="*/ 85 w 6215"/>
              <a:gd name="connsiteY150" fmla="*/ 568 h 1688"/>
              <a:gd name="connsiteX151" fmla="*/ 14 w 6215"/>
              <a:gd name="connsiteY151" fmla="*/ 520 h 1688"/>
              <a:gd name="connsiteX152" fmla="*/ 0 w 6215"/>
              <a:gd name="connsiteY152" fmla="*/ 1458 h 1688"/>
              <a:gd name="connsiteX0" fmla="*/ 0 w 6319"/>
              <a:gd name="connsiteY0" fmla="*/ 1458 h 1688"/>
              <a:gd name="connsiteX1" fmla="*/ 0 w 6319"/>
              <a:gd name="connsiteY1" fmla="*/ 1458 h 1688"/>
              <a:gd name="connsiteX2" fmla="*/ 78 w 6319"/>
              <a:gd name="connsiteY2" fmla="*/ 1488 h 1688"/>
              <a:gd name="connsiteX3" fmla="*/ 153 w 6319"/>
              <a:gd name="connsiteY3" fmla="*/ 1516 h 1688"/>
              <a:gd name="connsiteX4" fmla="*/ 229 w 6319"/>
              <a:gd name="connsiteY4" fmla="*/ 1542 h 1688"/>
              <a:gd name="connsiteX5" fmla="*/ 302 w 6319"/>
              <a:gd name="connsiteY5" fmla="*/ 1565 h 1688"/>
              <a:gd name="connsiteX6" fmla="*/ 377 w 6319"/>
              <a:gd name="connsiteY6" fmla="*/ 1587 h 1688"/>
              <a:gd name="connsiteX7" fmla="*/ 453 w 6319"/>
              <a:gd name="connsiteY7" fmla="*/ 1607 h 1688"/>
              <a:gd name="connsiteX8" fmla="*/ 526 w 6319"/>
              <a:gd name="connsiteY8" fmla="*/ 1625 h 1688"/>
              <a:gd name="connsiteX9" fmla="*/ 599 w 6319"/>
              <a:gd name="connsiteY9" fmla="*/ 1639 h 1688"/>
              <a:gd name="connsiteX10" fmla="*/ 672 w 6319"/>
              <a:gd name="connsiteY10" fmla="*/ 1652 h 1688"/>
              <a:gd name="connsiteX11" fmla="*/ 746 w 6319"/>
              <a:gd name="connsiteY11" fmla="*/ 1662 h 1688"/>
              <a:gd name="connsiteX12" fmla="*/ 819 w 6319"/>
              <a:gd name="connsiteY12" fmla="*/ 1670 h 1688"/>
              <a:gd name="connsiteX13" fmla="*/ 892 w 6319"/>
              <a:gd name="connsiteY13" fmla="*/ 1678 h 1688"/>
              <a:gd name="connsiteX14" fmla="*/ 965 w 6319"/>
              <a:gd name="connsiteY14" fmla="*/ 1682 h 1688"/>
              <a:gd name="connsiteX15" fmla="*/ 1036 w 6319"/>
              <a:gd name="connsiteY15" fmla="*/ 1686 h 1688"/>
              <a:gd name="connsiteX16" fmla="*/ 1109 w 6319"/>
              <a:gd name="connsiteY16" fmla="*/ 1688 h 1688"/>
              <a:gd name="connsiteX17" fmla="*/ 1180 w 6319"/>
              <a:gd name="connsiteY17" fmla="*/ 1686 h 1688"/>
              <a:gd name="connsiteX18" fmla="*/ 1251 w 6319"/>
              <a:gd name="connsiteY18" fmla="*/ 1684 h 1688"/>
              <a:gd name="connsiteX19" fmla="*/ 1324 w 6319"/>
              <a:gd name="connsiteY19" fmla="*/ 1680 h 1688"/>
              <a:gd name="connsiteX20" fmla="*/ 1395 w 6319"/>
              <a:gd name="connsiteY20" fmla="*/ 1674 h 1688"/>
              <a:gd name="connsiteX21" fmla="*/ 1464 w 6319"/>
              <a:gd name="connsiteY21" fmla="*/ 1668 h 1688"/>
              <a:gd name="connsiteX22" fmla="*/ 1535 w 6319"/>
              <a:gd name="connsiteY22" fmla="*/ 1658 h 1688"/>
              <a:gd name="connsiteX23" fmla="*/ 1606 w 6319"/>
              <a:gd name="connsiteY23" fmla="*/ 1648 h 1688"/>
              <a:gd name="connsiteX24" fmla="*/ 1674 w 6319"/>
              <a:gd name="connsiteY24" fmla="*/ 1637 h 1688"/>
              <a:gd name="connsiteX25" fmla="*/ 1743 w 6319"/>
              <a:gd name="connsiteY25" fmla="*/ 1623 h 1688"/>
              <a:gd name="connsiteX26" fmla="*/ 1814 w 6319"/>
              <a:gd name="connsiteY26" fmla="*/ 1609 h 1688"/>
              <a:gd name="connsiteX27" fmla="*/ 1882 w 6319"/>
              <a:gd name="connsiteY27" fmla="*/ 1593 h 1688"/>
              <a:gd name="connsiteX28" fmla="*/ 1951 w 6319"/>
              <a:gd name="connsiteY28" fmla="*/ 1575 h 1688"/>
              <a:gd name="connsiteX29" fmla="*/ 2019 w 6319"/>
              <a:gd name="connsiteY29" fmla="*/ 1555 h 1688"/>
              <a:gd name="connsiteX30" fmla="*/ 2086 w 6319"/>
              <a:gd name="connsiteY30" fmla="*/ 1536 h 1688"/>
              <a:gd name="connsiteX31" fmla="*/ 2154 w 6319"/>
              <a:gd name="connsiteY31" fmla="*/ 1514 h 1688"/>
              <a:gd name="connsiteX32" fmla="*/ 2289 w 6319"/>
              <a:gd name="connsiteY32" fmla="*/ 1468 h 1688"/>
              <a:gd name="connsiteX33" fmla="*/ 2422 w 6319"/>
              <a:gd name="connsiteY33" fmla="*/ 1419 h 1688"/>
              <a:gd name="connsiteX34" fmla="*/ 2555 w 6319"/>
              <a:gd name="connsiteY34" fmla="*/ 1365 h 1688"/>
              <a:gd name="connsiteX35" fmla="*/ 2685 w 6319"/>
              <a:gd name="connsiteY35" fmla="*/ 1306 h 1688"/>
              <a:gd name="connsiteX36" fmla="*/ 2815 w 6319"/>
              <a:gd name="connsiteY36" fmla="*/ 1245 h 1688"/>
              <a:gd name="connsiteX37" fmla="*/ 2943 w 6319"/>
              <a:gd name="connsiteY37" fmla="*/ 1181 h 1688"/>
              <a:gd name="connsiteX38" fmla="*/ 3072 w 6319"/>
              <a:gd name="connsiteY38" fmla="*/ 1114 h 1688"/>
              <a:gd name="connsiteX39" fmla="*/ 3200 w 6319"/>
              <a:gd name="connsiteY39" fmla="*/ 1045 h 1688"/>
              <a:gd name="connsiteX40" fmla="*/ 3323 w 6319"/>
              <a:gd name="connsiteY40" fmla="*/ 974 h 1688"/>
              <a:gd name="connsiteX41" fmla="*/ 3449 w 6319"/>
              <a:gd name="connsiteY41" fmla="*/ 900 h 1688"/>
              <a:gd name="connsiteX42" fmla="*/ 3572 w 6319"/>
              <a:gd name="connsiteY42" fmla="*/ 827 h 1688"/>
              <a:gd name="connsiteX43" fmla="*/ 3694 w 6319"/>
              <a:gd name="connsiteY43" fmla="*/ 752 h 1688"/>
              <a:gd name="connsiteX44" fmla="*/ 3815 w 6319"/>
              <a:gd name="connsiteY44" fmla="*/ 677 h 1688"/>
              <a:gd name="connsiteX45" fmla="*/ 4053 w 6319"/>
              <a:gd name="connsiteY45" fmla="*/ 522 h 1688"/>
              <a:gd name="connsiteX46" fmla="*/ 4286 w 6319"/>
              <a:gd name="connsiteY46" fmla="*/ 372 h 1688"/>
              <a:gd name="connsiteX47" fmla="*/ 4286 w 6319"/>
              <a:gd name="connsiteY47" fmla="*/ 372 h 1688"/>
              <a:gd name="connsiteX48" fmla="*/ 4343 w 6319"/>
              <a:gd name="connsiteY48" fmla="*/ 336 h 1688"/>
              <a:gd name="connsiteX49" fmla="*/ 4400 w 6319"/>
              <a:gd name="connsiteY49" fmla="*/ 301 h 1688"/>
              <a:gd name="connsiteX50" fmla="*/ 4458 w 6319"/>
              <a:gd name="connsiteY50" fmla="*/ 269 h 1688"/>
              <a:gd name="connsiteX51" fmla="*/ 4515 w 6319"/>
              <a:gd name="connsiteY51" fmla="*/ 239 h 1688"/>
              <a:gd name="connsiteX52" fmla="*/ 4572 w 6319"/>
              <a:gd name="connsiteY52" fmla="*/ 212 h 1688"/>
              <a:gd name="connsiteX53" fmla="*/ 4629 w 6319"/>
              <a:gd name="connsiteY53" fmla="*/ 186 h 1688"/>
              <a:gd name="connsiteX54" fmla="*/ 4684 w 6319"/>
              <a:gd name="connsiteY54" fmla="*/ 162 h 1688"/>
              <a:gd name="connsiteX55" fmla="*/ 4741 w 6319"/>
              <a:gd name="connsiteY55" fmla="*/ 141 h 1688"/>
              <a:gd name="connsiteX56" fmla="*/ 4796 w 6319"/>
              <a:gd name="connsiteY56" fmla="*/ 119 h 1688"/>
              <a:gd name="connsiteX57" fmla="*/ 4851 w 6319"/>
              <a:gd name="connsiteY57" fmla="*/ 101 h 1688"/>
              <a:gd name="connsiteX58" fmla="*/ 4906 w 6319"/>
              <a:gd name="connsiteY58" fmla="*/ 85 h 1688"/>
              <a:gd name="connsiteX59" fmla="*/ 4961 w 6319"/>
              <a:gd name="connsiteY59" fmla="*/ 69 h 1688"/>
              <a:gd name="connsiteX60" fmla="*/ 5016 w 6319"/>
              <a:gd name="connsiteY60" fmla="*/ 55 h 1688"/>
              <a:gd name="connsiteX61" fmla="*/ 5068 w 6319"/>
              <a:gd name="connsiteY61" fmla="*/ 44 h 1688"/>
              <a:gd name="connsiteX62" fmla="*/ 5121 w 6319"/>
              <a:gd name="connsiteY62" fmla="*/ 34 h 1688"/>
              <a:gd name="connsiteX63" fmla="*/ 5173 w 6319"/>
              <a:gd name="connsiteY63" fmla="*/ 24 h 1688"/>
              <a:gd name="connsiteX64" fmla="*/ 5226 w 6319"/>
              <a:gd name="connsiteY64" fmla="*/ 18 h 1688"/>
              <a:gd name="connsiteX65" fmla="*/ 5276 w 6319"/>
              <a:gd name="connsiteY65" fmla="*/ 12 h 1688"/>
              <a:gd name="connsiteX66" fmla="*/ 5329 w 6319"/>
              <a:gd name="connsiteY66" fmla="*/ 6 h 1688"/>
              <a:gd name="connsiteX67" fmla="*/ 5379 w 6319"/>
              <a:gd name="connsiteY67" fmla="*/ 2 h 1688"/>
              <a:gd name="connsiteX68" fmla="*/ 5478 w 6319"/>
              <a:gd name="connsiteY68" fmla="*/ 0 h 1688"/>
              <a:gd name="connsiteX69" fmla="*/ 5574 w 6319"/>
              <a:gd name="connsiteY69" fmla="*/ 0 h 1688"/>
              <a:gd name="connsiteX70" fmla="*/ 5667 w 6319"/>
              <a:gd name="connsiteY70" fmla="*/ 6 h 1688"/>
              <a:gd name="connsiteX71" fmla="*/ 5757 w 6319"/>
              <a:gd name="connsiteY71" fmla="*/ 14 h 1688"/>
              <a:gd name="connsiteX72" fmla="*/ 5844 w 6319"/>
              <a:gd name="connsiteY72" fmla="*/ 26 h 1688"/>
              <a:gd name="connsiteX73" fmla="*/ 5928 w 6319"/>
              <a:gd name="connsiteY73" fmla="*/ 40 h 1688"/>
              <a:gd name="connsiteX74" fmla="*/ 6008 w 6319"/>
              <a:gd name="connsiteY74" fmla="*/ 57 h 1688"/>
              <a:gd name="connsiteX75" fmla="*/ 6084 w 6319"/>
              <a:gd name="connsiteY75" fmla="*/ 75 h 1688"/>
              <a:gd name="connsiteX76" fmla="*/ 6184 w 6319"/>
              <a:gd name="connsiteY76" fmla="*/ 417 h 1688"/>
              <a:gd name="connsiteX77" fmla="*/ 6061 w 6319"/>
              <a:gd name="connsiteY77" fmla="*/ 453 h 1688"/>
              <a:gd name="connsiteX78" fmla="*/ 5985 w 6319"/>
              <a:gd name="connsiteY78" fmla="*/ 418 h 1688"/>
              <a:gd name="connsiteX79" fmla="*/ 5905 w 6319"/>
              <a:gd name="connsiteY79" fmla="*/ 386 h 1688"/>
              <a:gd name="connsiteX80" fmla="*/ 5821 w 6319"/>
              <a:gd name="connsiteY80" fmla="*/ 354 h 1688"/>
              <a:gd name="connsiteX81" fmla="*/ 5734 w 6319"/>
              <a:gd name="connsiteY81" fmla="*/ 327 h 1688"/>
              <a:gd name="connsiteX82" fmla="*/ 5642 w 6319"/>
              <a:gd name="connsiteY82" fmla="*/ 301 h 1688"/>
              <a:gd name="connsiteX83" fmla="*/ 5548 w 6319"/>
              <a:gd name="connsiteY83" fmla="*/ 279 h 1688"/>
              <a:gd name="connsiteX84" fmla="*/ 5450 w 6319"/>
              <a:gd name="connsiteY84" fmla="*/ 261 h 1688"/>
              <a:gd name="connsiteX85" fmla="*/ 5402 w 6319"/>
              <a:gd name="connsiteY85" fmla="*/ 253 h 1688"/>
              <a:gd name="connsiteX86" fmla="*/ 5352 w 6319"/>
              <a:gd name="connsiteY86" fmla="*/ 245 h 1688"/>
              <a:gd name="connsiteX87" fmla="*/ 5299 w 6319"/>
              <a:gd name="connsiteY87" fmla="*/ 241 h 1688"/>
              <a:gd name="connsiteX88" fmla="*/ 5247 w 6319"/>
              <a:gd name="connsiteY88" fmla="*/ 237 h 1688"/>
              <a:gd name="connsiteX89" fmla="*/ 5194 w 6319"/>
              <a:gd name="connsiteY89" fmla="*/ 234 h 1688"/>
              <a:gd name="connsiteX90" fmla="*/ 5141 w 6319"/>
              <a:gd name="connsiteY90" fmla="*/ 234 h 1688"/>
              <a:gd name="connsiteX91" fmla="*/ 5089 w 6319"/>
              <a:gd name="connsiteY91" fmla="*/ 234 h 1688"/>
              <a:gd name="connsiteX92" fmla="*/ 5034 w 6319"/>
              <a:gd name="connsiteY92" fmla="*/ 234 h 1688"/>
              <a:gd name="connsiteX93" fmla="*/ 4979 w 6319"/>
              <a:gd name="connsiteY93" fmla="*/ 237 h 1688"/>
              <a:gd name="connsiteX94" fmla="*/ 4922 w 6319"/>
              <a:gd name="connsiteY94" fmla="*/ 241 h 1688"/>
              <a:gd name="connsiteX95" fmla="*/ 4867 w 6319"/>
              <a:gd name="connsiteY95" fmla="*/ 247 h 1688"/>
              <a:gd name="connsiteX96" fmla="*/ 4810 w 6319"/>
              <a:gd name="connsiteY96" fmla="*/ 255 h 1688"/>
              <a:gd name="connsiteX97" fmla="*/ 4753 w 6319"/>
              <a:gd name="connsiteY97" fmla="*/ 265 h 1688"/>
              <a:gd name="connsiteX98" fmla="*/ 4695 w 6319"/>
              <a:gd name="connsiteY98" fmla="*/ 277 h 1688"/>
              <a:gd name="connsiteX99" fmla="*/ 4636 w 6319"/>
              <a:gd name="connsiteY99" fmla="*/ 291 h 1688"/>
              <a:gd name="connsiteX100" fmla="*/ 4576 w 6319"/>
              <a:gd name="connsiteY100" fmla="*/ 305 h 1688"/>
              <a:gd name="connsiteX101" fmla="*/ 4517 w 6319"/>
              <a:gd name="connsiteY101" fmla="*/ 323 h 1688"/>
              <a:gd name="connsiteX102" fmla="*/ 4458 w 6319"/>
              <a:gd name="connsiteY102" fmla="*/ 342 h 1688"/>
              <a:gd name="connsiteX103" fmla="*/ 4398 w 6319"/>
              <a:gd name="connsiteY103" fmla="*/ 362 h 1688"/>
              <a:gd name="connsiteX104" fmla="*/ 4336 w 6319"/>
              <a:gd name="connsiteY104" fmla="*/ 386 h 1688"/>
              <a:gd name="connsiteX105" fmla="*/ 4336 w 6319"/>
              <a:gd name="connsiteY105" fmla="*/ 386 h 1688"/>
              <a:gd name="connsiteX106" fmla="*/ 4092 w 6319"/>
              <a:gd name="connsiteY106" fmla="*/ 485 h 1688"/>
              <a:gd name="connsiteX107" fmla="*/ 3840 w 6319"/>
              <a:gd name="connsiteY107" fmla="*/ 584 h 1688"/>
              <a:gd name="connsiteX108" fmla="*/ 3714 w 6319"/>
              <a:gd name="connsiteY108" fmla="*/ 633 h 1688"/>
              <a:gd name="connsiteX109" fmla="*/ 3586 w 6319"/>
              <a:gd name="connsiteY109" fmla="*/ 681 h 1688"/>
              <a:gd name="connsiteX110" fmla="*/ 3458 w 6319"/>
              <a:gd name="connsiteY110" fmla="*/ 728 h 1688"/>
              <a:gd name="connsiteX111" fmla="*/ 3328 w 6319"/>
              <a:gd name="connsiteY111" fmla="*/ 774 h 1688"/>
              <a:gd name="connsiteX112" fmla="*/ 3195 w 6319"/>
              <a:gd name="connsiteY112" fmla="*/ 815 h 1688"/>
              <a:gd name="connsiteX113" fmla="*/ 3065 w 6319"/>
              <a:gd name="connsiteY113" fmla="*/ 857 h 1688"/>
              <a:gd name="connsiteX114" fmla="*/ 2932 w 6319"/>
              <a:gd name="connsiteY114" fmla="*/ 894 h 1688"/>
              <a:gd name="connsiteX115" fmla="*/ 2797 w 6319"/>
              <a:gd name="connsiteY115" fmla="*/ 930 h 1688"/>
              <a:gd name="connsiteX116" fmla="*/ 2664 w 6319"/>
              <a:gd name="connsiteY116" fmla="*/ 964 h 1688"/>
              <a:gd name="connsiteX117" fmla="*/ 2527 w 6319"/>
              <a:gd name="connsiteY117" fmla="*/ 991 h 1688"/>
              <a:gd name="connsiteX118" fmla="*/ 2392 w 6319"/>
              <a:gd name="connsiteY118" fmla="*/ 1017 h 1688"/>
              <a:gd name="connsiteX119" fmla="*/ 2255 w 6319"/>
              <a:gd name="connsiteY119" fmla="*/ 1037 h 1688"/>
              <a:gd name="connsiteX120" fmla="*/ 2186 w 6319"/>
              <a:gd name="connsiteY120" fmla="*/ 1045 h 1688"/>
              <a:gd name="connsiteX121" fmla="*/ 2118 w 6319"/>
              <a:gd name="connsiteY121" fmla="*/ 1053 h 1688"/>
              <a:gd name="connsiteX122" fmla="*/ 2049 w 6319"/>
              <a:gd name="connsiteY122" fmla="*/ 1059 h 1688"/>
              <a:gd name="connsiteX123" fmla="*/ 1981 w 6319"/>
              <a:gd name="connsiteY123" fmla="*/ 1063 h 1688"/>
              <a:gd name="connsiteX124" fmla="*/ 1912 w 6319"/>
              <a:gd name="connsiteY124" fmla="*/ 1067 h 1688"/>
              <a:gd name="connsiteX125" fmla="*/ 1843 w 6319"/>
              <a:gd name="connsiteY125" fmla="*/ 1069 h 1688"/>
              <a:gd name="connsiteX126" fmla="*/ 1772 w 6319"/>
              <a:gd name="connsiteY126" fmla="*/ 1071 h 1688"/>
              <a:gd name="connsiteX127" fmla="*/ 1704 w 6319"/>
              <a:gd name="connsiteY127" fmla="*/ 1071 h 1688"/>
              <a:gd name="connsiteX128" fmla="*/ 1635 w 6319"/>
              <a:gd name="connsiteY128" fmla="*/ 1067 h 1688"/>
              <a:gd name="connsiteX129" fmla="*/ 1564 w 6319"/>
              <a:gd name="connsiteY129" fmla="*/ 1065 h 1688"/>
              <a:gd name="connsiteX130" fmla="*/ 1496 w 6319"/>
              <a:gd name="connsiteY130" fmla="*/ 1059 h 1688"/>
              <a:gd name="connsiteX131" fmla="*/ 1425 w 6319"/>
              <a:gd name="connsiteY131" fmla="*/ 1053 h 1688"/>
              <a:gd name="connsiteX132" fmla="*/ 1356 w 6319"/>
              <a:gd name="connsiteY132" fmla="*/ 1045 h 1688"/>
              <a:gd name="connsiteX133" fmla="*/ 1285 w 6319"/>
              <a:gd name="connsiteY133" fmla="*/ 1033 h 1688"/>
              <a:gd name="connsiteX134" fmla="*/ 1214 w 6319"/>
              <a:gd name="connsiteY134" fmla="*/ 1023 h 1688"/>
              <a:gd name="connsiteX135" fmla="*/ 1146 w 6319"/>
              <a:gd name="connsiteY135" fmla="*/ 1009 h 1688"/>
              <a:gd name="connsiteX136" fmla="*/ 1075 w 6319"/>
              <a:gd name="connsiteY136" fmla="*/ 993 h 1688"/>
              <a:gd name="connsiteX137" fmla="*/ 1004 w 6319"/>
              <a:gd name="connsiteY137" fmla="*/ 976 h 1688"/>
              <a:gd name="connsiteX138" fmla="*/ 933 w 6319"/>
              <a:gd name="connsiteY138" fmla="*/ 958 h 1688"/>
              <a:gd name="connsiteX139" fmla="*/ 862 w 6319"/>
              <a:gd name="connsiteY139" fmla="*/ 936 h 1688"/>
              <a:gd name="connsiteX140" fmla="*/ 791 w 6319"/>
              <a:gd name="connsiteY140" fmla="*/ 914 h 1688"/>
              <a:gd name="connsiteX141" fmla="*/ 723 w 6319"/>
              <a:gd name="connsiteY141" fmla="*/ 889 h 1688"/>
              <a:gd name="connsiteX142" fmla="*/ 652 w 6319"/>
              <a:gd name="connsiteY142" fmla="*/ 861 h 1688"/>
              <a:gd name="connsiteX143" fmla="*/ 581 w 6319"/>
              <a:gd name="connsiteY143" fmla="*/ 833 h 1688"/>
              <a:gd name="connsiteX144" fmla="*/ 510 w 6319"/>
              <a:gd name="connsiteY144" fmla="*/ 801 h 1688"/>
              <a:gd name="connsiteX145" fmla="*/ 439 w 6319"/>
              <a:gd name="connsiteY145" fmla="*/ 768 h 1688"/>
              <a:gd name="connsiteX146" fmla="*/ 368 w 6319"/>
              <a:gd name="connsiteY146" fmla="*/ 732 h 1688"/>
              <a:gd name="connsiteX147" fmla="*/ 297 w 6319"/>
              <a:gd name="connsiteY147" fmla="*/ 695 h 1688"/>
              <a:gd name="connsiteX148" fmla="*/ 226 w 6319"/>
              <a:gd name="connsiteY148" fmla="*/ 655 h 1688"/>
              <a:gd name="connsiteX149" fmla="*/ 156 w 6319"/>
              <a:gd name="connsiteY149" fmla="*/ 613 h 1688"/>
              <a:gd name="connsiteX150" fmla="*/ 85 w 6319"/>
              <a:gd name="connsiteY150" fmla="*/ 568 h 1688"/>
              <a:gd name="connsiteX151" fmla="*/ 14 w 6319"/>
              <a:gd name="connsiteY151" fmla="*/ 520 h 1688"/>
              <a:gd name="connsiteX152" fmla="*/ 0 w 6319"/>
              <a:gd name="connsiteY152" fmla="*/ 1458 h 1688"/>
              <a:gd name="connsiteX0" fmla="*/ 0 w 6319"/>
              <a:gd name="connsiteY0" fmla="*/ 1458 h 1688"/>
              <a:gd name="connsiteX1" fmla="*/ 0 w 6319"/>
              <a:gd name="connsiteY1" fmla="*/ 1458 h 1688"/>
              <a:gd name="connsiteX2" fmla="*/ 78 w 6319"/>
              <a:gd name="connsiteY2" fmla="*/ 1488 h 1688"/>
              <a:gd name="connsiteX3" fmla="*/ 153 w 6319"/>
              <a:gd name="connsiteY3" fmla="*/ 1516 h 1688"/>
              <a:gd name="connsiteX4" fmla="*/ 229 w 6319"/>
              <a:gd name="connsiteY4" fmla="*/ 1542 h 1688"/>
              <a:gd name="connsiteX5" fmla="*/ 302 w 6319"/>
              <a:gd name="connsiteY5" fmla="*/ 1565 h 1688"/>
              <a:gd name="connsiteX6" fmla="*/ 377 w 6319"/>
              <a:gd name="connsiteY6" fmla="*/ 1587 h 1688"/>
              <a:gd name="connsiteX7" fmla="*/ 453 w 6319"/>
              <a:gd name="connsiteY7" fmla="*/ 1607 h 1688"/>
              <a:gd name="connsiteX8" fmla="*/ 526 w 6319"/>
              <a:gd name="connsiteY8" fmla="*/ 1625 h 1688"/>
              <a:gd name="connsiteX9" fmla="*/ 599 w 6319"/>
              <a:gd name="connsiteY9" fmla="*/ 1639 h 1688"/>
              <a:gd name="connsiteX10" fmla="*/ 672 w 6319"/>
              <a:gd name="connsiteY10" fmla="*/ 1652 h 1688"/>
              <a:gd name="connsiteX11" fmla="*/ 746 w 6319"/>
              <a:gd name="connsiteY11" fmla="*/ 1662 h 1688"/>
              <a:gd name="connsiteX12" fmla="*/ 819 w 6319"/>
              <a:gd name="connsiteY12" fmla="*/ 1670 h 1688"/>
              <a:gd name="connsiteX13" fmla="*/ 892 w 6319"/>
              <a:gd name="connsiteY13" fmla="*/ 1678 h 1688"/>
              <a:gd name="connsiteX14" fmla="*/ 965 w 6319"/>
              <a:gd name="connsiteY14" fmla="*/ 1682 h 1688"/>
              <a:gd name="connsiteX15" fmla="*/ 1036 w 6319"/>
              <a:gd name="connsiteY15" fmla="*/ 1686 h 1688"/>
              <a:gd name="connsiteX16" fmla="*/ 1109 w 6319"/>
              <a:gd name="connsiteY16" fmla="*/ 1688 h 1688"/>
              <a:gd name="connsiteX17" fmla="*/ 1180 w 6319"/>
              <a:gd name="connsiteY17" fmla="*/ 1686 h 1688"/>
              <a:gd name="connsiteX18" fmla="*/ 1251 w 6319"/>
              <a:gd name="connsiteY18" fmla="*/ 1684 h 1688"/>
              <a:gd name="connsiteX19" fmla="*/ 1324 w 6319"/>
              <a:gd name="connsiteY19" fmla="*/ 1680 h 1688"/>
              <a:gd name="connsiteX20" fmla="*/ 1395 w 6319"/>
              <a:gd name="connsiteY20" fmla="*/ 1674 h 1688"/>
              <a:gd name="connsiteX21" fmla="*/ 1464 w 6319"/>
              <a:gd name="connsiteY21" fmla="*/ 1668 h 1688"/>
              <a:gd name="connsiteX22" fmla="*/ 1535 w 6319"/>
              <a:gd name="connsiteY22" fmla="*/ 1658 h 1688"/>
              <a:gd name="connsiteX23" fmla="*/ 1606 w 6319"/>
              <a:gd name="connsiteY23" fmla="*/ 1648 h 1688"/>
              <a:gd name="connsiteX24" fmla="*/ 1674 w 6319"/>
              <a:gd name="connsiteY24" fmla="*/ 1637 h 1688"/>
              <a:gd name="connsiteX25" fmla="*/ 1743 w 6319"/>
              <a:gd name="connsiteY25" fmla="*/ 1623 h 1688"/>
              <a:gd name="connsiteX26" fmla="*/ 1814 w 6319"/>
              <a:gd name="connsiteY26" fmla="*/ 1609 h 1688"/>
              <a:gd name="connsiteX27" fmla="*/ 1882 w 6319"/>
              <a:gd name="connsiteY27" fmla="*/ 1593 h 1688"/>
              <a:gd name="connsiteX28" fmla="*/ 1951 w 6319"/>
              <a:gd name="connsiteY28" fmla="*/ 1575 h 1688"/>
              <a:gd name="connsiteX29" fmla="*/ 2019 w 6319"/>
              <a:gd name="connsiteY29" fmla="*/ 1555 h 1688"/>
              <a:gd name="connsiteX30" fmla="*/ 2086 w 6319"/>
              <a:gd name="connsiteY30" fmla="*/ 1536 h 1688"/>
              <a:gd name="connsiteX31" fmla="*/ 2154 w 6319"/>
              <a:gd name="connsiteY31" fmla="*/ 1514 h 1688"/>
              <a:gd name="connsiteX32" fmla="*/ 2289 w 6319"/>
              <a:gd name="connsiteY32" fmla="*/ 1468 h 1688"/>
              <a:gd name="connsiteX33" fmla="*/ 2422 w 6319"/>
              <a:gd name="connsiteY33" fmla="*/ 1419 h 1688"/>
              <a:gd name="connsiteX34" fmla="*/ 2555 w 6319"/>
              <a:gd name="connsiteY34" fmla="*/ 1365 h 1688"/>
              <a:gd name="connsiteX35" fmla="*/ 2685 w 6319"/>
              <a:gd name="connsiteY35" fmla="*/ 1306 h 1688"/>
              <a:gd name="connsiteX36" fmla="*/ 2815 w 6319"/>
              <a:gd name="connsiteY36" fmla="*/ 1245 h 1688"/>
              <a:gd name="connsiteX37" fmla="*/ 2943 w 6319"/>
              <a:gd name="connsiteY37" fmla="*/ 1181 h 1688"/>
              <a:gd name="connsiteX38" fmla="*/ 3072 w 6319"/>
              <a:gd name="connsiteY38" fmla="*/ 1114 h 1688"/>
              <a:gd name="connsiteX39" fmla="*/ 3200 w 6319"/>
              <a:gd name="connsiteY39" fmla="*/ 1045 h 1688"/>
              <a:gd name="connsiteX40" fmla="*/ 3323 w 6319"/>
              <a:gd name="connsiteY40" fmla="*/ 974 h 1688"/>
              <a:gd name="connsiteX41" fmla="*/ 3449 w 6319"/>
              <a:gd name="connsiteY41" fmla="*/ 900 h 1688"/>
              <a:gd name="connsiteX42" fmla="*/ 3572 w 6319"/>
              <a:gd name="connsiteY42" fmla="*/ 827 h 1688"/>
              <a:gd name="connsiteX43" fmla="*/ 3694 w 6319"/>
              <a:gd name="connsiteY43" fmla="*/ 752 h 1688"/>
              <a:gd name="connsiteX44" fmla="*/ 3815 w 6319"/>
              <a:gd name="connsiteY44" fmla="*/ 677 h 1688"/>
              <a:gd name="connsiteX45" fmla="*/ 4053 w 6319"/>
              <a:gd name="connsiteY45" fmla="*/ 522 h 1688"/>
              <a:gd name="connsiteX46" fmla="*/ 4286 w 6319"/>
              <a:gd name="connsiteY46" fmla="*/ 372 h 1688"/>
              <a:gd name="connsiteX47" fmla="*/ 4286 w 6319"/>
              <a:gd name="connsiteY47" fmla="*/ 372 h 1688"/>
              <a:gd name="connsiteX48" fmla="*/ 4343 w 6319"/>
              <a:gd name="connsiteY48" fmla="*/ 336 h 1688"/>
              <a:gd name="connsiteX49" fmla="*/ 4400 w 6319"/>
              <a:gd name="connsiteY49" fmla="*/ 301 h 1688"/>
              <a:gd name="connsiteX50" fmla="*/ 4458 w 6319"/>
              <a:gd name="connsiteY50" fmla="*/ 269 h 1688"/>
              <a:gd name="connsiteX51" fmla="*/ 4515 w 6319"/>
              <a:gd name="connsiteY51" fmla="*/ 239 h 1688"/>
              <a:gd name="connsiteX52" fmla="*/ 4572 w 6319"/>
              <a:gd name="connsiteY52" fmla="*/ 212 h 1688"/>
              <a:gd name="connsiteX53" fmla="*/ 4629 w 6319"/>
              <a:gd name="connsiteY53" fmla="*/ 186 h 1688"/>
              <a:gd name="connsiteX54" fmla="*/ 4684 w 6319"/>
              <a:gd name="connsiteY54" fmla="*/ 162 h 1688"/>
              <a:gd name="connsiteX55" fmla="*/ 4741 w 6319"/>
              <a:gd name="connsiteY55" fmla="*/ 141 h 1688"/>
              <a:gd name="connsiteX56" fmla="*/ 4796 w 6319"/>
              <a:gd name="connsiteY56" fmla="*/ 119 h 1688"/>
              <a:gd name="connsiteX57" fmla="*/ 4851 w 6319"/>
              <a:gd name="connsiteY57" fmla="*/ 101 h 1688"/>
              <a:gd name="connsiteX58" fmla="*/ 4906 w 6319"/>
              <a:gd name="connsiteY58" fmla="*/ 85 h 1688"/>
              <a:gd name="connsiteX59" fmla="*/ 4961 w 6319"/>
              <a:gd name="connsiteY59" fmla="*/ 69 h 1688"/>
              <a:gd name="connsiteX60" fmla="*/ 5016 w 6319"/>
              <a:gd name="connsiteY60" fmla="*/ 55 h 1688"/>
              <a:gd name="connsiteX61" fmla="*/ 5068 w 6319"/>
              <a:gd name="connsiteY61" fmla="*/ 44 h 1688"/>
              <a:gd name="connsiteX62" fmla="*/ 5121 w 6319"/>
              <a:gd name="connsiteY62" fmla="*/ 34 h 1688"/>
              <a:gd name="connsiteX63" fmla="*/ 5173 w 6319"/>
              <a:gd name="connsiteY63" fmla="*/ 24 h 1688"/>
              <a:gd name="connsiteX64" fmla="*/ 5226 w 6319"/>
              <a:gd name="connsiteY64" fmla="*/ 18 h 1688"/>
              <a:gd name="connsiteX65" fmla="*/ 5276 w 6319"/>
              <a:gd name="connsiteY65" fmla="*/ 12 h 1688"/>
              <a:gd name="connsiteX66" fmla="*/ 5329 w 6319"/>
              <a:gd name="connsiteY66" fmla="*/ 6 h 1688"/>
              <a:gd name="connsiteX67" fmla="*/ 5379 w 6319"/>
              <a:gd name="connsiteY67" fmla="*/ 2 h 1688"/>
              <a:gd name="connsiteX68" fmla="*/ 5478 w 6319"/>
              <a:gd name="connsiteY68" fmla="*/ 0 h 1688"/>
              <a:gd name="connsiteX69" fmla="*/ 5574 w 6319"/>
              <a:gd name="connsiteY69" fmla="*/ 0 h 1688"/>
              <a:gd name="connsiteX70" fmla="*/ 5667 w 6319"/>
              <a:gd name="connsiteY70" fmla="*/ 6 h 1688"/>
              <a:gd name="connsiteX71" fmla="*/ 5757 w 6319"/>
              <a:gd name="connsiteY71" fmla="*/ 14 h 1688"/>
              <a:gd name="connsiteX72" fmla="*/ 5844 w 6319"/>
              <a:gd name="connsiteY72" fmla="*/ 26 h 1688"/>
              <a:gd name="connsiteX73" fmla="*/ 5928 w 6319"/>
              <a:gd name="connsiteY73" fmla="*/ 40 h 1688"/>
              <a:gd name="connsiteX74" fmla="*/ 6008 w 6319"/>
              <a:gd name="connsiteY74" fmla="*/ 57 h 1688"/>
              <a:gd name="connsiteX75" fmla="*/ 6084 w 6319"/>
              <a:gd name="connsiteY75" fmla="*/ 75 h 1688"/>
              <a:gd name="connsiteX76" fmla="*/ 6184 w 6319"/>
              <a:gd name="connsiteY76" fmla="*/ 417 h 1688"/>
              <a:gd name="connsiteX77" fmla="*/ 6061 w 6319"/>
              <a:gd name="connsiteY77" fmla="*/ 453 h 1688"/>
              <a:gd name="connsiteX78" fmla="*/ 5985 w 6319"/>
              <a:gd name="connsiteY78" fmla="*/ 418 h 1688"/>
              <a:gd name="connsiteX79" fmla="*/ 5905 w 6319"/>
              <a:gd name="connsiteY79" fmla="*/ 386 h 1688"/>
              <a:gd name="connsiteX80" fmla="*/ 5821 w 6319"/>
              <a:gd name="connsiteY80" fmla="*/ 354 h 1688"/>
              <a:gd name="connsiteX81" fmla="*/ 5734 w 6319"/>
              <a:gd name="connsiteY81" fmla="*/ 327 h 1688"/>
              <a:gd name="connsiteX82" fmla="*/ 5642 w 6319"/>
              <a:gd name="connsiteY82" fmla="*/ 301 h 1688"/>
              <a:gd name="connsiteX83" fmla="*/ 5548 w 6319"/>
              <a:gd name="connsiteY83" fmla="*/ 279 h 1688"/>
              <a:gd name="connsiteX84" fmla="*/ 5450 w 6319"/>
              <a:gd name="connsiteY84" fmla="*/ 261 h 1688"/>
              <a:gd name="connsiteX85" fmla="*/ 5402 w 6319"/>
              <a:gd name="connsiteY85" fmla="*/ 253 h 1688"/>
              <a:gd name="connsiteX86" fmla="*/ 5352 w 6319"/>
              <a:gd name="connsiteY86" fmla="*/ 245 h 1688"/>
              <a:gd name="connsiteX87" fmla="*/ 5299 w 6319"/>
              <a:gd name="connsiteY87" fmla="*/ 241 h 1688"/>
              <a:gd name="connsiteX88" fmla="*/ 5247 w 6319"/>
              <a:gd name="connsiteY88" fmla="*/ 237 h 1688"/>
              <a:gd name="connsiteX89" fmla="*/ 5194 w 6319"/>
              <a:gd name="connsiteY89" fmla="*/ 234 h 1688"/>
              <a:gd name="connsiteX90" fmla="*/ 5141 w 6319"/>
              <a:gd name="connsiteY90" fmla="*/ 234 h 1688"/>
              <a:gd name="connsiteX91" fmla="*/ 5089 w 6319"/>
              <a:gd name="connsiteY91" fmla="*/ 234 h 1688"/>
              <a:gd name="connsiteX92" fmla="*/ 5034 w 6319"/>
              <a:gd name="connsiteY92" fmla="*/ 234 h 1688"/>
              <a:gd name="connsiteX93" fmla="*/ 4979 w 6319"/>
              <a:gd name="connsiteY93" fmla="*/ 237 h 1688"/>
              <a:gd name="connsiteX94" fmla="*/ 4922 w 6319"/>
              <a:gd name="connsiteY94" fmla="*/ 241 h 1688"/>
              <a:gd name="connsiteX95" fmla="*/ 4867 w 6319"/>
              <a:gd name="connsiteY95" fmla="*/ 247 h 1688"/>
              <a:gd name="connsiteX96" fmla="*/ 4810 w 6319"/>
              <a:gd name="connsiteY96" fmla="*/ 255 h 1688"/>
              <a:gd name="connsiteX97" fmla="*/ 4753 w 6319"/>
              <a:gd name="connsiteY97" fmla="*/ 265 h 1688"/>
              <a:gd name="connsiteX98" fmla="*/ 4695 w 6319"/>
              <a:gd name="connsiteY98" fmla="*/ 277 h 1688"/>
              <a:gd name="connsiteX99" fmla="*/ 4636 w 6319"/>
              <a:gd name="connsiteY99" fmla="*/ 291 h 1688"/>
              <a:gd name="connsiteX100" fmla="*/ 4576 w 6319"/>
              <a:gd name="connsiteY100" fmla="*/ 305 h 1688"/>
              <a:gd name="connsiteX101" fmla="*/ 4517 w 6319"/>
              <a:gd name="connsiteY101" fmla="*/ 323 h 1688"/>
              <a:gd name="connsiteX102" fmla="*/ 4458 w 6319"/>
              <a:gd name="connsiteY102" fmla="*/ 342 h 1688"/>
              <a:gd name="connsiteX103" fmla="*/ 4398 w 6319"/>
              <a:gd name="connsiteY103" fmla="*/ 362 h 1688"/>
              <a:gd name="connsiteX104" fmla="*/ 4336 w 6319"/>
              <a:gd name="connsiteY104" fmla="*/ 386 h 1688"/>
              <a:gd name="connsiteX105" fmla="*/ 4336 w 6319"/>
              <a:gd name="connsiteY105" fmla="*/ 386 h 1688"/>
              <a:gd name="connsiteX106" fmla="*/ 4092 w 6319"/>
              <a:gd name="connsiteY106" fmla="*/ 485 h 1688"/>
              <a:gd name="connsiteX107" fmla="*/ 3840 w 6319"/>
              <a:gd name="connsiteY107" fmla="*/ 584 h 1688"/>
              <a:gd name="connsiteX108" fmla="*/ 3714 w 6319"/>
              <a:gd name="connsiteY108" fmla="*/ 633 h 1688"/>
              <a:gd name="connsiteX109" fmla="*/ 3586 w 6319"/>
              <a:gd name="connsiteY109" fmla="*/ 681 h 1688"/>
              <a:gd name="connsiteX110" fmla="*/ 3458 w 6319"/>
              <a:gd name="connsiteY110" fmla="*/ 728 h 1688"/>
              <a:gd name="connsiteX111" fmla="*/ 3328 w 6319"/>
              <a:gd name="connsiteY111" fmla="*/ 774 h 1688"/>
              <a:gd name="connsiteX112" fmla="*/ 3195 w 6319"/>
              <a:gd name="connsiteY112" fmla="*/ 815 h 1688"/>
              <a:gd name="connsiteX113" fmla="*/ 3065 w 6319"/>
              <a:gd name="connsiteY113" fmla="*/ 857 h 1688"/>
              <a:gd name="connsiteX114" fmla="*/ 2932 w 6319"/>
              <a:gd name="connsiteY114" fmla="*/ 894 h 1688"/>
              <a:gd name="connsiteX115" fmla="*/ 2797 w 6319"/>
              <a:gd name="connsiteY115" fmla="*/ 930 h 1688"/>
              <a:gd name="connsiteX116" fmla="*/ 2664 w 6319"/>
              <a:gd name="connsiteY116" fmla="*/ 964 h 1688"/>
              <a:gd name="connsiteX117" fmla="*/ 2527 w 6319"/>
              <a:gd name="connsiteY117" fmla="*/ 991 h 1688"/>
              <a:gd name="connsiteX118" fmla="*/ 2392 w 6319"/>
              <a:gd name="connsiteY118" fmla="*/ 1017 h 1688"/>
              <a:gd name="connsiteX119" fmla="*/ 2255 w 6319"/>
              <a:gd name="connsiteY119" fmla="*/ 1037 h 1688"/>
              <a:gd name="connsiteX120" fmla="*/ 2186 w 6319"/>
              <a:gd name="connsiteY120" fmla="*/ 1045 h 1688"/>
              <a:gd name="connsiteX121" fmla="*/ 2118 w 6319"/>
              <a:gd name="connsiteY121" fmla="*/ 1053 h 1688"/>
              <a:gd name="connsiteX122" fmla="*/ 2049 w 6319"/>
              <a:gd name="connsiteY122" fmla="*/ 1059 h 1688"/>
              <a:gd name="connsiteX123" fmla="*/ 1981 w 6319"/>
              <a:gd name="connsiteY123" fmla="*/ 1063 h 1688"/>
              <a:gd name="connsiteX124" fmla="*/ 1912 w 6319"/>
              <a:gd name="connsiteY124" fmla="*/ 1067 h 1688"/>
              <a:gd name="connsiteX125" fmla="*/ 1843 w 6319"/>
              <a:gd name="connsiteY125" fmla="*/ 1069 h 1688"/>
              <a:gd name="connsiteX126" fmla="*/ 1772 w 6319"/>
              <a:gd name="connsiteY126" fmla="*/ 1071 h 1688"/>
              <a:gd name="connsiteX127" fmla="*/ 1704 w 6319"/>
              <a:gd name="connsiteY127" fmla="*/ 1071 h 1688"/>
              <a:gd name="connsiteX128" fmla="*/ 1635 w 6319"/>
              <a:gd name="connsiteY128" fmla="*/ 1067 h 1688"/>
              <a:gd name="connsiteX129" fmla="*/ 1564 w 6319"/>
              <a:gd name="connsiteY129" fmla="*/ 1065 h 1688"/>
              <a:gd name="connsiteX130" fmla="*/ 1496 w 6319"/>
              <a:gd name="connsiteY130" fmla="*/ 1059 h 1688"/>
              <a:gd name="connsiteX131" fmla="*/ 1425 w 6319"/>
              <a:gd name="connsiteY131" fmla="*/ 1053 h 1688"/>
              <a:gd name="connsiteX132" fmla="*/ 1356 w 6319"/>
              <a:gd name="connsiteY132" fmla="*/ 1045 h 1688"/>
              <a:gd name="connsiteX133" fmla="*/ 1285 w 6319"/>
              <a:gd name="connsiteY133" fmla="*/ 1033 h 1688"/>
              <a:gd name="connsiteX134" fmla="*/ 1214 w 6319"/>
              <a:gd name="connsiteY134" fmla="*/ 1023 h 1688"/>
              <a:gd name="connsiteX135" fmla="*/ 1146 w 6319"/>
              <a:gd name="connsiteY135" fmla="*/ 1009 h 1688"/>
              <a:gd name="connsiteX136" fmla="*/ 1075 w 6319"/>
              <a:gd name="connsiteY136" fmla="*/ 993 h 1688"/>
              <a:gd name="connsiteX137" fmla="*/ 1004 w 6319"/>
              <a:gd name="connsiteY137" fmla="*/ 976 h 1688"/>
              <a:gd name="connsiteX138" fmla="*/ 933 w 6319"/>
              <a:gd name="connsiteY138" fmla="*/ 958 h 1688"/>
              <a:gd name="connsiteX139" fmla="*/ 862 w 6319"/>
              <a:gd name="connsiteY139" fmla="*/ 936 h 1688"/>
              <a:gd name="connsiteX140" fmla="*/ 791 w 6319"/>
              <a:gd name="connsiteY140" fmla="*/ 914 h 1688"/>
              <a:gd name="connsiteX141" fmla="*/ 723 w 6319"/>
              <a:gd name="connsiteY141" fmla="*/ 889 h 1688"/>
              <a:gd name="connsiteX142" fmla="*/ 652 w 6319"/>
              <a:gd name="connsiteY142" fmla="*/ 861 h 1688"/>
              <a:gd name="connsiteX143" fmla="*/ 581 w 6319"/>
              <a:gd name="connsiteY143" fmla="*/ 833 h 1688"/>
              <a:gd name="connsiteX144" fmla="*/ 510 w 6319"/>
              <a:gd name="connsiteY144" fmla="*/ 801 h 1688"/>
              <a:gd name="connsiteX145" fmla="*/ 439 w 6319"/>
              <a:gd name="connsiteY145" fmla="*/ 768 h 1688"/>
              <a:gd name="connsiteX146" fmla="*/ 368 w 6319"/>
              <a:gd name="connsiteY146" fmla="*/ 732 h 1688"/>
              <a:gd name="connsiteX147" fmla="*/ 297 w 6319"/>
              <a:gd name="connsiteY147" fmla="*/ 695 h 1688"/>
              <a:gd name="connsiteX148" fmla="*/ 226 w 6319"/>
              <a:gd name="connsiteY148" fmla="*/ 655 h 1688"/>
              <a:gd name="connsiteX149" fmla="*/ 156 w 6319"/>
              <a:gd name="connsiteY149" fmla="*/ 613 h 1688"/>
              <a:gd name="connsiteX150" fmla="*/ 85 w 6319"/>
              <a:gd name="connsiteY150" fmla="*/ 568 h 1688"/>
              <a:gd name="connsiteX151" fmla="*/ 14 w 6319"/>
              <a:gd name="connsiteY151" fmla="*/ 520 h 1688"/>
              <a:gd name="connsiteX152" fmla="*/ 0 w 6319"/>
              <a:gd name="connsiteY152" fmla="*/ 1458 h 1688"/>
              <a:gd name="connsiteX0" fmla="*/ 0 w 6319"/>
              <a:gd name="connsiteY0" fmla="*/ 1537 h 1767"/>
              <a:gd name="connsiteX1" fmla="*/ 0 w 6319"/>
              <a:gd name="connsiteY1" fmla="*/ 1537 h 1767"/>
              <a:gd name="connsiteX2" fmla="*/ 78 w 6319"/>
              <a:gd name="connsiteY2" fmla="*/ 1567 h 1767"/>
              <a:gd name="connsiteX3" fmla="*/ 153 w 6319"/>
              <a:gd name="connsiteY3" fmla="*/ 1595 h 1767"/>
              <a:gd name="connsiteX4" fmla="*/ 229 w 6319"/>
              <a:gd name="connsiteY4" fmla="*/ 1621 h 1767"/>
              <a:gd name="connsiteX5" fmla="*/ 302 w 6319"/>
              <a:gd name="connsiteY5" fmla="*/ 1644 h 1767"/>
              <a:gd name="connsiteX6" fmla="*/ 377 w 6319"/>
              <a:gd name="connsiteY6" fmla="*/ 1666 h 1767"/>
              <a:gd name="connsiteX7" fmla="*/ 453 w 6319"/>
              <a:gd name="connsiteY7" fmla="*/ 1686 h 1767"/>
              <a:gd name="connsiteX8" fmla="*/ 526 w 6319"/>
              <a:gd name="connsiteY8" fmla="*/ 1704 h 1767"/>
              <a:gd name="connsiteX9" fmla="*/ 599 w 6319"/>
              <a:gd name="connsiteY9" fmla="*/ 1718 h 1767"/>
              <a:gd name="connsiteX10" fmla="*/ 672 w 6319"/>
              <a:gd name="connsiteY10" fmla="*/ 1731 h 1767"/>
              <a:gd name="connsiteX11" fmla="*/ 746 w 6319"/>
              <a:gd name="connsiteY11" fmla="*/ 1741 h 1767"/>
              <a:gd name="connsiteX12" fmla="*/ 819 w 6319"/>
              <a:gd name="connsiteY12" fmla="*/ 1749 h 1767"/>
              <a:gd name="connsiteX13" fmla="*/ 892 w 6319"/>
              <a:gd name="connsiteY13" fmla="*/ 1757 h 1767"/>
              <a:gd name="connsiteX14" fmla="*/ 965 w 6319"/>
              <a:gd name="connsiteY14" fmla="*/ 1761 h 1767"/>
              <a:gd name="connsiteX15" fmla="*/ 1036 w 6319"/>
              <a:gd name="connsiteY15" fmla="*/ 1765 h 1767"/>
              <a:gd name="connsiteX16" fmla="*/ 1109 w 6319"/>
              <a:gd name="connsiteY16" fmla="*/ 1767 h 1767"/>
              <a:gd name="connsiteX17" fmla="*/ 1180 w 6319"/>
              <a:gd name="connsiteY17" fmla="*/ 1765 h 1767"/>
              <a:gd name="connsiteX18" fmla="*/ 1251 w 6319"/>
              <a:gd name="connsiteY18" fmla="*/ 1763 h 1767"/>
              <a:gd name="connsiteX19" fmla="*/ 1324 w 6319"/>
              <a:gd name="connsiteY19" fmla="*/ 1759 h 1767"/>
              <a:gd name="connsiteX20" fmla="*/ 1395 w 6319"/>
              <a:gd name="connsiteY20" fmla="*/ 1753 h 1767"/>
              <a:gd name="connsiteX21" fmla="*/ 1464 w 6319"/>
              <a:gd name="connsiteY21" fmla="*/ 1747 h 1767"/>
              <a:gd name="connsiteX22" fmla="*/ 1535 w 6319"/>
              <a:gd name="connsiteY22" fmla="*/ 1737 h 1767"/>
              <a:gd name="connsiteX23" fmla="*/ 1606 w 6319"/>
              <a:gd name="connsiteY23" fmla="*/ 1727 h 1767"/>
              <a:gd name="connsiteX24" fmla="*/ 1674 w 6319"/>
              <a:gd name="connsiteY24" fmla="*/ 1716 h 1767"/>
              <a:gd name="connsiteX25" fmla="*/ 1743 w 6319"/>
              <a:gd name="connsiteY25" fmla="*/ 1702 h 1767"/>
              <a:gd name="connsiteX26" fmla="*/ 1814 w 6319"/>
              <a:gd name="connsiteY26" fmla="*/ 1688 h 1767"/>
              <a:gd name="connsiteX27" fmla="*/ 1882 w 6319"/>
              <a:gd name="connsiteY27" fmla="*/ 1672 h 1767"/>
              <a:gd name="connsiteX28" fmla="*/ 1951 w 6319"/>
              <a:gd name="connsiteY28" fmla="*/ 1654 h 1767"/>
              <a:gd name="connsiteX29" fmla="*/ 2019 w 6319"/>
              <a:gd name="connsiteY29" fmla="*/ 1634 h 1767"/>
              <a:gd name="connsiteX30" fmla="*/ 2086 w 6319"/>
              <a:gd name="connsiteY30" fmla="*/ 1615 h 1767"/>
              <a:gd name="connsiteX31" fmla="*/ 2154 w 6319"/>
              <a:gd name="connsiteY31" fmla="*/ 1593 h 1767"/>
              <a:gd name="connsiteX32" fmla="*/ 2289 w 6319"/>
              <a:gd name="connsiteY32" fmla="*/ 1547 h 1767"/>
              <a:gd name="connsiteX33" fmla="*/ 2422 w 6319"/>
              <a:gd name="connsiteY33" fmla="*/ 1498 h 1767"/>
              <a:gd name="connsiteX34" fmla="*/ 2555 w 6319"/>
              <a:gd name="connsiteY34" fmla="*/ 1444 h 1767"/>
              <a:gd name="connsiteX35" fmla="*/ 2685 w 6319"/>
              <a:gd name="connsiteY35" fmla="*/ 1385 h 1767"/>
              <a:gd name="connsiteX36" fmla="*/ 2815 w 6319"/>
              <a:gd name="connsiteY36" fmla="*/ 1324 h 1767"/>
              <a:gd name="connsiteX37" fmla="*/ 2943 w 6319"/>
              <a:gd name="connsiteY37" fmla="*/ 1260 h 1767"/>
              <a:gd name="connsiteX38" fmla="*/ 3072 w 6319"/>
              <a:gd name="connsiteY38" fmla="*/ 1193 h 1767"/>
              <a:gd name="connsiteX39" fmla="*/ 3200 w 6319"/>
              <a:gd name="connsiteY39" fmla="*/ 1124 h 1767"/>
              <a:gd name="connsiteX40" fmla="*/ 3323 w 6319"/>
              <a:gd name="connsiteY40" fmla="*/ 1053 h 1767"/>
              <a:gd name="connsiteX41" fmla="*/ 3449 w 6319"/>
              <a:gd name="connsiteY41" fmla="*/ 979 h 1767"/>
              <a:gd name="connsiteX42" fmla="*/ 3572 w 6319"/>
              <a:gd name="connsiteY42" fmla="*/ 906 h 1767"/>
              <a:gd name="connsiteX43" fmla="*/ 3694 w 6319"/>
              <a:gd name="connsiteY43" fmla="*/ 831 h 1767"/>
              <a:gd name="connsiteX44" fmla="*/ 3815 w 6319"/>
              <a:gd name="connsiteY44" fmla="*/ 756 h 1767"/>
              <a:gd name="connsiteX45" fmla="*/ 4053 w 6319"/>
              <a:gd name="connsiteY45" fmla="*/ 601 h 1767"/>
              <a:gd name="connsiteX46" fmla="*/ 4286 w 6319"/>
              <a:gd name="connsiteY46" fmla="*/ 451 h 1767"/>
              <a:gd name="connsiteX47" fmla="*/ 4286 w 6319"/>
              <a:gd name="connsiteY47" fmla="*/ 451 h 1767"/>
              <a:gd name="connsiteX48" fmla="*/ 4343 w 6319"/>
              <a:gd name="connsiteY48" fmla="*/ 415 h 1767"/>
              <a:gd name="connsiteX49" fmla="*/ 4400 w 6319"/>
              <a:gd name="connsiteY49" fmla="*/ 380 h 1767"/>
              <a:gd name="connsiteX50" fmla="*/ 4458 w 6319"/>
              <a:gd name="connsiteY50" fmla="*/ 348 h 1767"/>
              <a:gd name="connsiteX51" fmla="*/ 4515 w 6319"/>
              <a:gd name="connsiteY51" fmla="*/ 318 h 1767"/>
              <a:gd name="connsiteX52" fmla="*/ 4572 w 6319"/>
              <a:gd name="connsiteY52" fmla="*/ 291 h 1767"/>
              <a:gd name="connsiteX53" fmla="*/ 4629 w 6319"/>
              <a:gd name="connsiteY53" fmla="*/ 265 h 1767"/>
              <a:gd name="connsiteX54" fmla="*/ 4684 w 6319"/>
              <a:gd name="connsiteY54" fmla="*/ 241 h 1767"/>
              <a:gd name="connsiteX55" fmla="*/ 4741 w 6319"/>
              <a:gd name="connsiteY55" fmla="*/ 220 h 1767"/>
              <a:gd name="connsiteX56" fmla="*/ 4796 w 6319"/>
              <a:gd name="connsiteY56" fmla="*/ 198 h 1767"/>
              <a:gd name="connsiteX57" fmla="*/ 4851 w 6319"/>
              <a:gd name="connsiteY57" fmla="*/ 180 h 1767"/>
              <a:gd name="connsiteX58" fmla="*/ 4906 w 6319"/>
              <a:gd name="connsiteY58" fmla="*/ 164 h 1767"/>
              <a:gd name="connsiteX59" fmla="*/ 4961 w 6319"/>
              <a:gd name="connsiteY59" fmla="*/ 148 h 1767"/>
              <a:gd name="connsiteX60" fmla="*/ 5016 w 6319"/>
              <a:gd name="connsiteY60" fmla="*/ 134 h 1767"/>
              <a:gd name="connsiteX61" fmla="*/ 5068 w 6319"/>
              <a:gd name="connsiteY61" fmla="*/ 123 h 1767"/>
              <a:gd name="connsiteX62" fmla="*/ 5121 w 6319"/>
              <a:gd name="connsiteY62" fmla="*/ 113 h 1767"/>
              <a:gd name="connsiteX63" fmla="*/ 5173 w 6319"/>
              <a:gd name="connsiteY63" fmla="*/ 103 h 1767"/>
              <a:gd name="connsiteX64" fmla="*/ 5226 w 6319"/>
              <a:gd name="connsiteY64" fmla="*/ 97 h 1767"/>
              <a:gd name="connsiteX65" fmla="*/ 5276 w 6319"/>
              <a:gd name="connsiteY65" fmla="*/ 91 h 1767"/>
              <a:gd name="connsiteX66" fmla="*/ 5329 w 6319"/>
              <a:gd name="connsiteY66" fmla="*/ 85 h 1767"/>
              <a:gd name="connsiteX67" fmla="*/ 5379 w 6319"/>
              <a:gd name="connsiteY67" fmla="*/ 81 h 1767"/>
              <a:gd name="connsiteX68" fmla="*/ 5478 w 6319"/>
              <a:gd name="connsiteY68" fmla="*/ 79 h 1767"/>
              <a:gd name="connsiteX69" fmla="*/ 5574 w 6319"/>
              <a:gd name="connsiteY69" fmla="*/ 79 h 1767"/>
              <a:gd name="connsiteX70" fmla="*/ 5667 w 6319"/>
              <a:gd name="connsiteY70" fmla="*/ 85 h 1767"/>
              <a:gd name="connsiteX71" fmla="*/ 5757 w 6319"/>
              <a:gd name="connsiteY71" fmla="*/ 93 h 1767"/>
              <a:gd name="connsiteX72" fmla="*/ 5844 w 6319"/>
              <a:gd name="connsiteY72" fmla="*/ 105 h 1767"/>
              <a:gd name="connsiteX73" fmla="*/ 5928 w 6319"/>
              <a:gd name="connsiteY73" fmla="*/ 119 h 1767"/>
              <a:gd name="connsiteX74" fmla="*/ 6008 w 6319"/>
              <a:gd name="connsiteY74" fmla="*/ 136 h 1767"/>
              <a:gd name="connsiteX75" fmla="*/ 6084 w 6319"/>
              <a:gd name="connsiteY75" fmla="*/ 154 h 1767"/>
              <a:gd name="connsiteX76" fmla="*/ 6184 w 6319"/>
              <a:gd name="connsiteY76" fmla="*/ 496 h 1767"/>
              <a:gd name="connsiteX77" fmla="*/ 6061 w 6319"/>
              <a:gd name="connsiteY77" fmla="*/ 532 h 1767"/>
              <a:gd name="connsiteX78" fmla="*/ 5985 w 6319"/>
              <a:gd name="connsiteY78" fmla="*/ 497 h 1767"/>
              <a:gd name="connsiteX79" fmla="*/ 5905 w 6319"/>
              <a:gd name="connsiteY79" fmla="*/ 465 h 1767"/>
              <a:gd name="connsiteX80" fmla="*/ 5821 w 6319"/>
              <a:gd name="connsiteY80" fmla="*/ 433 h 1767"/>
              <a:gd name="connsiteX81" fmla="*/ 5734 w 6319"/>
              <a:gd name="connsiteY81" fmla="*/ 406 h 1767"/>
              <a:gd name="connsiteX82" fmla="*/ 5642 w 6319"/>
              <a:gd name="connsiteY82" fmla="*/ 380 h 1767"/>
              <a:gd name="connsiteX83" fmla="*/ 5548 w 6319"/>
              <a:gd name="connsiteY83" fmla="*/ 358 h 1767"/>
              <a:gd name="connsiteX84" fmla="*/ 5450 w 6319"/>
              <a:gd name="connsiteY84" fmla="*/ 340 h 1767"/>
              <a:gd name="connsiteX85" fmla="*/ 5402 w 6319"/>
              <a:gd name="connsiteY85" fmla="*/ 332 h 1767"/>
              <a:gd name="connsiteX86" fmla="*/ 5352 w 6319"/>
              <a:gd name="connsiteY86" fmla="*/ 324 h 1767"/>
              <a:gd name="connsiteX87" fmla="*/ 5299 w 6319"/>
              <a:gd name="connsiteY87" fmla="*/ 320 h 1767"/>
              <a:gd name="connsiteX88" fmla="*/ 5247 w 6319"/>
              <a:gd name="connsiteY88" fmla="*/ 316 h 1767"/>
              <a:gd name="connsiteX89" fmla="*/ 5194 w 6319"/>
              <a:gd name="connsiteY89" fmla="*/ 313 h 1767"/>
              <a:gd name="connsiteX90" fmla="*/ 5141 w 6319"/>
              <a:gd name="connsiteY90" fmla="*/ 313 h 1767"/>
              <a:gd name="connsiteX91" fmla="*/ 5089 w 6319"/>
              <a:gd name="connsiteY91" fmla="*/ 313 h 1767"/>
              <a:gd name="connsiteX92" fmla="*/ 5034 w 6319"/>
              <a:gd name="connsiteY92" fmla="*/ 313 h 1767"/>
              <a:gd name="connsiteX93" fmla="*/ 4979 w 6319"/>
              <a:gd name="connsiteY93" fmla="*/ 316 h 1767"/>
              <a:gd name="connsiteX94" fmla="*/ 4922 w 6319"/>
              <a:gd name="connsiteY94" fmla="*/ 320 h 1767"/>
              <a:gd name="connsiteX95" fmla="*/ 4867 w 6319"/>
              <a:gd name="connsiteY95" fmla="*/ 326 h 1767"/>
              <a:gd name="connsiteX96" fmla="*/ 4810 w 6319"/>
              <a:gd name="connsiteY96" fmla="*/ 334 h 1767"/>
              <a:gd name="connsiteX97" fmla="*/ 4753 w 6319"/>
              <a:gd name="connsiteY97" fmla="*/ 344 h 1767"/>
              <a:gd name="connsiteX98" fmla="*/ 4695 w 6319"/>
              <a:gd name="connsiteY98" fmla="*/ 356 h 1767"/>
              <a:gd name="connsiteX99" fmla="*/ 4636 w 6319"/>
              <a:gd name="connsiteY99" fmla="*/ 370 h 1767"/>
              <a:gd name="connsiteX100" fmla="*/ 4576 w 6319"/>
              <a:gd name="connsiteY100" fmla="*/ 384 h 1767"/>
              <a:gd name="connsiteX101" fmla="*/ 4517 w 6319"/>
              <a:gd name="connsiteY101" fmla="*/ 402 h 1767"/>
              <a:gd name="connsiteX102" fmla="*/ 4458 w 6319"/>
              <a:gd name="connsiteY102" fmla="*/ 421 h 1767"/>
              <a:gd name="connsiteX103" fmla="*/ 4398 w 6319"/>
              <a:gd name="connsiteY103" fmla="*/ 441 h 1767"/>
              <a:gd name="connsiteX104" fmla="*/ 4336 w 6319"/>
              <a:gd name="connsiteY104" fmla="*/ 465 h 1767"/>
              <a:gd name="connsiteX105" fmla="*/ 4336 w 6319"/>
              <a:gd name="connsiteY105" fmla="*/ 465 h 1767"/>
              <a:gd name="connsiteX106" fmla="*/ 4092 w 6319"/>
              <a:gd name="connsiteY106" fmla="*/ 564 h 1767"/>
              <a:gd name="connsiteX107" fmla="*/ 3840 w 6319"/>
              <a:gd name="connsiteY107" fmla="*/ 663 h 1767"/>
              <a:gd name="connsiteX108" fmla="*/ 3714 w 6319"/>
              <a:gd name="connsiteY108" fmla="*/ 712 h 1767"/>
              <a:gd name="connsiteX109" fmla="*/ 3586 w 6319"/>
              <a:gd name="connsiteY109" fmla="*/ 760 h 1767"/>
              <a:gd name="connsiteX110" fmla="*/ 3458 w 6319"/>
              <a:gd name="connsiteY110" fmla="*/ 807 h 1767"/>
              <a:gd name="connsiteX111" fmla="*/ 3328 w 6319"/>
              <a:gd name="connsiteY111" fmla="*/ 853 h 1767"/>
              <a:gd name="connsiteX112" fmla="*/ 3195 w 6319"/>
              <a:gd name="connsiteY112" fmla="*/ 894 h 1767"/>
              <a:gd name="connsiteX113" fmla="*/ 3065 w 6319"/>
              <a:gd name="connsiteY113" fmla="*/ 936 h 1767"/>
              <a:gd name="connsiteX114" fmla="*/ 2932 w 6319"/>
              <a:gd name="connsiteY114" fmla="*/ 973 h 1767"/>
              <a:gd name="connsiteX115" fmla="*/ 2797 w 6319"/>
              <a:gd name="connsiteY115" fmla="*/ 1009 h 1767"/>
              <a:gd name="connsiteX116" fmla="*/ 2664 w 6319"/>
              <a:gd name="connsiteY116" fmla="*/ 1043 h 1767"/>
              <a:gd name="connsiteX117" fmla="*/ 2527 w 6319"/>
              <a:gd name="connsiteY117" fmla="*/ 1070 h 1767"/>
              <a:gd name="connsiteX118" fmla="*/ 2392 w 6319"/>
              <a:gd name="connsiteY118" fmla="*/ 1096 h 1767"/>
              <a:gd name="connsiteX119" fmla="*/ 2255 w 6319"/>
              <a:gd name="connsiteY119" fmla="*/ 1116 h 1767"/>
              <a:gd name="connsiteX120" fmla="*/ 2186 w 6319"/>
              <a:gd name="connsiteY120" fmla="*/ 1124 h 1767"/>
              <a:gd name="connsiteX121" fmla="*/ 2118 w 6319"/>
              <a:gd name="connsiteY121" fmla="*/ 1132 h 1767"/>
              <a:gd name="connsiteX122" fmla="*/ 2049 w 6319"/>
              <a:gd name="connsiteY122" fmla="*/ 1138 h 1767"/>
              <a:gd name="connsiteX123" fmla="*/ 1981 w 6319"/>
              <a:gd name="connsiteY123" fmla="*/ 1142 h 1767"/>
              <a:gd name="connsiteX124" fmla="*/ 1912 w 6319"/>
              <a:gd name="connsiteY124" fmla="*/ 1146 h 1767"/>
              <a:gd name="connsiteX125" fmla="*/ 1843 w 6319"/>
              <a:gd name="connsiteY125" fmla="*/ 1148 h 1767"/>
              <a:gd name="connsiteX126" fmla="*/ 1772 w 6319"/>
              <a:gd name="connsiteY126" fmla="*/ 1150 h 1767"/>
              <a:gd name="connsiteX127" fmla="*/ 1704 w 6319"/>
              <a:gd name="connsiteY127" fmla="*/ 1150 h 1767"/>
              <a:gd name="connsiteX128" fmla="*/ 1635 w 6319"/>
              <a:gd name="connsiteY128" fmla="*/ 1146 h 1767"/>
              <a:gd name="connsiteX129" fmla="*/ 1564 w 6319"/>
              <a:gd name="connsiteY129" fmla="*/ 1144 h 1767"/>
              <a:gd name="connsiteX130" fmla="*/ 1496 w 6319"/>
              <a:gd name="connsiteY130" fmla="*/ 1138 h 1767"/>
              <a:gd name="connsiteX131" fmla="*/ 1425 w 6319"/>
              <a:gd name="connsiteY131" fmla="*/ 1132 h 1767"/>
              <a:gd name="connsiteX132" fmla="*/ 1356 w 6319"/>
              <a:gd name="connsiteY132" fmla="*/ 1124 h 1767"/>
              <a:gd name="connsiteX133" fmla="*/ 1285 w 6319"/>
              <a:gd name="connsiteY133" fmla="*/ 1112 h 1767"/>
              <a:gd name="connsiteX134" fmla="*/ 1214 w 6319"/>
              <a:gd name="connsiteY134" fmla="*/ 1102 h 1767"/>
              <a:gd name="connsiteX135" fmla="*/ 1146 w 6319"/>
              <a:gd name="connsiteY135" fmla="*/ 1088 h 1767"/>
              <a:gd name="connsiteX136" fmla="*/ 1075 w 6319"/>
              <a:gd name="connsiteY136" fmla="*/ 1072 h 1767"/>
              <a:gd name="connsiteX137" fmla="*/ 1004 w 6319"/>
              <a:gd name="connsiteY137" fmla="*/ 1055 h 1767"/>
              <a:gd name="connsiteX138" fmla="*/ 933 w 6319"/>
              <a:gd name="connsiteY138" fmla="*/ 1037 h 1767"/>
              <a:gd name="connsiteX139" fmla="*/ 862 w 6319"/>
              <a:gd name="connsiteY139" fmla="*/ 1015 h 1767"/>
              <a:gd name="connsiteX140" fmla="*/ 791 w 6319"/>
              <a:gd name="connsiteY140" fmla="*/ 993 h 1767"/>
              <a:gd name="connsiteX141" fmla="*/ 723 w 6319"/>
              <a:gd name="connsiteY141" fmla="*/ 968 h 1767"/>
              <a:gd name="connsiteX142" fmla="*/ 652 w 6319"/>
              <a:gd name="connsiteY142" fmla="*/ 940 h 1767"/>
              <a:gd name="connsiteX143" fmla="*/ 581 w 6319"/>
              <a:gd name="connsiteY143" fmla="*/ 912 h 1767"/>
              <a:gd name="connsiteX144" fmla="*/ 510 w 6319"/>
              <a:gd name="connsiteY144" fmla="*/ 880 h 1767"/>
              <a:gd name="connsiteX145" fmla="*/ 439 w 6319"/>
              <a:gd name="connsiteY145" fmla="*/ 847 h 1767"/>
              <a:gd name="connsiteX146" fmla="*/ 368 w 6319"/>
              <a:gd name="connsiteY146" fmla="*/ 811 h 1767"/>
              <a:gd name="connsiteX147" fmla="*/ 297 w 6319"/>
              <a:gd name="connsiteY147" fmla="*/ 774 h 1767"/>
              <a:gd name="connsiteX148" fmla="*/ 226 w 6319"/>
              <a:gd name="connsiteY148" fmla="*/ 734 h 1767"/>
              <a:gd name="connsiteX149" fmla="*/ 156 w 6319"/>
              <a:gd name="connsiteY149" fmla="*/ 692 h 1767"/>
              <a:gd name="connsiteX150" fmla="*/ 85 w 6319"/>
              <a:gd name="connsiteY150" fmla="*/ 647 h 1767"/>
              <a:gd name="connsiteX151" fmla="*/ 14 w 6319"/>
              <a:gd name="connsiteY151" fmla="*/ 599 h 1767"/>
              <a:gd name="connsiteX152" fmla="*/ 0 w 6319"/>
              <a:gd name="connsiteY152" fmla="*/ 1537 h 1767"/>
              <a:gd name="connsiteX0" fmla="*/ 0 w 6199"/>
              <a:gd name="connsiteY0" fmla="*/ 1537 h 1767"/>
              <a:gd name="connsiteX1" fmla="*/ 0 w 6199"/>
              <a:gd name="connsiteY1" fmla="*/ 1537 h 1767"/>
              <a:gd name="connsiteX2" fmla="*/ 78 w 6199"/>
              <a:gd name="connsiteY2" fmla="*/ 1567 h 1767"/>
              <a:gd name="connsiteX3" fmla="*/ 153 w 6199"/>
              <a:gd name="connsiteY3" fmla="*/ 1595 h 1767"/>
              <a:gd name="connsiteX4" fmla="*/ 229 w 6199"/>
              <a:gd name="connsiteY4" fmla="*/ 1621 h 1767"/>
              <a:gd name="connsiteX5" fmla="*/ 302 w 6199"/>
              <a:gd name="connsiteY5" fmla="*/ 1644 h 1767"/>
              <a:gd name="connsiteX6" fmla="*/ 377 w 6199"/>
              <a:gd name="connsiteY6" fmla="*/ 1666 h 1767"/>
              <a:gd name="connsiteX7" fmla="*/ 453 w 6199"/>
              <a:gd name="connsiteY7" fmla="*/ 1686 h 1767"/>
              <a:gd name="connsiteX8" fmla="*/ 526 w 6199"/>
              <a:gd name="connsiteY8" fmla="*/ 1704 h 1767"/>
              <a:gd name="connsiteX9" fmla="*/ 599 w 6199"/>
              <a:gd name="connsiteY9" fmla="*/ 1718 h 1767"/>
              <a:gd name="connsiteX10" fmla="*/ 672 w 6199"/>
              <a:gd name="connsiteY10" fmla="*/ 1731 h 1767"/>
              <a:gd name="connsiteX11" fmla="*/ 746 w 6199"/>
              <a:gd name="connsiteY11" fmla="*/ 1741 h 1767"/>
              <a:gd name="connsiteX12" fmla="*/ 819 w 6199"/>
              <a:gd name="connsiteY12" fmla="*/ 1749 h 1767"/>
              <a:gd name="connsiteX13" fmla="*/ 892 w 6199"/>
              <a:gd name="connsiteY13" fmla="*/ 1757 h 1767"/>
              <a:gd name="connsiteX14" fmla="*/ 965 w 6199"/>
              <a:gd name="connsiteY14" fmla="*/ 1761 h 1767"/>
              <a:gd name="connsiteX15" fmla="*/ 1036 w 6199"/>
              <a:gd name="connsiteY15" fmla="*/ 1765 h 1767"/>
              <a:gd name="connsiteX16" fmla="*/ 1109 w 6199"/>
              <a:gd name="connsiteY16" fmla="*/ 1767 h 1767"/>
              <a:gd name="connsiteX17" fmla="*/ 1180 w 6199"/>
              <a:gd name="connsiteY17" fmla="*/ 1765 h 1767"/>
              <a:gd name="connsiteX18" fmla="*/ 1251 w 6199"/>
              <a:gd name="connsiteY18" fmla="*/ 1763 h 1767"/>
              <a:gd name="connsiteX19" fmla="*/ 1324 w 6199"/>
              <a:gd name="connsiteY19" fmla="*/ 1759 h 1767"/>
              <a:gd name="connsiteX20" fmla="*/ 1395 w 6199"/>
              <a:gd name="connsiteY20" fmla="*/ 1753 h 1767"/>
              <a:gd name="connsiteX21" fmla="*/ 1464 w 6199"/>
              <a:gd name="connsiteY21" fmla="*/ 1747 h 1767"/>
              <a:gd name="connsiteX22" fmla="*/ 1535 w 6199"/>
              <a:gd name="connsiteY22" fmla="*/ 1737 h 1767"/>
              <a:gd name="connsiteX23" fmla="*/ 1606 w 6199"/>
              <a:gd name="connsiteY23" fmla="*/ 1727 h 1767"/>
              <a:gd name="connsiteX24" fmla="*/ 1674 w 6199"/>
              <a:gd name="connsiteY24" fmla="*/ 1716 h 1767"/>
              <a:gd name="connsiteX25" fmla="*/ 1743 w 6199"/>
              <a:gd name="connsiteY25" fmla="*/ 1702 h 1767"/>
              <a:gd name="connsiteX26" fmla="*/ 1814 w 6199"/>
              <a:gd name="connsiteY26" fmla="*/ 1688 h 1767"/>
              <a:gd name="connsiteX27" fmla="*/ 1882 w 6199"/>
              <a:gd name="connsiteY27" fmla="*/ 1672 h 1767"/>
              <a:gd name="connsiteX28" fmla="*/ 1951 w 6199"/>
              <a:gd name="connsiteY28" fmla="*/ 1654 h 1767"/>
              <a:gd name="connsiteX29" fmla="*/ 2019 w 6199"/>
              <a:gd name="connsiteY29" fmla="*/ 1634 h 1767"/>
              <a:gd name="connsiteX30" fmla="*/ 2086 w 6199"/>
              <a:gd name="connsiteY30" fmla="*/ 1615 h 1767"/>
              <a:gd name="connsiteX31" fmla="*/ 2154 w 6199"/>
              <a:gd name="connsiteY31" fmla="*/ 1593 h 1767"/>
              <a:gd name="connsiteX32" fmla="*/ 2289 w 6199"/>
              <a:gd name="connsiteY32" fmla="*/ 1547 h 1767"/>
              <a:gd name="connsiteX33" fmla="*/ 2422 w 6199"/>
              <a:gd name="connsiteY33" fmla="*/ 1498 h 1767"/>
              <a:gd name="connsiteX34" fmla="*/ 2555 w 6199"/>
              <a:gd name="connsiteY34" fmla="*/ 1444 h 1767"/>
              <a:gd name="connsiteX35" fmla="*/ 2685 w 6199"/>
              <a:gd name="connsiteY35" fmla="*/ 1385 h 1767"/>
              <a:gd name="connsiteX36" fmla="*/ 2815 w 6199"/>
              <a:gd name="connsiteY36" fmla="*/ 1324 h 1767"/>
              <a:gd name="connsiteX37" fmla="*/ 2943 w 6199"/>
              <a:gd name="connsiteY37" fmla="*/ 1260 h 1767"/>
              <a:gd name="connsiteX38" fmla="*/ 3072 w 6199"/>
              <a:gd name="connsiteY38" fmla="*/ 1193 h 1767"/>
              <a:gd name="connsiteX39" fmla="*/ 3200 w 6199"/>
              <a:gd name="connsiteY39" fmla="*/ 1124 h 1767"/>
              <a:gd name="connsiteX40" fmla="*/ 3323 w 6199"/>
              <a:gd name="connsiteY40" fmla="*/ 1053 h 1767"/>
              <a:gd name="connsiteX41" fmla="*/ 3449 w 6199"/>
              <a:gd name="connsiteY41" fmla="*/ 979 h 1767"/>
              <a:gd name="connsiteX42" fmla="*/ 3572 w 6199"/>
              <a:gd name="connsiteY42" fmla="*/ 906 h 1767"/>
              <a:gd name="connsiteX43" fmla="*/ 3694 w 6199"/>
              <a:gd name="connsiteY43" fmla="*/ 831 h 1767"/>
              <a:gd name="connsiteX44" fmla="*/ 3815 w 6199"/>
              <a:gd name="connsiteY44" fmla="*/ 756 h 1767"/>
              <a:gd name="connsiteX45" fmla="*/ 4053 w 6199"/>
              <a:gd name="connsiteY45" fmla="*/ 601 h 1767"/>
              <a:gd name="connsiteX46" fmla="*/ 4286 w 6199"/>
              <a:gd name="connsiteY46" fmla="*/ 451 h 1767"/>
              <a:gd name="connsiteX47" fmla="*/ 4286 w 6199"/>
              <a:gd name="connsiteY47" fmla="*/ 451 h 1767"/>
              <a:gd name="connsiteX48" fmla="*/ 4343 w 6199"/>
              <a:gd name="connsiteY48" fmla="*/ 415 h 1767"/>
              <a:gd name="connsiteX49" fmla="*/ 4400 w 6199"/>
              <a:gd name="connsiteY49" fmla="*/ 380 h 1767"/>
              <a:gd name="connsiteX50" fmla="*/ 4458 w 6199"/>
              <a:gd name="connsiteY50" fmla="*/ 348 h 1767"/>
              <a:gd name="connsiteX51" fmla="*/ 4515 w 6199"/>
              <a:gd name="connsiteY51" fmla="*/ 318 h 1767"/>
              <a:gd name="connsiteX52" fmla="*/ 4572 w 6199"/>
              <a:gd name="connsiteY52" fmla="*/ 291 h 1767"/>
              <a:gd name="connsiteX53" fmla="*/ 4629 w 6199"/>
              <a:gd name="connsiteY53" fmla="*/ 265 h 1767"/>
              <a:gd name="connsiteX54" fmla="*/ 4684 w 6199"/>
              <a:gd name="connsiteY54" fmla="*/ 241 h 1767"/>
              <a:gd name="connsiteX55" fmla="*/ 4741 w 6199"/>
              <a:gd name="connsiteY55" fmla="*/ 220 h 1767"/>
              <a:gd name="connsiteX56" fmla="*/ 4796 w 6199"/>
              <a:gd name="connsiteY56" fmla="*/ 198 h 1767"/>
              <a:gd name="connsiteX57" fmla="*/ 4851 w 6199"/>
              <a:gd name="connsiteY57" fmla="*/ 180 h 1767"/>
              <a:gd name="connsiteX58" fmla="*/ 4906 w 6199"/>
              <a:gd name="connsiteY58" fmla="*/ 164 h 1767"/>
              <a:gd name="connsiteX59" fmla="*/ 4961 w 6199"/>
              <a:gd name="connsiteY59" fmla="*/ 148 h 1767"/>
              <a:gd name="connsiteX60" fmla="*/ 5016 w 6199"/>
              <a:gd name="connsiteY60" fmla="*/ 134 h 1767"/>
              <a:gd name="connsiteX61" fmla="*/ 5068 w 6199"/>
              <a:gd name="connsiteY61" fmla="*/ 123 h 1767"/>
              <a:gd name="connsiteX62" fmla="*/ 5121 w 6199"/>
              <a:gd name="connsiteY62" fmla="*/ 113 h 1767"/>
              <a:gd name="connsiteX63" fmla="*/ 5173 w 6199"/>
              <a:gd name="connsiteY63" fmla="*/ 103 h 1767"/>
              <a:gd name="connsiteX64" fmla="*/ 5226 w 6199"/>
              <a:gd name="connsiteY64" fmla="*/ 97 h 1767"/>
              <a:gd name="connsiteX65" fmla="*/ 5276 w 6199"/>
              <a:gd name="connsiteY65" fmla="*/ 91 h 1767"/>
              <a:gd name="connsiteX66" fmla="*/ 5329 w 6199"/>
              <a:gd name="connsiteY66" fmla="*/ 85 h 1767"/>
              <a:gd name="connsiteX67" fmla="*/ 5379 w 6199"/>
              <a:gd name="connsiteY67" fmla="*/ 81 h 1767"/>
              <a:gd name="connsiteX68" fmla="*/ 5478 w 6199"/>
              <a:gd name="connsiteY68" fmla="*/ 79 h 1767"/>
              <a:gd name="connsiteX69" fmla="*/ 5574 w 6199"/>
              <a:gd name="connsiteY69" fmla="*/ 79 h 1767"/>
              <a:gd name="connsiteX70" fmla="*/ 5667 w 6199"/>
              <a:gd name="connsiteY70" fmla="*/ 85 h 1767"/>
              <a:gd name="connsiteX71" fmla="*/ 5757 w 6199"/>
              <a:gd name="connsiteY71" fmla="*/ 93 h 1767"/>
              <a:gd name="connsiteX72" fmla="*/ 5844 w 6199"/>
              <a:gd name="connsiteY72" fmla="*/ 105 h 1767"/>
              <a:gd name="connsiteX73" fmla="*/ 5928 w 6199"/>
              <a:gd name="connsiteY73" fmla="*/ 119 h 1767"/>
              <a:gd name="connsiteX74" fmla="*/ 6008 w 6199"/>
              <a:gd name="connsiteY74" fmla="*/ 136 h 1767"/>
              <a:gd name="connsiteX75" fmla="*/ 6084 w 6199"/>
              <a:gd name="connsiteY75" fmla="*/ 154 h 1767"/>
              <a:gd name="connsiteX76" fmla="*/ 6184 w 6199"/>
              <a:gd name="connsiteY76" fmla="*/ 496 h 1767"/>
              <a:gd name="connsiteX77" fmla="*/ 6061 w 6199"/>
              <a:gd name="connsiteY77" fmla="*/ 532 h 1767"/>
              <a:gd name="connsiteX78" fmla="*/ 5985 w 6199"/>
              <a:gd name="connsiteY78" fmla="*/ 497 h 1767"/>
              <a:gd name="connsiteX79" fmla="*/ 5905 w 6199"/>
              <a:gd name="connsiteY79" fmla="*/ 465 h 1767"/>
              <a:gd name="connsiteX80" fmla="*/ 5821 w 6199"/>
              <a:gd name="connsiteY80" fmla="*/ 433 h 1767"/>
              <a:gd name="connsiteX81" fmla="*/ 5734 w 6199"/>
              <a:gd name="connsiteY81" fmla="*/ 406 h 1767"/>
              <a:gd name="connsiteX82" fmla="*/ 5642 w 6199"/>
              <a:gd name="connsiteY82" fmla="*/ 380 h 1767"/>
              <a:gd name="connsiteX83" fmla="*/ 5548 w 6199"/>
              <a:gd name="connsiteY83" fmla="*/ 358 h 1767"/>
              <a:gd name="connsiteX84" fmla="*/ 5450 w 6199"/>
              <a:gd name="connsiteY84" fmla="*/ 340 h 1767"/>
              <a:gd name="connsiteX85" fmla="*/ 5402 w 6199"/>
              <a:gd name="connsiteY85" fmla="*/ 332 h 1767"/>
              <a:gd name="connsiteX86" fmla="*/ 5352 w 6199"/>
              <a:gd name="connsiteY86" fmla="*/ 324 h 1767"/>
              <a:gd name="connsiteX87" fmla="*/ 5299 w 6199"/>
              <a:gd name="connsiteY87" fmla="*/ 320 h 1767"/>
              <a:gd name="connsiteX88" fmla="*/ 5247 w 6199"/>
              <a:gd name="connsiteY88" fmla="*/ 316 h 1767"/>
              <a:gd name="connsiteX89" fmla="*/ 5194 w 6199"/>
              <a:gd name="connsiteY89" fmla="*/ 313 h 1767"/>
              <a:gd name="connsiteX90" fmla="*/ 5141 w 6199"/>
              <a:gd name="connsiteY90" fmla="*/ 313 h 1767"/>
              <a:gd name="connsiteX91" fmla="*/ 5089 w 6199"/>
              <a:gd name="connsiteY91" fmla="*/ 313 h 1767"/>
              <a:gd name="connsiteX92" fmla="*/ 5034 w 6199"/>
              <a:gd name="connsiteY92" fmla="*/ 313 h 1767"/>
              <a:gd name="connsiteX93" fmla="*/ 4979 w 6199"/>
              <a:gd name="connsiteY93" fmla="*/ 316 h 1767"/>
              <a:gd name="connsiteX94" fmla="*/ 4922 w 6199"/>
              <a:gd name="connsiteY94" fmla="*/ 320 h 1767"/>
              <a:gd name="connsiteX95" fmla="*/ 4867 w 6199"/>
              <a:gd name="connsiteY95" fmla="*/ 326 h 1767"/>
              <a:gd name="connsiteX96" fmla="*/ 4810 w 6199"/>
              <a:gd name="connsiteY96" fmla="*/ 334 h 1767"/>
              <a:gd name="connsiteX97" fmla="*/ 4753 w 6199"/>
              <a:gd name="connsiteY97" fmla="*/ 344 h 1767"/>
              <a:gd name="connsiteX98" fmla="*/ 4695 w 6199"/>
              <a:gd name="connsiteY98" fmla="*/ 356 h 1767"/>
              <a:gd name="connsiteX99" fmla="*/ 4636 w 6199"/>
              <a:gd name="connsiteY99" fmla="*/ 370 h 1767"/>
              <a:gd name="connsiteX100" fmla="*/ 4576 w 6199"/>
              <a:gd name="connsiteY100" fmla="*/ 384 h 1767"/>
              <a:gd name="connsiteX101" fmla="*/ 4517 w 6199"/>
              <a:gd name="connsiteY101" fmla="*/ 402 h 1767"/>
              <a:gd name="connsiteX102" fmla="*/ 4458 w 6199"/>
              <a:gd name="connsiteY102" fmla="*/ 421 h 1767"/>
              <a:gd name="connsiteX103" fmla="*/ 4398 w 6199"/>
              <a:gd name="connsiteY103" fmla="*/ 441 h 1767"/>
              <a:gd name="connsiteX104" fmla="*/ 4336 w 6199"/>
              <a:gd name="connsiteY104" fmla="*/ 465 h 1767"/>
              <a:gd name="connsiteX105" fmla="*/ 4336 w 6199"/>
              <a:gd name="connsiteY105" fmla="*/ 465 h 1767"/>
              <a:gd name="connsiteX106" fmla="*/ 4092 w 6199"/>
              <a:gd name="connsiteY106" fmla="*/ 564 h 1767"/>
              <a:gd name="connsiteX107" fmla="*/ 3840 w 6199"/>
              <a:gd name="connsiteY107" fmla="*/ 663 h 1767"/>
              <a:gd name="connsiteX108" fmla="*/ 3714 w 6199"/>
              <a:gd name="connsiteY108" fmla="*/ 712 h 1767"/>
              <a:gd name="connsiteX109" fmla="*/ 3586 w 6199"/>
              <a:gd name="connsiteY109" fmla="*/ 760 h 1767"/>
              <a:gd name="connsiteX110" fmla="*/ 3458 w 6199"/>
              <a:gd name="connsiteY110" fmla="*/ 807 h 1767"/>
              <a:gd name="connsiteX111" fmla="*/ 3328 w 6199"/>
              <a:gd name="connsiteY111" fmla="*/ 853 h 1767"/>
              <a:gd name="connsiteX112" fmla="*/ 3195 w 6199"/>
              <a:gd name="connsiteY112" fmla="*/ 894 h 1767"/>
              <a:gd name="connsiteX113" fmla="*/ 3065 w 6199"/>
              <a:gd name="connsiteY113" fmla="*/ 936 h 1767"/>
              <a:gd name="connsiteX114" fmla="*/ 2932 w 6199"/>
              <a:gd name="connsiteY114" fmla="*/ 973 h 1767"/>
              <a:gd name="connsiteX115" fmla="*/ 2797 w 6199"/>
              <a:gd name="connsiteY115" fmla="*/ 1009 h 1767"/>
              <a:gd name="connsiteX116" fmla="*/ 2664 w 6199"/>
              <a:gd name="connsiteY116" fmla="*/ 1043 h 1767"/>
              <a:gd name="connsiteX117" fmla="*/ 2527 w 6199"/>
              <a:gd name="connsiteY117" fmla="*/ 1070 h 1767"/>
              <a:gd name="connsiteX118" fmla="*/ 2392 w 6199"/>
              <a:gd name="connsiteY118" fmla="*/ 1096 h 1767"/>
              <a:gd name="connsiteX119" fmla="*/ 2255 w 6199"/>
              <a:gd name="connsiteY119" fmla="*/ 1116 h 1767"/>
              <a:gd name="connsiteX120" fmla="*/ 2186 w 6199"/>
              <a:gd name="connsiteY120" fmla="*/ 1124 h 1767"/>
              <a:gd name="connsiteX121" fmla="*/ 2118 w 6199"/>
              <a:gd name="connsiteY121" fmla="*/ 1132 h 1767"/>
              <a:gd name="connsiteX122" fmla="*/ 2049 w 6199"/>
              <a:gd name="connsiteY122" fmla="*/ 1138 h 1767"/>
              <a:gd name="connsiteX123" fmla="*/ 1981 w 6199"/>
              <a:gd name="connsiteY123" fmla="*/ 1142 h 1767"/>
              <a:gd name="connsiteX124" fmla="*/ 1912 w 6199"/>
              <a:gd name="connsiteY124" fmla="*/ 1146 h 1767"/>
              <a:gd name="connsiteX125" fmla="*/ 1843 w 6199"/>
              <a:gd name="connsiteY125" fmla="*/ 1148 h 1767"/>
              <a:gd name="connsiteX126" fmla="*/ 1772 w 6199"/>
              <a:gd name="connsiteY126" fmla="*/ 1150 h 1767"/>
              <a:gd name="connsiteX127" fmla="*/ 1704 w 6199"/>
              <a:gd name="connsiteY127" fmla="*/ 1150 h 1767"/>
              <a:gd name="connsiteX128" fmla="*/ 1635 w 6199"/>
              <a:gd name="connsiteY128" fmla="*/ 1146 h 1767"/>
              <a:gd name="connsiteX129" fmla="*/ 1564 w 6199"/>
              <a:gd name="connsiteY129" fmla="*/ 1144 h 1767"/>
              <a:gd name="connsiteX130" fmla="*/ 1496 w 6199"/>
              <a:gd name="connsiteY130" fmla="*/ 1138 h 1767"/>
              <a:gd name="connsiteX131" fmla="*/ 1425 w 6199"/>
              <a:gd name="connsiteY131" fmla="*/ 1132 h 1767"/>
              <a:gd name="connsiteX132" fmla="*/ 1356 w 6199"/>
              <a:gd name="connsiteY132" fmla="*/ 1124 h 1767"/>
              <a:gd name="connsiteX133" fmla="*/ 1285 w 6199"/>
              <a:gd name="connsiteY133" fmla="*/ 1112 h 1767"/>
              <a:gd name="connsiteX134" fmla="*/ 1214 w 6199"/>
              <a:gd name="connsiteY134" fmla="*/ 1102 h 1767"/>
              <a:gd name="connsiteX135" fmla="*/ 1146 w 6199"/>
              <a:gd name="connsiteY135" fmla="*/ 1088 h 1767"/>
              <a:gd name="connsiteX136" fmla="*/ 1075 w 6199"/>
              <a:gd name="connsiteY136" fmla="*/ 1072 h 1767"/>
              <a:gd name="connsiteX137" fmla="*/ 1004 w 6199"/>
              <a:gd name="connsiteY137" fmla="*/ 1055 h 1767"/>
              <a:gd name="connsiteX138" fmla="*/ 933 w 6199"/>
              <a:gd name="connsiteY138" fmla="*/ 1037 h 1767"/>
              <a:gd name="connsiteX139" fmla="*/ 862 w 6199"/>
              <a:gd name="connsiteY139" fmla="*/ 1015 h 1767"/>
              <a:gd name="connsiteX140" fmla="*/ 791 w 6199"/>
              <a:gd name="connsiteY140" fmla="*/ 993 h 1767"/>
              <a:gd name="connsiteX141" fmla="*/ 723 w 6199"/>
              <a:gd name="connsiteY141" fmla="*/ 968 h 1767"/>
              <a:gd name="connsiteX142" fmla="*/ 652 w 6199"/>
              <a:gd name="connsiteY142" fmla="*/ 940 h 1767"/>
              <a:gd name="connsiteX143" fmla="*/ 581 w 6199"/>
              <a:gd name="connsiteY143" fmla="*/ 912 h 1767"/>
              <a:gd name="connsiteX144" fmla="*/ 510 w 6199"/>
              <a:gd name="connsiteY144" fmla="*/ 880 h 1767"/>
              <a:gd name="connsiteX145" fmla="*/ 439 w 6199"/>
              <a:gd name="connsiteY145" fmla="*/ 847 h 1767"/>
              <a:gd name="connsiteX146" fmla="*/ 368 w 6199"/>
              <a:gd name="connsiteY146" fmla="*/ 811 h 1767"/>
              <a:gd name="connsiteX147" fmla="*/ 297 w 6199"/>
              <a:gd name="connsiteY147" fmla="*/ 774 h 1767"/>
              <a:gd name="connsiteX148" fmla="*/ 226 w 6199"/>
              <a:gd name="connsiteY148" fmla="*/ 734 h 1767"/>
              <a:gd name="connsiteX149" fmla="*/ 156 w 6199"/>
              <a:gd name="connsiteY149" fmla="*/ 692 h 1767"/>
              <a:gd name="connsiteX150" fmla="*/ 85 w 6199"/>
              <a:gd name="connsiteY150" fmla="*/ 647 h 1767"/>
              <a:gd name="connsiteX151" fmla="*/ 14 w 6199"/>
              <a:gd name="connsiteY151" fmla="*/ 599 h 1767"/>
              <a:gd name="connsiteX152" fmla="*/ 0 w 6199"/>
              <a:gd name="connsiteY152" fmla="*/ 1537 h 1767"/>
              <a:gd name="connsiteX0" fmla="*/ 0 w 6139"/>
              <a:gd name="connsiteY0" fmla="*/ 1584 h 1814"/>
              <a:gd name="connsiteX1" fmla="*/ 0 w 6139"/>
              <a:gd name="connsiteY1" fmla="*/ 1584 h 1814"/>
              <a:gd name="connsiteX2" fmla="*/ 78 w 6139"/>
              <a:gd name="connsiteY2" fmla="*/ 1614 h 1814"/>
              <a:gd name="connsiteX3" fmla="*/ 153 w 6139"/>
              <a:gd name="connsiteY3" fmla="*/ 1642 h 1814"/>
              <a:gd name="connsiteX4" fmla="*/ 229 w 6139"/>
              <a:gd name="connsiteY4" fmla="*/ 1668 h 1814"/>
              <a:gd name="connsiteX5" fmla="*/ 302 w 6139"/>
              <a:gd name="connsiteY5" fmla="*/ 1691 h 1814"/>
              <a:gd name="connsiteX6" fmla="*/ 377 w 6139"/>
              <a:gd name="connsiteY6" fmla="*/ 1713 h 1814"/>
              <a:gd name="connsiteX7" fmla="*/ 453 w 6139"/>
              <a:gd name="connsiteY7" fmla="*/ 1733 h 1814"/>
              <a:gd name="connsiteX8" fmla="*/ 526 w 6139"/>
              <a:gd name="connsiteY8" fmla="*/ 1751 h 1814"/>
              <a:gd name="connsiteX9" fmla="*/ 599 w 6139"/>
              <a:gd name="connsiteY9" fmla="*/ 1765 h 1814"/>
              <a:gd name="connsiteX10" fmla="*/ 672 w 6139"/>
              <a:gd name="connsiteY10" fmla="*/ 1778 h 1814"/>
              <a:gd name="connsiteX11" fmla="*/ 746 w 6139"/>
              <a:gd name="connsiteY11" fmla="*/ 1788 h 1814"/>
              <a:gd name="connsiteX12" fmla="*/ 819 w 6139"/>
              <a:gd name="connsiteY12" fmla="*/ 1796 h 1814"/>
              <a:gd name="connsiteX13" fmla="*/ 892 w 6139"/>
              <a:gd name="connsiteY13" fmla="*/ 1804 h 1814"/>
              <a:gd name="connsiteX14" fmla="*/ 965 w 6139"/>
              <a:gd name="connsiteY14" fmla="*/ 1808 h 1814"/>
              <a:gd name="connsiteX15" fmla="*/ 1036 w 6139"/>
              <a:gd name="connsiteY15" fmla="*/ 1812 h 1814"/>
              <a:gd name="connsiteX16" fmla="*/ 1109 w 6139"/>
              <a:gd name="connsiteY16" fmla="*/ 1814 h 1814"/>
              <a:gd name="connsiteX17" fmla="*/ 1180 w 6139"/>
              <a:gd name="connsiteY17" fmla="*/ 1812 h 1814"/>
              <a:gd name="connsiteX18" fmla="*/ 1251 w 6139"/>
              <a:gd name="connsiteY18" fmla="*/ 1810 h 1814"/>
              <a:gd name="connsiteX19" fmla="*/ 1324 w 6139"/>
              <a:gd name="connsiteY19" fmla="*/ 1806 h 1814"/>
              <a:gd name="connsiteX20" fmla="*/ 1395 w 6139"/>
              <a:gd name="connsiteY20" fmla="*/ 1800 h 1814"/>
              <a:gd name="connsiteX21" fmla="*/ 1464 w 6139"/>
              <a:gd name="connsiteY21" fmla="*/ 1794 h 1814"/>
              <a:gd name="connsiteX22" fmla="*/ 1535 w 6139"/>
              <a:gd name="connsiteY22" fmla="*/ 1784 h 1814"/>
              <a:gd name="connsiteX23" fmla="*/ 1606 w 6139"/>
              <a:gd name="connsiteY23" fmla="*/ 1774 h 1814"/>
              <a:gd name="connsiteX24" fmla="*/ 1674 w 6139"/>
              <a:gd name="connsiteY24" fmla="*/ 1763 h 1814"/>
              <a:gd name="connsiteX25" fmla="*/ 1743 w 6139"/>
              <a:gd name="connsiteY25" fmla="*/ 1749 h 1814"/>
              <a:gd name="connsiteX26" fmla="*/ 1814 w 6139"/>
              <a:gd name="connsiteY26" fmla="*/ 1735 h 1814"/>
              <a:gd name="connsiteX27" fmla="*/ 1882 w 6139"/>
              <a:gd name="connsiteY27" fmla="*/ 1719 h 1814"/>
              <a:gd name="connsiteX28" fmla="*/ 1951 w 6139"/>
              <a:gd name="connsiteY28" fmla="*/ 1701 h 1814"/>
              <a:gd name="connsiteX29" fmla="*/ 2019 w 6139"/>
              <a:gd name="connsiteY29" fmla="*/ 1681 h 1814"/>
              <a:gd name="connsiteX30" fmla="*/ 2086 w 6139"/>
              <a:gd name="connsiteY30" fmla="*/ 1662 h 1814"/>
              <a:gd name="connsiteX31" fmla="*/ 2154 w 6139"/>
              <a:gd name="connsiteY31" fmla="*/ 1640 h 1814"/>
              <a:gd name="connsiteX32" fmla="*/ 2289 w 6139"/>
              <a:gd name="connsiteY32" fmla="*/ 1594 h 1814"/>
              <a:gd name="connsiteX33" fmla="*/ 2422 w 6139"/>
              <a:gd name="connsiteY33" fmla="*/ 1545 h 1814"/>
              <a:gd name="connsiteX34" fmla="*/ 2555 w 6139"/>
              <a:gd name="connsiteY34" fmla="*/ 1491 h 1814"/>
              <a:gd name="connsiteX35" fmla="*/ 2685 w 6139"/>
              <a:gd name="connsiteY35" fmla="*/ 1432 h 1814"/>
              <a:gd name="connsiteX36" fmla="*/ 2815 w 6139"/>
              <a:gd name="connsiteY36" fmla="*/ 1371 h 1814"/>
              <a:gd name="connsiteX37" fmla="*/ 2943 w 6139"/>
              <a:gd name="connsiteY37" fmla="*/ 1307 h 1814"/>
              <a:gd name="connsiteX38" fmla="*/ 3072 w 6139"/>
              <a:gd name="connsiteY38" fmla="*/ 1240 h 1814"/>
              <a:gd name="connsiteX39" fmla="*/ 3200 w 6139"/>
              <a:gd name="connsiteY39" fmla="*/ 1171 h 1814"/>
              <a:gd name="connsiteX40" fmla="*/ 3323 w 6139"/>
              <a:gd name="connsiteY40" fmla="*/ 1100 h 1814"/>
              <a:gd name="connsiteX41" fmla="*/ 3449 w 6139"/>
              <a:gd name="connsiteY41" fmla="*/ 1026 h 1814"/>
              <a:gd name="connsiteX42" fmla="*/ 3572 w 6139"/>
              <a:gd name="connsiteY42" fmla="*/ 953 h 1814"/>
              <a:gd name="connsiteX43" fmla="*/ 3694 w 6139"/>
              <a:gd name="connsiteY43" fmla="*/ 878 h 1814"/>
              <a:gd name="connsiteX44" fmla="*/ 3815 w 6139"/>
              <a:gd name="connsiteY44" fmla="*/ 803 h 1814"/>
              <a:gd name="connsiteX45" fmla="*/ 4053 w 6139"/>
              <a:gd name="connsiteY45" fmla="*/ 648 h 1814"/>
              <a:gd name="connsiteX46" fmla="*/ 4286 w 6139"/>
              <a:gd name="connsiteY46" fmla="*/ 498 h 1814"/>
              <a:gd name="connsiteX47" fmla="*/ 4286 w 6139"/>
              <a:gd name="connsiteY47" fmla="*/ 498 h 1814"/>
              <a:gd name="connsiteX48" fmla="*/ 4343 w 6139"/>
              <a:gd name="connsiteY48" fmla="*/ 462 h 1814"/>
              <a:gd name="connsiteX49" fmla="*/ 4400 w 6139"/>
              <a:gd name="connsiteY49" fmla="*/ 427 h 1814"/>
              <a:gd name="connsiteX50" fmla="*/ 4458 w 6139"/>
              <a:gd name="connsiteY50" fmla="*/ 395 h 1814"/>
              <a:gd name="connsiteX51" fmla="*/ 4515 w 6139"/>
              <a:gd name="connsiteY51" fmla="*/ 365 h 1814"/>
              <a:gd name="connsiteX52" fmla="*/ 4572 w 6139"/>
              <a:gd name="connsiteY52" fmla="*/ 338 h 1814"/>
              <a:gd name="connsiteX53" fmla="*/ 4629 w 6139"/>
              <a:gd name="connsiteY53" fmla="*/ 312 h 1814"/>
              <a:gd name="connsiteX54" fmla="*/ 4684 w 6139"/>
              <a:gd name="connsiteY54" fmla="*/ 288 h 1814"/>
              <a:gd name="connsiteX55" fmla="*/ 4741 w 6139"/>
              <a:gd name="connsiteY55" fmla="*/ 267 h 1814"/>
              <a:gd name="connsiteX56" fmla="*/ 4796 w 6139"/>
              <a:gd name="connsiteY56" fmla="*/ 245 h 1814"/>
              <a:gd name="connsiteX57" fmla="*/ 4851 w 6139"/>
              <a:gd name="connsiteY57" fmla="*/ 227 h 1814"/>
              <a:gd name="connsiteX58" fmla="*/ 4906 w 6139"/>
              <a:gd name="connsiteY58" fmla="*/ 211 h 1814"/>
              <a:gd name="connsiteX59" fmla="*/ 4961 w 6139"/>
              <a:gd name="connsiteY59" fmla="*/ 195 h 1814"/>
              <a:gd name="connsiteX60" fmla="*/ 5016 w 6139"/>
              <a:gd name="connsiteY60" fmla="*/ 181 h 1814"/>
              <a:gd name="connsiteX61" fmla="*/ 5068 w 6139"/>
              <a:gd name="connsiteY61" fmla="*/ 170 h 1814"/>
              <a:gd name="connsiteX62" fmla="*/ 5121 w 6139"/>
              <a:gd name="connsiteY62" fmla="*/ 160 h 1814"/>
              <a:gd name="connsiteX63" fmla="*/ 5173 w 6139"/>
              <a:gd name="connsiteY63" fmla="*/ 150 h 1814"/>
              <a:gd name="connsiteX64" fmla="*/ 5226 w 6139"/>
              <a:gd name="connsiteY64" fmla="*/ 144 h 1814"/>
              <a:gd name="connsiteX65" fmla="*/ 5276 w 6139"/>
              <a:gd name="connsiteY65" fmla="*/ 138 h 1814"/>
              <a:gd name="connsiteX66" fmla="*/ 5329 w 6139"/>
              <a:gd name="connsiteY66" fmla="*/ 132 h 1814"/>
              <a:gd name="connsiteX67" fmla="*/ 5379 w 6139"/>
              <a:gd name="connsiteY67" fmla="*/ 128 h 1814"/>
              <a:gd name="connsiteX68" fmla="*/ 5478 w 6139"/>
              <a:gd name="connsiteY68" fmla="*/ 126 h 1814"/>
              <a:gd name="connsiteX69" fmla="*/ 5574 w 6139"/>
              <a:gd name="connsiteY69" fmla="*/ 126 h 1814"/>
              <a:gd name="connsiteX70" fmla="*/ 5667 w 6139"/>
              <a:gd name="connsiteY70" fmla="*/ 132 h 1814"/>
              <a:gd name="connsiteX71" fmla="*/ 5757 w 6139"/>
              <a:gd name="connsiteY71" fmla="*/ 140 h 1814"/>
              <a:gd name="connsiteX72" fmla="*/ 5844 w 6139"/>
              <a:gd name="connsiteY72" fmla="*/ 152 h 1814"/>
              <a:gd name="connsiteX73" fmla="*/ 5928 w 6139"/>
              <a:gd name="connsiteY73" fmla="*/ 166 h 1814"/>
              <a:gd name="connsiteX74" fmla="*/ 6008 w 6139"/>
              <a:gd name="connsiteY74" fmla="*/ 183 h 1814"/>
              <a:gd name="connsiteX75" fmla="*/ 6084 w 6139"/>
              <a:gd name="connsiteY75" fmla="*/ 201 h 1814"/>
              <a:gd name="connsiteX76" fmla="*/ 6124 w 6139"/>
              <a:gd name="connsiteY76" fmla="*/ 496 h 1814"/>
              <a:gd name="connsiteX77" fmla="*/ 6061 w 6139"/>
              <a:gd name="connsiteY77" fmla="*/ 579 h 1814"/>
              <a:gd name="connsiteX78" fmla="*/ 5985 w 6139"/>
              <a:gd name="connsiteY78" fmla="*/ 544 h 1814"/>
              <a:gd name="connsiteX79" fmla="*/ 5905 w 6139"/>
              <a:gd name="connsiteY79" fmla="*/ 512 h 1814"/>
              <a:gd name="connsiteX80" fmla="*/ 5821 w 6139"/>
              <a:gd name="connsiteY80" fmla="*/ 480 h 1814"/>
              <a:gd name="connsiteX81" fmla="*/ 5734 w 6139"/>
              <a:gd name="connsiteY81" fmla="*/ 453 h 1814"/>
              <a:gd name="connsiteX82" fmla="*/ 5642 w 6139"/>
              <a:gd name="connsiteY82" fmla="*/ 427 h 1814"/>
              <a:gd name="connsiteX83" fmla="*/ 5548 w 6139"/>
              <a:gd name="connsiteY83" fmla="*/ 405 h 1814"/>
              <a:gd name="connsiteX84" fmla="*/ 5450 w 6139"/>
              <a:gd name="connsiteY84" fmla="*/ 387 h 1814"/>
              <a:gd name="connsiteX85" fmla="*/ 5402 w 6139"/>
              <a:gd name="connsiteY85" fmla="*/ 379 h 1814"/>
              <a:gd name="connsiteX86" fmla="*/ 5352 w 6139"/>
              <a:gd name="connsiteY86" fmla="*/ 371 h 1814"/>
              <a:gd name="connsiteX87" fmla="*/ 5299 w 6139"/>
              <a:gd name="connsiteY87" fmla="*/ 367 h 1814"/>
              <a:gd name="connsiteX88" fmla="*/ 5247 w 6139"/>
              <a:gd name="connsiteY88" fmla="*/ 363 h 1814"/>
              <a:gd name="connsiteX89" fmla="*/ 5194 w 6139"/>
              <a:gd name="connsiteY89" fmla="*/ 360 h 1814"/>
              <a:gd name="connsiteX90" fmla="*/ 5141 w 6139"/>
              <a:gd name="connsiteY90" fmla="*/ 360 h 1814"/>
              <a:gd name="connsiteX91" fmla="*/ 5089 w 6139"/>
              <a:gd name="connsiteY91" fmla="*/ 360 h 1814"/>
              <a:gd name="connsiteX92" fmla="*/ 5034 w 6139"/>
              <a:gd name="connsiteY92" fmla="*/ 360 h 1814"/>
              <a:gd name="connsiteX93" fmla="*/ 4979 w 6139"/>
              <a:gd name="connsiteY93" fmla="*/ 363 h 1814"/>
              <a:gd name="connsiteX94" fmla="*/ 4922 w 6139"/>
              <a:gd name="connsiteY94" fmla="*/ 367 h 1814"/>
              <a:gd name="connsiteX95" fmla="*/ 4867 w 6139"/>
              <a:gd name="connsiteY95" fmla="*/ 373 h 1814"/>
              <a:gd name="connsiteX96" fmla="*/ 4810 w 6139"/>
              <a:gd name="connsiteY96" fmla="*/ 381 h 1814"/>
              <a:gd name="connsiteX97" fmla="*/ 4753 w 6139"/>
              <a:gd name="connsiteY97" fmla="*/ 391 h 1814"/>
              <a:gd name="connsiteX98" fmla="*/ 4695 w 6139"/>
              <a:gd name="connsiteY98" fmla="*/ 403 h 1814"/>
              <a:gd name="connsiteX99" fmla="*/ 4636 w 6139"/>
              <a:gd name="connsiteY99" fmla="*/ 417 h 1814"/>
              <a:gd name="connsiteX100" fmla="*/ 4576 w 6139"/>
              <a:gd name="connsiteY100" fmla="*/ 431 h 1814"/>
              <a:gd name="connsiteX101" fmla="*/ 4517 w 6139"/>
              <a:gd name="connsiteY101" fmla="*/ 449 h 1814"/>
              <a:gd name="connsiteX102" fmla="*/ 4458 w 6139"/>
              <a:gd name="connsiteY102" fmla="*/ 468 h 1814"/>
              <a:gd name="connsiteX103" fmla="*/ 4398 w 6139"/>
              <a:gd name="connsiteY103" fmla="*/ 488 h 1814"/>
              <a:gd name="connsiteX104" fmla="*/ 4336 w 6139"/>
              <a:gd name="connsiteY104" fmla="*/ 512 h 1814"/>
              <a:gd name="connsiteX105" fmla="*/ 4336 w 6139"/>
              <a:gd name="connsiteY105" fmla="*/ 512 h 1814"/>
              <a:gd name="connsiteX106" fmla="*/ 4092 w 6139"/>
              <a:gd name="connsiteY106" fmla="*/ 611 h 1814"/>
              <a:gd name="connsiteX107" fmla="*/ 3840 w 6139"/>
              <a:gd name="connsiteY107" fmla="*/ 710 h 1814"/>
              <a:gd name="connsiteX108" fmla="*/ 3714 w 6139"/>
              <a:gd name="connsiteY108" fmla="*/ 759 h 1814"/>
              <a:gd name="connsiteX109" fmla="*/ 3586 w 6139"/>
              <a:gd name="connsiteY109" fmla="*/ 807 h 1814"/>
              <a:gd name="connsiteX110" fmla="*/ 3458 w 6139"/>
              <a:gd name="connsiteY110" fmla="*/ 854 h 1814"/>
              <a:gd name="connsiteX111" fmla="*/ 3328 w 6139"/>
              <a:gd name="connsiteY111" fmla="*/ 900 h 1814"/>
              <a:gd name="connsiteX112" fmla="*/ 3195 w 6139"/>
              <a:gd name="connsiteY112" fmla="*/ 941 h 1814"/>
              <a:gd name="connsiteX113" fmla="*/ 3065 w 6139"/>
              <a:gd name="connsiteY113" fmla="*/ 983 h 1814"/>
              <a:gd name="connsiteX114" fmla="*/ 2932 w 6139"/>
              <a:gd name="connsiteY114" fmla="*/ 1020 h 1814"/>
              <a:gd name="connsiteX115" fmla="*/ 2797 w 6139"/>
              <a:gd name="connsiteY115" fmla="*/ 1056 h 1814"/>
              <a:gd name="connsiteX116" fmla="*/ 2664 w 6139"/>
              <a:gd name="connsiteY116" fmla="*/ 1090 h 1814"/>
              <a:gd name="connsiteX117" fmla="*/ 2527 w 6139"/>
              <a:gd name="connsiteY117" fmla="*/ 1117 h 1814"/>
              <a:gd name="connsiteX118" fmla="*/ 2392 w 6139"/>
              <a:gd name="connsiteY118" fmla="*/ 1143 h 1814"/>
              <a:gd name="connsiteX119" fmla="*/ 2255 w 6139"/>
              <a:gd name="connsiteY119" fmla="*/ 1163 h 1814"/>
              <a:gd name="connsiteX120" fmla="*/ 2186 w 6139"/>
              <a:gd name="connsiteY120" fmla="*/ 1171 h 1814"/>
              <a:gd name="connsiteX121" fmla="*/ 2118 w 6139"/>
              <a:gd name="connsiteY121" fmla="*/ 1179 h 1814"/>
              <a:gd name="connsiteX122" fmla="*/ 2049 w 6139"/>
              <a:gd name="connsiteY122" fmla="*/ 1185 h 1814"/>
              <a:gd name="connsiteX123" fmla="*/ 1981 w 6139"/>
              <a:gd name="connsiteY123" fmla="*/ 1189 h 1814"/>
              <a:gd name="connsiteX124" fmla="*/ 1912 w 6139"/>
              <a:gd name="connsiteY124" fmla="*/ 1193 h 1814"/>
              <a:gd name="connsiteX125" fmla="*/ 1843 w 6139"/>
              <a:gd name="connsiteY125" fmla="*/ 1195 h 1814"/>
              <a:gd name="connsiteX126" fmla="*/ 1772 w 6139"/>
              <a:gd name="connsiteY126" fmla="*/ 1197 h 1814"/>
              <a:gd name="connsiteX127" fmla="*/ 1704 w 6139"/>
              <a:gd name="connsiteY127" fmla="*/ 1197 h 1814"/>
              <a:gd name="connsiteX128" fmla="*/ 1635 w 6139"/>
              <a:gd name="connsiteY128" fmla="*/ 1193 h 1814"/>
              <a:gd name="connsiteX129" fmla="*/ 1564 w 6139"/>
              <a:gd name="connsiteY129" fmla="*/ 1191 h 1814"/>
              <a:gd name="connsiteX130" fmla="*/ 1496 w 6139"/>
              <a:gd name="connsiteY130" fmla="*/ 1185 h 1814"/>
              <a:gd name="connsiteX131" fmla="*/ 1425 w 6139"/>
              <a:gd name="connsiteY131" fmla="*/ 1179 h 1814"/>
              <a:gd name="connsiteX132" fmla="*/ 1356 w 6139"/>
              <a:gd name="connsiteY132" fmla="*/ 1171 h 1814"/>
              <a:gd name="connsiteX133" fmla="*/ 1285 w 6139"/>
              <a:gd name="connsiteY133" fmla="*/ 1159 h 1814"/>
              <a:gd name="connsiteX134" fmla="*/ 1214 w 6139"/>
              <a:gd name="connsiteY134" fmla="*/ 1149 h 1814"/>
              <a:gd name="connsiteX135" fmla="*/ 1146 w 6139"/>
              <a:gd name="connsiteY135" fmla="*/ 1135 h 1814"/>
              <a:gd name="connsiteX136" fmla="*/ 1075 w 6139"/>
              <a:gd name="connsiteY136" fmla="*/ 1119 h 1814"/>
              <a:gd name="connsiteX137" fmla="*/ 1004 w 6139"/>
              <a:gd name="connsiteY137" fmla="*/ 1102 h 1814"/>
              <a:gd name="connsiteX138" fmla="*/ 933 w 6139"/>
              <a:gd name="connsiteY138" fmla="*/ 1084 h 1814"/>
              <a:gd name="connsiteX139" fmla="*/ 862 w 6139"/>
              <a:gd name="connsiteY139" fmla="*/ 1062 h 1814"/>
              <a:gd name="connsiteX140" fmla="*/ 791 w 6139"/>
              <a:gd name="connsiteY140" fmla="*/ 1040 h 1814"/>
              <a:gd name="connsiteX141" fmla="*/ 723 w 6139"/>
              <a:gd name="connsiteY141" fmla="*/ 1015 h 1814"/>
              <a:gd name="connsiteX142" fmla="*/ 652 w 6139"/>
              <a:gd name="connsiteY142" fmla="*/ 987 h 1814"/>
              <a:gd name="connsiteX143" fmla="*/ 581 w 6139"/>
              <a:gd name="connsiteY143" fmla="*/ 959 h 1814"/>
              <a:gd name="connsiteX144" fmla="*/ 510 w 6139"/>
              <a:gd name="connsiteY144" fmla="*/ 927 h 1814"/>
              <a:gd name="connsiteX145" fmla="*/ 439 w 6139"/>
              <a:gd name="connsiteY145" fmla="*/ 894 h 1814"/>
              <a:gd name="connsiteX146" fmla="*/ 368 w 6139"/>
              <a:gd name="connsiteY146" fmla="*/ 858 h 1814"/>
              <a:gd name="connsiteX147" fmla="*/ 297 w 6139"/>
              <a:gd name="connsiteY147" fmla="*/ 821 h 1814"/>
              <a:gd name="connsiteX148" fmla="*/ 226 w 6139"/>
              <a:gd name="connsiteY148" fmla="*/ 781 h 1814"/>
              <a:gd name="connsiteX149" fmla="*/ 156 w 6139"/>
              <a:gd name="connsiteY149" fmla="*/ 739 h 1814"/>
              <a:gd name="connsiteX150" fmla="*/ 85 w 6139"/>
              <a:gd name="connsiteY150" fmla="*/ 694 h 1814"/>
              <a:gd name="connsiteX151" fmla="*/ 14 w 6139"/>
              <a:gd name="connsiteY151" fmla="*/ 646 h 1814"/>
              <a:gd name="connsiteX152" fmla="*/ 0 w 6139"/>
              <a:gd name="connsiteY152" fmla="*/ 1584 h 1814"/>
              <a:gd name="connsiteX0" fmla="*/ 0 w 6139"/>
              <a:gd name="connsiteY0" fmla="*/ 1584 h 1814"/>
              <a:gd name="connsiteX1" fmla="*/ 0 w 6139"/>
              <a:gd name="connsiteY1" fmla="*/ 1584 h 1814"/>
              <a:gd name="connsiteX2" fmla="*/ 78 w 6139"/>
              <a:gd name="connsiteY2" fmla="*/ 1614 h 1814"/>
              <a:gd name="connsiteX3" fmla="*/ 153 w 6139"/>
              <a:gd name="connsiteY3" fmla="*/ 1642 h 1814"/>
              <a:gd name="connsiteX4" fmla="*/ 229 w 6139"/>
              <a:gd name="connsiteY4" fmla="*/ 1668 h 1814"/>
              <a:gd name="connsiteX5" fmla="*/ 302 w 6139"/>
              <a:gd name="connsiteY5" fmla="*/ 1691 h 1814"/>
              <a:gd name="connsiteX6" fmla="*/ 377 w 6139"/>
              <a:gd name="connsiteY6" fmla="*/ 1713 h 1814"/>
              <a:gd name="connsiteX7" fmla="*/ 453 w 6139"/>
              <a:gd name="connsiteY7" fmla="*/ 1733 h 1814"/>
              <a:gd name="connsiteX8" fmla="*/ 526 w 6139"/>
              <a:gd name="connsiteY8" fmla="*/ 1751 h 1814"/>
              <a:gd name="connsiteX9" fmla="*/ 599 w 6139"/>
              <a:gd name="connsiteY9" fmla="*/ 1765 h 1814"/>
              <a:gd name="connsiteX10" fmla="*/ 672 w 6139"/>
              <a:gd name="connsiteY10" fmla="*/ 1778 h 1814"/>
              <a:gd name="connsiteX11" fmla="*/ 746 w 6139"/>
              <a:gd name="connsiteY11" fmla="*/ 1788 h 1814"/>
              <a:gd name="connsiteX12" fmla="*/ 819 w 6139"/>
              <a:gd name="connsiteY12" fmla="*/ 1796 h 1814"/>
              <a:gd name="connsiteX13" fmla="*/ 892 w 6139"/>
              <a:gd name="connsiteY13" fmla="*/ 1804 h 1814"/>
              <a:gd name="connsiteX14" fmla="*/ 965 w 6139"/>
              <a:gd name="connsiteY14" fmla="*/ 1808 h 1814"/>
              <a:gd name="connsiteX15" fmla="*/ 1036 w 6139"/>
              <a:gd name="connsiteY15" fmla="*/ 1812 h 1814"/>
              <a:gd name="connsiteX16" fmla="*/ 1109 w 6139"/>
              <a:gd name="connsiteY16" fmla="*/ 1814 h 1814"/>
              <a:gd name="connsiteX17" fmla="*/ 1180 w 6139"/>
              <a:gd name="connsiteY17" fmla="*/ 1812 h 1814"/>
              <a:gd name="connsiteX18" fmla="*/ 1251 w 6139"/>
              <a:gd name="connsiteY18" fmla="*/ 1810 h 1814"/>
              <a:gd name="connsiteX19" fmla="*/ 1324 w 6139"/>
              <a:gd name="connsiteY19" fmla="*/ 1806 h 1814"/>
              <a:gd name="connsiteX20" fmla="*/ 1395 w 6139"/>
              <a:gd name="connsiteY20" fmla="*/ 1800 h 1814"/>
              <a:gd name="connsiteX21" fmla="*/ 1464 w 6139"/>
              <a:gd name="connsiteY21" fmla="*/ 1794 h 1814"/>
              <a:gd name="connsiteX22" fmla="*/ 1535 w 6139"/>
              <a:gd name="connsiteY22" fmla="*/ 1784 h 1814"/>
              <a:gd name="connsiteX23" fmla="*/ 1606 w 6139"/>
              <a:gd name="connsiteY23" fmla="*/ 1774 h 1814"/>
              <a:gd name="connsiteX24" fmla="*/ 1674 w 6139"/>
              <a:gd name="connsiteY24" fmla="*/ 1763 h 1814"/>
              <a:gd name="connsiteX25" fmla="*/ 1743 w 6139"/>
              <a:gd name="connsiteY25" fmla="*/ 1749 h 1814"/>
              <a:gd name="connsiteX26" fmla="*/ 1814 w 6139"/>
              <a:gd name="connsiteY26" fmla="*/ 1735 h 1814"/>
              <a:gd name="connsiteX27" fmla="*/ 1882 w 6139"/>
              <a:gd name="connsiteY27" fmla="*/ 1719 h 1814"/>
              <a:gd name="connsiteX28" fmla="*/ 1951 w 6139"/>
              <a:gd name="connsiteY28" fmla="*/ 1701 h 1814"/>
              <a:gd name="connsiteX29" fmla="*/ 2019 w 6139"/>
              <a:gd name="connsiteY29" fmla="*/ 1681 h 1814"/>
              <a:gd name="connsiteX30" fmla="*/ 2086 w 6139"/>
              <a:gd name="connsiteY30" fmla="*/ 1662 h 1814"/>
              <a:gd name="connsiteX31" fmla="*/ 2154 w 6139"/>
              <a:gd name="connsiteY31" fmla="*/ 1640 h 1814"/>
              <a:gd name="connsiteX32" fmla="*/ 2289 w 6139"/>
              <a:gd name="connsiteY32" fmla="*/ 1594 h 1814"/>
              <a:gd name="connsiteX33" fmla="*/ 2422 w 6139"/>
              <a:gd name="connsiteY33" fmla="*/ 1545 h 1814"/>
              <a:gd name="connsiteX34" fmla="*/ 2555 w 6139"/>
              <a:gd name="connsiteY34" fmla="*/ 1491 h 1814"/>
              <a:gd name="connsiteX35" fmla="*/ 2685 w 6139"/>
              <a:gd name="connsiteY35" fmla="*/ 1432 h 1814"/>
              <a:gd name="connsiteX36" fmla="*/ 2815 w 6139"/>
              <a:gd name="connsiteY36" fmla="*/ 1371 h 1814"/>
              <a:gd name="connsiteX37" fmla="*/ 2943 w 6139"/>
              <a:gd name="connsiteY37" fmla="*/ 1307 h 1814"/>
              <a:gd name="connsiteX38" fmla="*/ 3072 w 6139"/>
              <a:gd name="connsiteY38" fmla="*/ 1240 h 1814"/>
              <a:gd name="connsiteX39" fmla="*/ 3200 w 6139"/>
              <a:gd name="connsiteY39" fmla="*/ 1171 h 1814"/>
              <a:gd name="connsiteX40" fmla="*/ 3323 w 6139"/>
              <a:gd name="connsiteY40" fmla="*/ 1100 h 1814"/>
              <a:gd name="connsiteX41" fmla="*/ 3449 w 6139"/>
              <a:gd name="connsiteY41" fmla="*/ 1026 h 1814"/>
              <a:gd name="connsiteX42" fmla="*/ 3572 w 6139"/>
              <a:gd name="connsiteY42" fmla="*/ 953 h 1814"/>
              <a:gd name="connsiteX43" fmla="*/ 3694 w 6139"/>
              <a:gd name="connsiteY43" fmla="*/ 878 h 1814"/>
              <a:gd name="connsiteX44" fmla="*/ 3815 w 6139"/>
              <a:gd name="connsiteY44" fmla="*/ 803 h 1814"/>
              <a:gd name="connsiteX45" fmla="*/ 4053 w 6139"/>
              <a:gd name="connsiteY45" fmla="*/ 648 h 1814"/>
              <a:gd name="connsiteX46" fmla="*/ 4286 w 6139"/>
              <a:gd name="connsiteY46" fmla="*/ 498 h 1814"/>
              <a:gd name="connsiteX47" fmla="*/ 4286 w 6139"/>
              <a:gd name="connsiteY47" fmla="*/ 498 h 1814"/>
              <a:gd name="connsiteX48" fmla="*/ 4343 w 6139"/>
              <a:gd name="connsiteY48" fmla="*/ 462 h 1814"/>
              <a:gd name="connsiteX49" fmla="*/ 4400 w 6139"/>
              <a:gd name="connsiteY49" fmla="*/ 427 h 1814"/>
              <a:gd name="connsiteX50" fmla="*/ 4458 w 6139"/>
              <a:gd name="connsiteY50" fmla="*/ 395 h 1814"/>
              <a:gd name="connsiteX51" fmla="*/ 4515 w 6139"/>
              <a:gd name="connsiteY51" fmla="*/ 365 h 1814"/>
              <a:gd name="connsiteX52" fmla="*/ 4572 w 6139"/>
              <a:gd name="connsiteY52" fmla="*/ 338 h 1814"/>
              <a:gd name="connsiteX53" fmla="*/ 4629 w 6139"/>
              <a:gd name="connsiteY53" fmla="*/ 312 h 1814"/>
              <a:gd name="connsiteX54" fmla="*/ 4684 w 6139"/>
              <a:gd name="connsiteY54" fmla="*/ 288 h 1814"/>
              <a:gd name="connsiteX55" fmla="*/ 4741 w 6139"/>
              <a:gd name="connsiteY55" fmla="*/ 267 h 1814"/>
              <a:gd name="connsiteX56" fmla="*/ 4796 w 6139"/>
              <a:gd name="connsiteY56" fmla="*/ 245 h 1814"/>
              <a:gd name="connsiteX57" fmla="*/ 4851 w 6139"/>
              <a:gd name="connsiteY57" fmla="*/ 227 h 1814"/>
              <a:gd name="connsiteX58" fmla="*/ 4906 w 6139"/>
              <a:gd name="connsiteY58" fmla="*/ 211 h 1814"/>
              <a:gd name="connsiteX59" fmla="*/ 4961 w 6139"/>
              <a:gd name="connsiteY59" fmla="*/ 195 h 1814"/>
              <a:gd name="connsiteX60" fmla="*/ 5016 w 6139"/>
              <a:gd name="connsiteY60" fmla="*/ 181 h 1814"/>
              <a:gd name="connsiteX61" fmla="*/ 5068 w 6139"/>
              <a:gd name="connsiteY61" fmla="*/ 170 h 1814"/>
              <a:gd name="connsiteX62" fmla="*/ 5121 w 6139"/>
              <a:gd name="connsiteY62" fmla="*/ 160 h 1814"/>
              <a:gd name="connsiteX63" fmla="*/ 5173 w 6139"/>
              <a:gd name="connsiteY63" fmla="*/ 150 h 1814"/>
              <a:gd name="connsiteX64" fmla="*/ 5226 w 6139"/>
              <a:gd name="connsiteY64" fmla="*/ 144 h 1814"/>
              <a:gd name="connsiteX65" fmla="*/ 5276 w 6139"/>
              <a:gd name="connsiteY65" fmla="*/ 138 h 1814"/>
              <a:gd name="connsiteX66" fmla="*/ 5329 w 6139"/>
              <a:gd name="connsiteY66" fmla="*/ 132 h 1814"/>
              <a:gd name="connsiteX67" fmla="*/ 5379 w 6139"/>
              <a:gd name="connsiteY67" fmla="*/ 128 h 1814"/>
              <a:gd name="connsiteX68" fmla="*/ 5478 w 6139"/>
              <a:gd name="connsiteY68" fmla="*/ 126 h 1814"/>
              <a:gd name="connsiteX69" fmla="*/ 5574 w 6139"/>
              <a:gd name="connsiteY69" fmla="*/ 126 h 1814"/>
              <a:gd name="connsiteX70" fmla="*/ 5667 w 6139"/>
              <a:gd name="connsiteY70" fmla="*/ 132 h 1814"/>
              <a:gd name="connsiteX71" fmla="*/ 5757 w 6139"/>
              <a:gd name="connsiteY71" fmla="*/ 140 h 1814"/>
              <a:gd name="connsiteX72" fmla="*/ 5844 w 6139"/>
              <a:gd name="connsiteY72" fmla="*/ 152 h 1814"/>
              <a:gd name="connsiteX73" fmla="*/ 5928 w 6139"/>
              <a:gd name="connsiteY73" fmla="*/ 166 h 1814"/>
              <a:gd name="connsiteX74" fmla="*/ 6008 w 6139"/>
              <a:gd name="connsiteY74" fmla="*/ 183 h 1814"/>
              <a:gd name="connsiteX75" fmla="*/ 6084 w 6139"/>
              <a:gd name="connsiteY75" fmla="*/ 201 h 1814"/>
              <a:gd name="connsiteX76" fmla="*/ 6124 w 6139"/>
              <a:gd name="connsiteY76" fmla="*/ 496 h 1814"/>
              <a:gd name="connsiteX77" fmla="*/ 6061 w 6139"/>
              <a:gd name="connsiteY77" fmla="*/ 579 h 1814"/>
              <a:gd name="connsiteX78" fmla="*/ 5985 w 6139"/>
              <a:gd name="connsiteY78" fmla="*/ 544 h 1814"/>
              <a:gd name="connsiteX79" fmla="*/ 5905 w 6139"/>
              <a:gd name="connsiteY79" fmla="*/ 512 h 1814"/>
              <a:gd name="connsiteX80" fmla="*/ 5821 w 6139"/>
              <a:gd name="connsiteY80" fmla="*/ 480 h 1814"/>
              <a:gd name="connsiteX81" fmla="*/ 5734 w 6139"/>
              <a:gd name="connsiteY81" fmla="*/ 453 h 1814"/>
              <a:gd name="connsiteX82" fmla="*/ 5642 w 6139"/>
              <a:gd name="connsiteY82" fmla="*/ 427 h 1814"/>
              <a:gd name="connsiteX83" fmla="*/ 5548 w 6139"/>
              <a:gd name="connsiteY83" fmla="*/ 405 h 1814"/>
              <a:gd name="connsiteX84" fmla="*/ 5450 w 6139"/>
              <a:gd name="connsiteY84" fmla="*/ 387 h 1814"/>
              <a:gd name="connsiteX85" fmla="*/ 5402 w 6139"/>
              <a:gd name="connsiteY85" fmla="*/ 379 h 1814"/>
              <a:gd name="connsiteX86" fmla="*/ 5352 w 6139"/>
              <a:gd name="connsiteY86" fmla="*/ 371 h 1814"/>
              <a:gd name="connsiteX87" fmla="*/ 5299 w 6139"/>
              <a:gd name="connsiteY87" fmla="*/ 367 h 1814"/>
              <a:gd name="connsiteX88" fmla="*/ 5247 w 6139"/>
              <a:gd name="connsiteY88" fmla="*/ 363 h 1814"/>
              <a:gd name="connsiteX89" fmla="*/ 5194 w 6139"/>
              <a:gd name="connsiteY89" fmla="*/ 360 h 1814"/>
              <a:gd name="connsiteX90" fmla="*/ 5141 w 6139"/>
              <a:gd name="connsiteY90" fmla="*/ 360 h 1814"/>
              <a:gd name="connsiteX91" fmla="*/ 5089 w 6139"/>
              <a:gd name="connsiteY91" fmla="*/ 360 h 1814"/>
              <a:gd name="connsiteX92" fmla="*/ 5034 w 6139"/>
              <a:gd name="connsiteY92" fmla="*/ 360 h 1814"/>
              <a:gd name="connsiteX93" fmla="*/ 4979 w 6139"/>
              <a:gd name="connsiteY93" fmla="*/ 363 h 1814"/>
              <a:gd name="connsiteX94" fmla="*/ 4922 w 6139"/>
              <a:gd name="connsiteY94" fmla="*/ 367 h 1814"/>
              <a:gd name="connsiteX95" fmla="*/ 4867 w 6139"/>
              <a:gd name="connsiteY95" fmla="*/ 373 h 1814"/>
              <a:gd name="connsiteX96" fmla="*/ 4810 w 6139"/>
              <a:gd name="connsiteY96" fmla="*/ 381 h 1814"/>
              <a:gd name="connsiteX97" fmla="*/ 4753 w 6139"/>
              <a:gd name="connsiteY97" fmla="*/ 391 h 1814"/>
              <a:gd name="connsiteX98" fmla="*/ 4695 w 6139"/>
              <a:gd name="connsiteY98" fmla="*/ 403 h 1814"/>
              <a:gd name="connsiteX99" fmla="*/ 4636 w 6139"/>
              <a:gd name="connsiteY99" fmla="*/ 417 h 1814"/>
              <a:gd name="connsiteX100" fmla="*/ 4576 w 6139"/>
              <a:gd name="connsiteY100" fmla="*/ 431 h 1814"/>
              <a:gd name="connsiteX101" fmla="*/ 4517 w 6139"/>
              <a:gd name="connsiteY101" fmla="*/ 449 h 1814"/>
              <a:gd name="connsiteX102" fmla="*/ 4458 w 6139"/>
              <a:gd name="connsiteY102" fmla="*/ 468 h 1814"/>
              <a:gd name="connsiteX103" fmla="*/ 4398 w 6139"/>
              <a:gd name="connsiteY103" fmla="*/ 488 h 1814"/>
              <a:gd name="connsiteX104" fmla="*/ 4336 w 6139"/>
              <a:gd name="connsiteY104" fmla="*/ 512 h 1814"/>
              <a:gd name="connsiteX105" fmla="*/ 4336 w 6139"/>
              <a:gd name="connsiteY105" fmla="*/ 512 h 1814"/>
              <a:gd name="connsiteX106" fmla="*/ 4092 w 6139"/>
              <a:gd name="connsiteY106" fmla="*/ 611 h 1814"/>
              <a:gd name="connsiteX107" fmla="*/ 3840 w 6139"/>
              <a:gd name="connsiteY107" fmla="*/ 710 h 1814"/>
              <a:gd name="connsiteX108" fmla="*/ 3714 w 6139"/>
              <a:gd name="connsiteY108" fmla="*/ 759 h 1814"/>
              <a:gd name="connsiteX109" fmla="*/ 3586 w 6139"/>
              <a:gd name="connsiteY109" fmla="*/ 807 h 1814"/>
              <a:gd name="connsiteX110" fmla="*/ 3458 w 6139"/>
              <a:gd name="connsiteY110" fmla="*/ 854 h 1814"/>
              <a:gd name="connsiteX111" fmla="*/ 3328 w 6139"/>
              <a:gd name="connsiteY111" fmla="*/ 900 h 1814"/>
              <a:gd name="connsiteX112" fmla="*/ 3195 w 6139"/>
              <a:gd name="connsiteY112" fmla="*/ 941 h 1814"/>
              <a:gd name="connsiteX113" fmla="*/ 3065 w 6139"/>
              <a:gd name="connsiteY113" fmla="*/ 983 h 1814"/>
              <a:gd name="connsiteX114" fmla="*/ 2932 w 6139"/>
              <a:gd name="connsiteY114" fmla="*/ 1020 h 1814"/>
              <a:gd name="connsiteX115" fmla="*/ 2797 w 6139"/>
              <a:gd name="connsiteY115" fmla="*/ 1056 h 1814"/>
              <a:gd name="connsiteX116" fmla="*/ 2664 w 6139"/>
              <a:gd name="connsiteY116" fmla="*/ 1090 h 1814"/>
              <a:gd name="connsiteX117" fmla="*/ 2527 w 6139"/>
              <a:gd name="connsiteY117" fmla="*/ 1117 h 1814"/>
              <a:gd name="connsiteX118" fmla="*/ 2392 w 6139"/>
              <a:gd name="connsiteY118" fmla="*/ 1143 h 1814"/>
              <a:gd name="connsiteX119" fmla="*/ 2255 w 6139"/>
              <a:gd name="connsiteY119" fmla="*/ 1163 h 1814"/>
              <a:gd name="connsiteX120" fmla="*/ 2186 w 6139"/>
              <a:gd name="connsiteY120" fmla="*/ 1171 h 1814"/>
              <a:gd name="connsiteX121" fmla="*/ 2118 w 6139"/>
              <a:gd name="connsiteY121" fmla="*/ 1179 h 1814"/>
              <a:gd name="connsiteX122" fmla="*/ 2049 w 6139"/>
              <a:gd name="connsiteY122" fmla="*/ 1185 h 1814"/>
              <a:gd name="connsiteX123" fmla="*/ 1981 w 6139"/>
              <a:gd name="connsiteY123" fmla="*/ 1189 h 1814"/>
              <a:gd name="connsiteX124" fmla="*/ 1912 w 6139"/>
              <a:gd name="connsiteY124" fmla="*/ 1193 h 1814"/>
              <a:gd name="connsiteX125" fmla="*/ 1843 w 6139"/>
              <a:gd name="connsiteY125" fmla="*/ 1195 h 1814"/>
              <a:gd name="connsiteX126" fmla="*/ 1772 w 6139"/>
              <a:gd name="connsiteY126" fmla="*/ 1197 h 1814"/>
              <a:gd name="connsiteX127" fmla="*/ 1704 w 6139"/>
              <a:gd name="connsiteY127" fmla="*/ 1197 h 1814"/>
              <a:gd name="connsiteX128" fmla="*/ 1635 w 6139"/>
              <a:gd name="connsiteY128" fmla="*/ 1193 h 1814"/>
              <a:gd name="connsiteX129" fmla="*/ 1564 w 6139"/>
              <a:gd name="connsiteY129" fmla="*/ 1191 h 1814"/>
              <a:gd name="connsiteX130" fmla="*/ 1496 w 6139"/>
              <a:gd name="connsiteY130" fmla="*/ 1185 h 1814"/>
              <a:gd name="connsiteX131" fmla="*/ 1425 w 6139"/>
              <a:gd name="connsiteY131" fmla="*/ 1179 h 1814"/>
              <a:gd name="connsiteX132" fmla="*/ 1356 w 6139"/>
              <a:gd name="connsiteY132" fmla="*/ 1171 h 1814"/>
              <a:gd name="connsiteX133" fmla="*/ 1285 w 6139"/>
              <a:gd name="connsiteY133" fmla="*/ 1159 h 1814"/>
              <a:gd name="connsiteX134" fmla="*/ 1214 w 6139"/>
              <a:gd name="connsiteY134" fmla="*/ 1149 h 1814"/>
              <a:gd name="connsiteX135" fmla="*/ 1146 w 6139"/>
              <a:gd name="connsiteY135" fmla="*/ 1135 h 1814"/>
              <a:gd name="connsiteX136" fmla="*/ 1075 w 6139"/>
              <a:gd name="connsiteY136" fmla="*/ 1119 h 1814"/>
              <a:gd name="connsiteX137" fmla="*/ 1004 w 6139"/>
              <a:gd name="connsiteY137" fmla="*/ 1102 h 1814"/>
              <a:gd name="connsiteX138" fmla="*/ 933 w 6139"/>
              <a:gd name="connsiteY138" fmla="*/ 1084 h 1814"/>
              <a:gd name="connsiteX139" fmla="*/ 862 w 6139"/>
              <a:gd name="connsiteY139" fmla="*/ 1062 h 1814"/>
              <a:gd name="connsiteX140" fmla="*/ 791 w 6139"/>
              <a:gd name="connsiteY140" fmla="*/ 1040 h 1814"/>
              <a:gd name="connsiteX141" fmla="*/ 723 w 6139"/>
              <a:gd name="connsiteY141" fmla="*/ 1015 h 1814"/>
              <a:gd name="connsiteX142" fmla="*/ 652 w 6139"/>
              <a:gd name="connsiteY142" fmla="*/ 987 h 1814"/>
              <a:gd name="connsiteX143" fmla="*/ 581 w 6139"/>
              <a:gd name="connsiteY143" fmla="*/ 959 h 1814"/>
              <a:gd name="connsiteX144" fmla="*/ 510 w 6139"/>
              <a:gd name="connsiteY144" fmla="*/ 927 h 1814"/>
              <a:gd name="connsiteX145" fmla="*/ 439 w 6139"/>
              <a:gd name="connsiteY145" fmla="*/ 894 h 1814"/>
              <a:gd name="connsiteX146" fmla="*/ 368 w 6139"/>
              <a:gd name="connsiteY146" fmla="*/ 858 h 1814"/>
              <a:gd name="connsiteX147" fmla="*/ 297 w 6139"/>
              <a:gd name="connsiteY147" fmla="*/ 821 h 1814"/>
              <a:gd name="connsiteX148" fmla="*/ 226 w 6139"/>
              <a:gd name="connsiteY148" fmla="*/ 781 h 1814"/>
              <a:gd name="connsiteX149" fmla="*/ 156 w 6139"/>
              <a:gd name="connsiteY149" fmla="*/ 739 h 1814"/>
              <a:gd name="connsiteX150" fmla="*/ 85 w 6139"/>
              <a:gd name="connsiteY150" fmla="*/ 694 h 1814"/>
              <a:gd name="connsiteX151" fmla="*/ 14 w 6139"/>
              <a:gd name="connsiteY151" fmla="*/ 646 h 1814"/>
              <a:gd name="connsiteX152" fmla="*/ 0 w 6139"/>
              <a:gd name="connsiteY152" fmla="*/ 1584 h 1814"/>
              <a:gd name="connsiteX0" fmla="*/ 0 w 6124"/>
              <a:gd name="connsiteY0" fmla="*/ 1458 h 1688"/>
              <a:gd name="connsiteX1" fmla="*/ 0 w 6124"/>
              <a:gd name="connsiteY1" fmla="*/ 1458 h 1688"/>
              <a:gd name="connsiteX2" fmla="*/ 78 w 6124"/>
              <a:gd name="connsiteY2" fmla="*/ 1488 h 1688"/>
              <a:gd name="connsiteX3" fmla="*/ 153 w 6124"/>
              <a:gd name="connsiteY3" fmla="*/ 1516 h 1688"/>
              <a:gd name="connsiteX4" fmla="*/ 229 w 6124"/>
              <a:gd name="connsiteY4" fmla="*/ 1542 h 1688"/>
              <a:gd name="connsiteX5" fmla="*/ 302 w 6124"/>
              <a:gd name="connsiteY5" fmla="*/ 1565 h 1688"/>
              <a:gd name="connsiteX6" fmla="*/ 377 w 6124"/>
              <a:gd name="connsiteY6" fmla="*/ 1587 h 1688"/>
              <a:gd name="connsiteX7" fmla="*/ 453 w 6124"/>
              <a:gd name="connsiteY7" fmla="*/ 1607 h 1688"/>
              <a:gd name="connsiteX8" fmla="*/ 526 w 6124"/>
              <a:gd name="connsiteY8" fmla="*/ 1625 h 1688"/>
              <a:gd name="connsiteX9" fmla="*/ 599 w 6124"/>
              <a:gd name="connsiteY9" fmla="*/ 1639 h 1688"/>
              <a:gd name="connsiteX10" fmla="*/ 672 w 6124"/>
              <a:gd name="connsiteY10" fmla="*/ 1652 h 1688"/>
              <a:gd name="connsiteX11" fmla="*/ 746 w 6124"/>
              <a:gd name="connsiteY11" fmla="*/ 1662 h 1688"/>
              <a:gd name="connsiteX12" fmla="*/ 819 w 6124"/>
              <a:gd name="connsiteY12" fmla="*/ 1670 h 1688"/>
              <a:gd name="connsiteX13" fmla="*/ 892 w 6124"/>
              <a:gd name="connsiteY13" fmla="*/ 1678 h 1688"/>
              <a:gd name="connsiteX14" fmla="*/ 965 w 6124"/>
              <a:gd name="connsiteY14" fmla="*/ 1682 h 1688"/>
              <a:gd name="connsiteX15" fmla="*/ 1036 w 6124"/>
              <a:gd name="connsiteY15" fmla="*/ 1686 h 1688"/>
              <a:gd name="connsiteX16" fmla="*/ 1109 w 6124"/>
              <a:gd name="connsiteY16" fmla="*/ 1688 h 1688"/>
              <a:gd name="connsiteX17" fmla="*/ 1180 w 6124"/>
              <a:gd name="connsiteY17" fmla="*/ 1686 h 1688"/>
              <a:gd name="connsiteX18" fmla="*/ 1251 w 6124"/>
              <a:gd name="connsiteY18" fmla="*/ 1684 h 1688"/>
              <a:gd name="connsiteX19" fmla="*/ 1324 w 6124"/>
              <a:gd name="connsiteY19" fmla="*/ 1680 h 1688"/>
              <a:gd name="connsiteX20" fmla="*/ 1395 w 6124"/>
              <a:gd name="connsiteY20" fmla="*/ 1674 h 1688"/>
              <a:gd name="connsiteX21" fmla="*/ 1464 w 6124"/>
              <a:gd name="connsiteY21" fmla="*/ 1668 h 1688"/>
              <a:gd name="connsiteX22" fmla="*/ 1535 w 6124"/>
              <a:gd name="connsiteY22" fmla="*/ 1658 h 1688"/>
              <a:gd name="connsiteX23" fmla="*/ 1606 w 6124"/>
              <a:gd name="connsiteY23" fmla="*/ 1648 h 1688"/>
              <a:gd name="connsiteX24" fmla="*/ 1674 w 6124"/>
              <a:gd name="connsiteY24" fmla="*/ 1637 h 1688"/>
              <a:gd name="connsiteX25" fmla="*/ 1743 w 6124"/>
              <a:gd name="connsiteY25" fmla="*/ 1623 h 1688"/>
              <a:gd name="connsiteX26" fmla="*/ 1814 w 6124"/>
              <a:gd name="connsiteY26" fmla="*/ 1609 h 1688"/>
              <a:gd name="connsiteX27" fmla="*/ 1882 w 6124"/>
              <a:gd name="connsiteY27" fmla="*/ 1593 h 1688"/>
              <a:gd name="connsiteX28" fmla="*/ 1951 w 6124"/>
              <a:gd name="connsiteY28" fmla="*/ 1575 h 1688"/>
              <a:gd name="connsiteX29" fmla="*/ 2019 w 6124"/>
              <a:gd name="connsiteY29" fmla="*/ 1555 h 1688"/>
              <a:gd name="connsiteX30" fmla="*/ 2086 w 6124"/>
              <a:gd name="connsiteY30" fmla="*/ 1536 h 1688"/>
              <a:gd name="connsiteX31" fmla="*/ 2154 w 6124"/>
              <a:gd name="connsiteY31" fmla="*/ 1514 h 1688"/>
              <a:gd name="connsiteX32" fmla="*/ 2289 w 6124"/>
              <a:gd name="connsiteY32" fmla="*/ 1468 h 1688"/>
              <a:gd name="connsiteX33" fmla="*/ 2422 w 6124"/>
              <a:gd name="connsiteY33" fmla="*/ 1419 h 1688"/>
              <a:gd name="connsiteX34" fmla="*/ 2555 w 6124"/>
              <a:gd name="connsiteY34" fmla="*/ 1365 h 1688"/>
              <a:gd name="connsiteX35" fmla="*/ 2685 w 6124"/>
              <a:gd name="connsiteY35" fmla="*/ 1306 h 1688"/>
              <a:gd name="connsiteX36" fmla="*/ 2815 w 6124"/>
              <a:gd name="connsiteY36" fmla="*/ 1245 h 1688"/>
              <a:gd name="connsiteX37" fmla="*/ 2943 w 6124"/>
              <a:gd name="connsiteY37" fmla="*/ 1181 h 1688"/>
              <a:gd name="connsiteX38" fmla="*/ 3072 w 6124"/>
              <a:gd name="connsiteY38" fmla="*/ 1114 h 1688"/>
              <a:gd name="connsiteX39" fmla="*/ 3200 w 6124"/>
              <a:gd name="connsiteY39" fmla="*/ 1045 h 1688"/>
              <a:gd name="connsiteX40" fmla="*/ 3323 w 6124"/>
              <a:gd name="connsiteY40" fmla="*/ 974 h 1688"/>
              <a:gd name="connsiteX41" fmla="*/ 3449 w 6124"/>
              <a:gd name="connsiteY41" fmla="*/ 900 h 1688"/>
              <a:gd name="connsiteX42" fmla="*/ 3572 w 6124"/>
              <a:gd name="connsiteY42" fmla="*/ 827 h 1688"/>
              <a:gd name="connsiteX43" fmla="*/ 3694 w 6124"/>
              <a:gd name="connsiteY43" fmla="*/ 752 h 1688"/>
              <a:gd name="connsiteX44" fmla="*/ 3815 w 6124"/>
              <a:gd name="connsiteY44" fmla="*/ 677 h 1688"/>
              <a:gd name="connsiteX45" fmla="*/ 4053 w 6124"/>
              <a:gd name="connsiteY45" fmla="*/ 522 h 1688"/>
              <a:gd name="connsiteX46" fmla="*/ 4286 w 6124"/>
              <a:gd name="connsiteY46" fmla="*/ 372 h 1688"/>
              <a:gd name="connsiteX47" fmla="*/ 4286 w 6124"/>
              <a:gd name="connsiteY47" fmla="*/ 372 h 1688"/>
              <a:gd name="connsiteX48" fmla="*/ 4343 w 6124"/>
              <a:gd name="connsiteY48" fmla="*/ 336 h 1688"/>
              <a:gd name="connsiteX49" fmla="*/ 4400 w 6124"/>
              <a:gd name="connsiteY49" fmla="*/ 301 h 1688"/>
              <a:gd name="connsiteX50" fmla="*/ 4458 w 6124"/>
              <a:gd name="connsiteY50" fmla="*/ 269 h 1688"/>
              <a:gd name="connsiteX51" fmla="*/ 4515 w 6124"/>
              <a:gd name="connsiteY51" fmla="*/ 239 h 1688"/>
              <a:gd name="connsiteX52" fmla="*/ 4572 w 6124"/>
              <a:gd name="connsiteY52" fmla="*/ 212 h 1688"/>
              <a:gd name="connsiteX53" fmla="*/ 4629 w 6124"/>
              <a:gd name="connsiteY53" fmla="*/ 186 h 1688"/>
              <a:gd name="connsiteX54" fmla="*/ 4684 w 6124"/>
              <a:gd name="connsiteY54" fmla="*/ 162 h 1688"/>
              <a:gd name="connsiteX55" fmla="*/ 4741 w 6124"/>
              <a:gd name="connsiteY55" fmla="*/ 141 h 1688"/>
              <a:gd name="connsiteX56" fmla="*/ 4796 w 6124"/>
              <a:gd name="connsiteY56" fmla="*/ 119 h 1688"/>
              <a:gd name="connsiteX57" fmla="*/ 4851 w 6124"/>
              <a:gd name="connsiteY57" fmla="*/ 101 h 1688"/>
              <a:gd name="connsiteX58" fmla="*/ 4906 w 6124"/>
              <a:gd name="connsiteY58" fmla="*/ 85 h 1688"/>
              <a:gd name="connsiteX59" fmla="*/ 4961 w 6124"/>
              <a:gd name="connsiteY59" fmla="*/ 69 h 1688"/>
              <a:gd name="connsiteX60" fmla="*/ 5016 w 6124"/>
              <a:gd name="connsiteY60" fmla="*/ 55 h 1688"/>
              <a:gd name="connsiteX61" fmla="*/ 5068 w 6124"/>
              <a:gd name="connsiteY61" fmla="*/ 44 h 1688"/>
              <a:gd name="connsiteX62" fmla="*/ 5121 w 6124"/>
              <a:gd name="connsiteY62" fmla="*/ 34 h 1688"/>
              <a:gd name="connsiteX63" fmla="*/ 5173 w 6124"/>
              <a:gd name="connsiteY63" fmla="*/ 24 h 1688"/>
              <a:gd name="connsiteX64" fmla="*/ 5226 w 6124"/>
              <a:gd name="connsiteY64" fmla="*/ 18 h 1688"/>
              <a:gd name="connsiteX65" fmla="*/ 5276 w 6124"/>
              <a:gd name="connsiteY65" fmla="*/ 12 h 1688"/>
              <a:gd name="connsiteX66" fmla="*/ 5329 w 6124"/>
              <a:gd name="connsiteY66" fmla="*/ 6 h 1688"/>
              <a:gd name="connsiteX67" fmla="*/ 5379 w 6124"/>
              <a:gd name="connsiteY67" fmla="*/ 2 h 1688"/>
              <a:gd name="connsiteX68" fmla="*/ 5478 w 6124"/>
              <a:gd name="connsiteY68" fmla="*/ 0 h 1688"/>
              <a:gd name="connsiteX69" fmla="*/ 5574 w 6124"/>
              <a:gd name="connsiteY69" fmla="*/ 0 h 1688"/>
              <a:gd name="connsiteX70" fmla="*/ 5667 w 6124"/>
              <a:gd name="connsiteY70" fmla="*/ 6 h 1688"/>
              <a:gd name="connsiteX71" fmla="*/ 5757 w 6124"/>
              <a:gd name="connsiteY71" fmla="*/ 14 h 1688"/>
              <a:gd name="connsiteX72" fmla="*/ 5844 w 6124"/>
              <a:gd name="connsiteY72" fmla="*/ 26 h 1688"/>
              <a:gd name="connsiteX73" fmla="*/ 5928 w 6124"/>
              <a:gd name="connsiteY73" fmla="*/ 40 h 1688"/>
              <a:gd name="connsiteX74" fmla="*/ 6008 w 6124"/>
              <a:gd name="connsiteY74" fmla="*/ 57 h 1688"/>
              <a:gd name="connsiteX75" fmla="*/ 6084 w 6124"/>
              <a:gd name="connsiteY75" fmla="*/ 75 h 1688"/>
              <a:gd name="connsiteX76" fmla="*/ 6124 w 6124"/>
              <a:gd name="connsiteY76" fmla="*/ 370 h 1688"/>
              <a:gd name="connsiteX77" fmla="*/ 6061 w 6124"/>
              <a:gd name="connsiteY77" fmla="*/ 453 h 1688"/>
              <a:gd name="connsiteX78" fmla="*/ 5985 w 6124"/>
              <a:gd name="connsiteY78" fmla="*/ 418 h 1688"/>
              <a:gd name="connsiteX79" fmla="*/ 5905 w 6124"/>
              <a:gd name="connsiteY79" fmla="*/ 386 h 1688"/>
              <a:gd name="connsiteX80" fmla="*/ 5821 w 6124"/>
              <a:gd name="connsiteY80" fmla="*/ 354 h 1688"/>
              <a:gd name="connsiteX81" fmla="*/ 5734 w 6124"/>
              <a:gd name="connsiteY81" fmla="*/ 327 h 1688"/>
              <a:gd name="connsiteX82" fmla="*/ 5642 w 6124"/>
              <a:gd name="connsiteY82" fmla="*/ 301 h 1688"/>
              <a:gd name="connsiteX83" fmla="*/ 5548 w 6124"/>
              <a:gd name="connsiteY83" fmla="*/ 279 h 1688"/>
              <a:gd name="connsiteX84" fmla="*/ 5450 w 6124"/>
              <a:gd name="connsiteY84" fmla="*/ 261 h 1688"/>
              <a:gd name="connsiteX85" fmla="*/ 5402 w 6124"/>
              <a:gd name="connsiteY85" fmla="*/ 253 h 1688"/>
              <a:gd name="connsiteX86" fmla="*/ 5352 w 6124"/>
              <a:gd name="connsiteY86" fmla="*/ 245 h 1688"/>
              <a:gd name="connsiteX87" fmla="*/ 5299 w 6124"/>
              <a:gd name="connsiteY87" fmla="*/ 241 h 1688"/>
              <a:gd name="connsiteX88" fmla="*/ 5247 w 6124"/>
              <a:gd name="connsiteY88" fmla="*/ 237 h 1688"/>
              <a:gd name="connsiteX89" fmla="*/ 5194 w 6124"/>
              <a:gd name="connsiteY89" fmla="*/ 234 h 1688"/>
              <a:gd name="connsiteX90" fmla="*/ 5141 w 6124"/>
              <a:gd name="connsiteY90" fmla="*/ 234 h 1688"/>
              <a:gd name="connsiteX91" fmla="*/ 5089 w 6124"/>
              <a:gd name="connsiteY91" fmla="*/ 234 h 1688"/>
              <a:gd name="connsiteX92" fmla="*/ 5034 w 6124"/>
              <a:gd name="connsiteY92" fmla="*/ 234 h 1688"/>
              <a:gd name="connsiteX93" fmla="*/ 4979 w 6124"/>
              <a:gd name="connsiteY93" fmla="*/ 237 h 1688"/>
              <a:gd name="connsiteX94" fmla="*/ 4922 w 6124"/>
              <a:gd name="connsiteY94" fmla="*/ 241 h 1688"/>
              <a:gd name="connsiteX95" fmla="*/ 4867 w 6124"/>
              <a:gd name="connsiteY95" fmla="*/ 247 h 1688"/>
              <a:gd name="connsiteX96" fmla="*/ 4810 w 6124"/>
              <a:gd name="connsiteY96" fmla="*/ 255 h 1688"/>
              <a:gd name="connsiteX97" fmla="*/ 4753 w 6124"/>
              <a:gd name="connsiteY97" fmla="*/ 265 h 1688"/>
              <a:gd name="connsiteX98" fmla="*/ 4695 w 6124"/>
              <a:gd name="connsiteY98" fmla="*/ 277 h 1688"/>
              <a:gd name="connsiteX99" fmla="*/ 4636 w 6124"/>
              <a:gd name="connsiteY99" fmla="*/ 291 h 1688"/>
              <a:gd name="connsiteX100" fmla="*/ 4576 w 6124"/>
              <a:gd name="connsiteY100" fmla="*/ 305 h 1688"/>
              <a:gd name="connsiteX101" fmla="*/ 4517 w 6124"/>
              <a:gd name="connsiteY101" fmla="*/ 323 h 1688"/>
              <a:gd name="connsiteX102" fmla="*/ 4458 w 6124"/>
              <a:gd name="connsiteY102" fmla="*/ 342 h 1688"/>
              <a:gd name="connsiteX103" fmla="*/ 4398 w 6124"/>
              <a:gd name="connsiteY103" fmla="*/ 362 h 1688"/>
              <a:gd name="connsiteX104" fmla="*/ 4336 w 6124"/>
              <a:gd name="connsiteY104" fmla="*/ 386 h 1688"/>
              <a:gd name="connsiteX105" fmla="*/ 4336 w 6124"/>
              <a:gd name="connsiteY105" fmla="*/ 386 h 1688"/>
              <a:gd name="connsiteX106" fmla="*/ 4092 w 6124"/>
              <a:gd name="connsiteY106" fmla="*/ 485 h 1688"/>
              <a:gd name="connsiteX107" fmla="*/ 3840 w 6124"/>
              <a:gd name="connsiteY107" fmla="*/ 584 h 1688"/>
              <a:gd name="connsiteX108" fmla="*/ 3714 w 6124"/>
              <a:gd name="connsiteY108" fmla="*/ 633 h 1688"/>
              <a:gd name="connsiteX109" fmla="*/ 3586 w 6124"/>
              <a:gd name="connsiteY109" fmla="*/ 681 h 1688"/>
              <a:gd name="connsiteX110" fmla="*/ 3458 w 6124"/>
              <a:gd name="connsiteY110" fmla="*/ 728 h 1688"/>
              <a:gd name="connsiteX111" fmla="*/ 3328 w 6124"/>
              <a:gd name="connsiteY111" fmla="*/ 774 h 1688"/>
              <a:gd name="connsiteX112" fmla="*/ 3195 w 6124"/>
              <a:gd name="connsiteY112" fmla="*/ 815 h 1688"/>
              <a:gd name="connsiteX113" fmla="*/ 3065 w 6124"/>
              <a:gd name="connsiteY113" fmla="*/ 857 h 1688"/>
              <a:gd name="connsiteX114" fmla="*/ 2932 w 6124"/>
              <a:gd name="connsiteY114" fmla="*/ 894 h 1688"/>
              <a:gd name="connsiteX115" fmla="*/ 2797 w 6124"/>
              <a:gd name="connsiteY115" fmla="*/ 930 h 1688"/>
              <a:gd name="connsiteX116" fmla="*/ 2664 w 6124"/>
              <a:gd name="connsiteY116" fmla="*/ 964 h 1688"/>
              <a:gd name="connsiteX117" fmla="*/ 2527 w 6124"/>
              <a:gd name="connsiteY117" fmla="*/ 991 h 1688"/>
              <a:gd name="connsiteX118" fmla="*/ 2392 w 6124"/>
              <a:gd name="connsiteY118" fmla="*/ 1017 h 1688"/>
              <a:gd name="connsiteX119" fmla="*/ 2255 w 6124"/>
              <a:gd name="connsiteY119" fmla="*/ 1037 h 1688"/>
              <a:gd name="connsiteX120" fmla="*/ 2186 w 6124"/>
              <a:gd name="connsiteY120" fmla="*/ 1045 h 1688"/>
              <a:gd name="connsiteX121" fmla="*/ 2118 w 6124"/>
              <a:gd name="connsiteY121" fmla="*/ 1053 h 1688"/>
              <a:gd name="connsiteX122" fmla="*/ 2049 w 6124"/>
              <a:gd name="connsiteY122" fmla="*/ 1059 h 1688"/>
              <a:gd name="connsiteX123" fmla="*/ 1981 w 6124"/>
              <a:gd name="connsiteY123" fmla="*/ 1063 h 1688"/>
              <a:gd name="connsiteX124" fmla="*/ 1912 w 6124"/>
              <a:gd name="connsiteY124" fmla="*/ 1067 h 1688"/>
              <a:gd name="connsiteX125" fmla="*/ 1843 w 6124"/>
              <a:gd name="connsiteY125" fmla="*/ 1069 h 1688"/>
              <a:gd name="connsiteX126" fmla="*/ 1772 w 6124"/>
              <a:gd name="connsiteY126" fmla="*/ 1071 h 1688"/>
              <a:gd name="connsiteX127" fmla="*/ 1704 w 6124"/>
              <a:gd name="connsiteY127" fmla="*/ 1071 h 1688"/>
              <a:gd name="connsiteX128" fmla="*/ 1635 w 6124"/>
              <a:gd name="connsiteY128" fmla="*/ 1067 h 1688"/>
              <a:gd name="connsiteX129" fmla="*/ 1564 w 6124"/>
              <a:gd name="connsiteY129" fmla="*/ 1065 h 1688"/>
              <a:gd name="connsiteX130" fmla="*/ 1496 w 6124"/>
              <a:gd name="connsiteY130" fmla="*/ 1059 h 1688"/>
              <a:gd name="connsiteX131" fmla="*/ 1425 w 6124"/>
              <a:gd name="connsiteY131" fmla="*/ 1053 h 1688"/>
              <a:gd name="connsiteX132" fmla="*/ 1356 w 6124"/>
              <a:gd name="connsiteY132" fmla="*/ 1045 h 1688"/>
              <a:gd name="connsiteX133" fmla="*/ 1285 w 6124"/>
              <a:gd name="connsiteY133" fmla="*/ 1033 h 1688"/>
              <a:gd name="connsiteX134" fmla="*/ 1214 w 6124"/>
              <a:gd name="connsiteY134" fmla="*/ 1023 h 1688"/>
              <a:gd name="connsiteX135" fmla="*/ 1146 w 6124"/>
              <a:gd name="connsiteY135" fmla="*/ 1009 h 1688"/>
              <a:gd name="connsiteX136" fmla="*/ 1075 w 6124"/>
              <a:gd name="connsiteY136" fmla="*/ 993 h 1688"/>
              <a:gd name="connsiteX137" fmla="*/ 1004 w 6124"/>
              <a:gd name="connsiteY137" fmla="*/ 976 h 1688"/>
              <a:gd name="connsiteX138" fmla="*/ 933 w 6124"/>
              <a:gd name="connsiteY138" fmla="*/ 958 h 1688"/>
              <a:gd name="connsiteX139" fmla="*/ 862 w 6124"/>
              <a:gd name="connsiteY139" fmla="*/ 936 h 1688"/>
              <a:gd name="connsiteX140" fmla="*/ 791 w 6124"/>
              <a:gd name="connsiteY140" fmla="*/ 914 h 1688"/>
              <a:gd name="connsiteX141" fmla="*/ 723 w 6124"/>
              <a:gd name="connsiteY141" fmla="*/ 889 h 1688"/>
              <a:gd name="connsiteX142" fmla="*/ 652 w 6124"/>
              <a:gd name="connsiteY142" fmla="*/ 861 h 1688"/>
              <a:gd name="connsiteX143" fmla="*/ 581 w 6124"/>
              <a:gd name="connsiteY143" fmla="*/ 833 h 1688"/>
              <a:gd name="connsiteX144" fmla="*/ 510 w 6124"/>
              <a:gd name="connsiteY144" fmla="*/ 801 h 1688"/>
              <a:gd name="connsiteX145" fmla="*/ 439 w 6124"/>
              <a:gd name="connsiteY145" fmla="*/ 768 h 1688"/>
              <a:gd name="connsiteX146" fmla="*/ 368 w 6124"/>
              <a:gd name="connsiteY146" fmla="*/ 732 h 1688"/>
              <a:gd name="connsiteX147" fmla="*/ 297 w 6124"/>
              <a:gd name="connsiteY147" fmla="*/ 695 h 1688"/>
              <a:gd name="connsiteX148" fmla="*/ 226 w 6124"/>
              <a:gd name="connsiteY148" fmla="*/ 655 h 1688"/>
              <a:gd name="connsiteX149" fmla="*/ 156 w 6124"/>
              <a:gd name="connsiteY149" fmla="*/ 613 h 1688"/>
              <a:gd name="connsiteX150" fmla="*/ 85 w 6124"/>
              <a:gd name="connsiteY150" fmla="*/ 568 h 1688"/>
              <a:gd name="connsiteX151" fmla="*/ 14 w 6124"/>
              <a:gd name="connsiteY151" fmla="*/ 520 h 1688"/>
              <a:gd name="connsiteX152" fmla="*/ 0 w 6124"/>
              <a:gd name="connsiteY152" fmla="*/ 1458 h 1688"/>
              <a:gd name="connsiteX0" fmla="*/ 0 w 6124"/>
              <a:gd name="connsiteY0" fmla="*/ 1458 h 1688"/>
              <a:gd name="connsiteX1" fmla="*/ 0 w 6124"/>
              <a:gd name="connsiteY1" fmla="*/ 1458 h 1688"/>
              <a:gd name="connsiteX2" fmla="*/ 78 w 6124"/>
              <a:gd name="connsiteY2" fmla="*/ 1488 h 1688"/>
              <a:gd name="connsiteX3" fmla="*/ 153 w 6124"/>
              <a:gd name="connsiteY3" fmla="*/ 1516 h 1688"/>
              <a:gd name="connsiteX4" fmla="*/ 229 w 6124"/>
              <a:gd name="connsiteY4" fmla="*/ 1542 h 1688"/>
              <a:gd name="connsiteX5" fmla="*/ 302 w 6124"/>
              <a:gd name="connsiteY5" fmla="*/ 1565 h 1688"/>
              <a:gd name="connsiteX6" fmla="*/ 377 w 6124"/>
              <a:gd name="connsiteY6" fmla="*/ 1587 h 1688"/>
              <a:gd name="connsiteX7" fmla="*/ 453 w 6124"/>
              <a:gd name="connsiteY7" fmla="*/ 1607 h 1688"/>
              <a:gd name="connsiteX8" fmla="*/ 526 w 6124"/>
              <a:gd name="connsiteY8" fmla="*/ 1625 h 1688"/>
              <a:gd name="connsiteX9" fmla="*/ 599 w 6124"/>
              <a:gd name="connsiteY9" fmla="*/ 1639 h 1688"/>
              <a:gd name="connsiteX10" fmla="*/ 672 w 6124"/>
              <a:gd name="connsiteY10" fmla="*/ 1652 h 1688"/>
              <a:gd name="connsiteX11" fmla="*/ 746 w 6124"/>
              <a:gd name="connsiteY11" fmla="*/ 1662 h 1688"/>
              <a:gd name="connsiteX12" fmla="*/ 819 w 6124"/>
              <a:gd name="connsiteY12" fmla="*/ 1670 h 1688"/>
              <a:gd name="connsiteX13" fmla="*/ 892 w 6124"/>
              <a:gd name="connsiteY13" fmla="*/ 1678 h 1688"/>
              <a:gd name="connsiteX14" fmla="*/ 965 w 6124"/>
              <a:gd name="connsiteY14" fmla="*/ 1682 h 1688"/>
              <a:gd name="connsiteX15" fmla="*/ 1036 w 6124"/>
              <a:gd name="connsiteY15" fmla="*/ 1686 h 1688"/>
              <a:gd name="connsiteX16" fmla="*/ 1109 w 6124"/>
              <a:gd name="connsiteY16" fmla="*/ 1688 h 1688"/>
              <a:gd name="connsiteX17" fmla="*/ 1180 w 6124"/>
              <a:gd name="connsiteY17" fmla="*/ 1686 h 1688"/>
              <a:gd name="connsiteX18" fmla="*/ 1251 w 6124"/>
              <a:gd name="connsiteY18" fmla="*/ 1684 h 1688"/>
              <a:gd name="connsiteX19" fmla="*/ 1324 w 6124"/>
              <a:gd name="connsiteY19" fmla="*/ 1680 h 1688"/>
              <a:gd name="connsiteX20" fmla="*/ 1395 w 6124"/>
              <a:gd name="connsiteY20" fmla="*/ 1674 h 1688"/>
              <a:gd name="connsiteX21" fmla="*/ 1464 w 6124"/>
              <a:gd name="connsiteY21" fmla="*/ 1668 h 1688"/>
              <a:gd name="connsiteX22" fmla="*/ 1535 w 6124"/>
              <a:gd name="connsiteY22" fmla="*/ 1658 h 1688"/>
              <a:gd name="connsiteX23" fmla="*/ 1606 w 6124"/>
              <a:gd name="connsiteY23" fmla="*/ 1648 h 1688"/>
              <a:gd name="connsiteX24" fmla="*/ 1674 w 6124"/>
              <a:gd name="connsiteY24" fmla="*/ 1637 h 1688"/>
              <a:gd name="connsiteX25" fmla="*/ 1743 w 6124"/>
              <a:gd name="connsiteY25" fmla="*/ 1623 h 1688"/>
              <a:gd name="connsiteX26" fmla="*/ 1814 w 6124"/>
              <a:gd name="connsiteY26" fmla="*/ 1609 h 1688"/>
              <a:gd name="connsiteX27" fmla="*/ 1882 w 6124"/>
              <a:gd name="connsiteY27" fmla="*/ 1593 h 1688"/>
              <a:gd name="connsiteX28" fmla="*/ 1951 w 6124"/>
              <a:gd name="connsiteY28" fmla="*/ 1575 h 1688"/>
              <a:gd name="connsiteX29" fmla="*/ 2019 w 6124"/>
              <a:gd name="connsiteY29" fmla="*/ 1555 h 1688"/>
              <a:gd name="connsiteX30" fmla="*/ 2086 w 6124"/>
              <a:gd name="connsiteY30" fmla="*/ 1536 h 1688"/>
              <a:gd name="connsiteX31" fmla="*/ 2154 w 6124"/>
              <a:gd name="connsiteY31" fmla="*/ 1514 h 1688"/>
              <a:gd name="connsiteX32" fmla="*/ 2289 w 6124"/>
              <a:gd name="connsiteY32" fmla="*/ 1468 h 1688"/>
              <a:gd name="connsiteX33" fmla="*/ 2422 w 6124"/>
              <a:gd name="connsiteY33" fmla="*/ 1419 h 1688"/>
              <a:gd name="connsiteX34" fmla="*/ 2555 w 6124"/>
              <a:gd name="connsiteY34" fmla="*/ 1365 h 1688"/>
              <a:gd name="connsiteX35" fmla="*/ 2685 w 6124"/>
              <a:gd name="connsiteY35" fmla="*/ 1306 h 1688"/>
              <a:gd name="connsiteX36" fmla="*/ 2815 w 6124"/>
              <a:gd name="connsiteY36" fmla="*/ 1245 h 1688"/>
              <a:gd name="connsiteX37" fmla="*/ 2943 w 6124"/>
              <a:gd name="connsiteY37" fmla="*/ 1181 h 1688"/>
              <a:gd name="connsiteX38" fmla="*/ 3072 w 6124"/>
              <a:gd name="connsiteY38" fmla="*/ 1114 h 1688"/>
              <a:gd name="connsiteX39" fmla="*/ 3200 w 6124"/>
              <a:gd name="connsiteY39" fmla="*/ 1045 h 1688"/>
              <a:gd name="connsiteX40" fmla="*/ 3323 w 6124"/>
              <a:gd name="connsiteY40" fmla="*/ 974 h 1688"/>
              <a:gd name="connsiteX41" fmla="*/ 3449 w 6124"/>
              <a:gd name="connsiteY41" fmla="*/ 900 h 1688"/>
              <a:gd name="connsiteX42" fmla="*/ 3572 w 6124"/>
              <a:gd name="connsiteY42" fmla="*/ 827 h 1688"/>
              <a:gd name="connsiteX43" fmla="*/ 3694 w 6124"/>
              <a:gd name="connsiteY43" fmla="*/ 752 h 1688"/>
              <a:gd name="connsiteX44" fmla="*/ 3815 w 6124"/>
              <a:gd name="connsiteY44" fmla="*/ 677 h 1688"/>
              <a:gd name="connsiteX45" fmla="*/ 4053 w 6124"/>
              <a:gd name="connsiteY45" fmla="*/ 522 h 1688"/>
              <a:gd name="connsiteX46" fmla="*/ 4286 w 6124"/>
              <a:gd name="connsiteY46" fmla="*/ 372 h 1688"/>
              <a:gd name="connsiteX47" fmla="*/ 4286 w 6124"/>
              <a:gd name="connsiteY47" fmla="*/ 372 h 1688"/>
              <a:gd name="connsiteX48" fmla="*/ 4343 w 6124"/>
              <a:gd name="connsiteY48" fmla="*/ 336 h 1688"/>
              <a:gd name="connsiteX49" fmla="*/ 4400 w 6124"/>
              <a:gd name="connsiteY49" fmla="*/ 301 h 1688"/>
              <a:gd name="connsiteX50" fmla="*/ 4458 w 6124"/>
              <a:gd name="connsiteY50" fmla="*/ 269 h 1688"/>
              <a:gd name="connsiteX51" fmla="*/ 4515 w 6124"/>
              <a:gd name="connsiteY51" fmla="*/ 239 h 1688"/>
              <a:gd name="connsiteX52" fmla="*/ 4572 w 6124"/>
              <a:gd name="connsiteY52" fmla="*/ 212 h 1688"/>
              <a:gd name="connsiteX53" fmla="*/ 4629 w 6124"/>
              <a:gd name="connsiteY53" fmla="*/ 186 h 1688"/>
              <a:gd name="connsiteX54" fmla="*/ 4684 w 6124"/>
              <a:gd name="connsiteY54" fmla="*/ 162 h 1688"/>
              <a:gd name="connsiteX55" fmla="*/ 4741 w 6124"/>
              <a:gd name="connsiteY55" fmla="*/ 141 h 1688"/>
              <a:gd name="connsiteX56" fmla="*/ 4796 w 6124"/>
              <a:gd name="connsiteY56" fmla="*/ 119 h 1688"/>
              <a:gd name="connsiteX57" fmla="*/ 4851 w 6124"/>
              <a:gd name="connsiteY57" fmla="*/ 101 h 1688"/>
              <a:gd name="connsiteX58" fmla="*/ 4906 w 6124"/>
              <a:gd name="connsiteY58" fmla="*/ 85 h 1688"/>
              <a:gd name="connsiteX59" fmla="*/ 4961 w 6124"/>
              <a:gd name="connsiteY59" fmla="*/ 69 h 1688"/>
              <a:gd name="connsiteX60" fmla="*/ 5016 w 6124"/>
              <a:gd name="connsiteY60" fmla="*/ 55 h 1688"/>
              <a:gd name="connsiteX61" fmla="*/ 5068 w 6124"/>
              <a:gd name="connsiteY61" fmla="*/ 44 h 1688"/>
              <a:gd name="connsiteX62" fmla="*/ 5121 w 6124"/>
              <a:gd name="connsiteY62" fmla="*/ 34 h 1688"/>
              <a:gd name="connsiteX63" fmla="*/ 5173 w 6124"/>
              <a:gd name="connsiteY63" fmla="*/ 24 h 1688"/>
              <a:gd name="connsiteX64" fmla="*/ 5226 w 6124"/>
              <a:gd name="connsiteY64" fmla="*/ 18 h 1688"/>
              <a:gd name="connsiteX65" fmla="*/ 5276 w 6124"/>
              <a:gd name="connsiteY65" fmla="*/ 12 h 1688"/>
              <a:gd name="connsiteX66" fmla="*/ 5329 w 6124"/>
              <a:gd name="connsiteY66" fmla="*/ 6 h 1688"/>
              <a:gd name="connsiteX67" fmla="*/ 5379 w 6124"/>
              <a:gd name="connsiteY67" fmla="*/ 2 h 1688"/>
              <a:gd name="connsiteX68" fmla="*/ 5478 w 6124"/>
              <a:gd name="connsiteY68" fmla="*/ 0 h 1688"/>
              <a:gd name="connsiteX69" fmla="*/ 5574 w 6124"/>
              <a:gd name="connsiteY69" fmla="*/ 0 h 1688"/>
              <a:gd name="connsiteX70" fmla="*/ 5667 w 6124"/>
              <a:gd name="connsiteY70" fmla="*/ 6 h 1688"/>
              <a:gd name="connsiteX71" fmla="*/ 5757 w 6124"/>
              <a:gd name="connsiteY71" fmla="*/ 14 h 1688"/>
              <a:gd name="connsiteX72" fmla="*/ 5844 w 6124"/>
              <a:gd name="connsiteY72" fmla="*/ 26 h 1688"/>
              <a:gd name="connsiteX73" fmla="*/ 5928 w 6124"/>
              <a:gd name="connsiteY73" fmla="*/ 40 h 1688"/>
              <a:gd name="connsiteX74" fmla="*/ 6008 w 6124"/>
              <a:gd name="connsiteY74" fmla="*/ 57 h 1688"/>
              <a:gd name="connsiteX75" fmla="*/ 6084 w 6124"/>
              <a:gd name="connsiteY75" fmla="*/ 75 h 1688"/>
              <a:gd name="connsiteX76" fmla="*/ 6124 w 6124"/>
              <a:gd name="connsiteY76" fmla="*/ 370 h 1688"/>
              <a:gd name="connsiteX77" fmla="*/ 6061 w 6124"/>
              <a:gd name="connsiteY77" fmla="*/ 453 h 1688"/>
              <a:gd name="connsiteX78" fmla="*/ 5985 w 6124"/>
              <a:gd name="connsiteY78" fmla="*/ 418 h 1688"/>
              <a:gd name="connsiteX79" fmla="*/ 5905 w 6124"/>
              <a:gd name="connsiteY79" fmla="*/ 386 h 1688"/>
              <a:gd name="connsiteX80" fmla="*/ 5821 w 6124"/>
              <a:gd name="connsiteY80" fmla="*/ 354 h 1688"/>
              <a:gd name="connsiteX81" fmla="*/ 5734 w 6124"/>
              <a:gd name="connsiteY81" fmla="*/ 327 h 1688"/>
              <a:gd name="connsiteX82" fmla="*/ 5642 w 6124"/>
              <a:gd name="connsiteY82" fmla="*/ 301 h 1688"/>
              <a:gd name="connsiteX83" fmla="*/ 5548 w 6124"/>
              <a:gd name="connsiteY83" fmla="*/ 279 h 1688"/>
              <a:gd name="connsiteX84" fmla="*/ 5450 w 6124"/>
              <a:gd name="connsiteY84" fmla="*/ 261 h 1688"/>
              <a:gd name="connsiteX85" fmla="*/ 5402 w 6124"/>
              <a:gd name="connsiteY85" fmla="*/ 253 h 1688"/>
              <a:gd name="connsiteX86" fmla="*/ 5352 w 6124"/>
              <a:gd name="connsiteY86" fmla="*/ 245 h 1688"/>
              <a:gd name="connsiteX87" fmla="*/ 5299 w 6124"/>
              <a:gd name="connsiteY87" fmla="*/ 241 h 1688"/>
              <a:gd name="connsiteX88" fmla="*/ 5247 w 6124"/>
              <a:gd name="connsiteY88" fmla="*/ 237 h 1688"/>
              <a:gd name="connsiteX89" fmla="*/ 5194 w 6124"/>
              <a:gd name="connsiteY89" fmla="*/ 234 h 1688"/>
              <a:gd name="connsiteX90" fmla="*/ 5141 w 6124"/>
              <a:gd name="connsiteY90" fmla="*/ 234 h 1688"/>
              <a:gd name="connsiteX91" fmla="*/ 5089 w 6124"/>
              <a:gd name="connsiteY91" fmla="*/ 234 h 1688"/>
              <a:gd name="connsiteX92" fmla="*/ 5034 w 6124"/>
              <a:gd name="connsiteY92" fmla="*/ 234 h 1688"/>
              <a:gd name="connsiteX93" fmla="*/ 4979 w 6124"/>
              <a:gd name="connsiteY93" fmla="*/ 237 h 1688"/>
              <a:gd name="connsiteX94" fmla="*/ 4922 w 6124"/>
              <a:gd name="connsiteY94" fmla="*/ 241 h 1688"/>
              <a:gd name="connsiteX95" fmla="*/ 4867 w 6124"/>
              <a:gd name="connsiteY95" fmla="*/ 247 h 1688"/>
              <a:gd name="connsiteX96" fmla="*/ 4810 w 6124"/>
              <a:gd name="connsiteY96" fmla="*/ 255 h 1688"/>
              <a:gd name="connsiteX97" fmla="*/ 4753 w 6124"/>
              <a:gd name="connsiteY97" fmla="*/ 265 h 1688"/>
              <a:gd name="connsiteX98" fmla="*/ 4695 w 6124"/>
              <a:gd name="connsiteY98" fmla="*/ 277 h 1688"/>
              <a:gd name="connsiteX99" fmla="*/ 4636 w 6124"/>
              <a:gd name="connsiteY99" fmla="*/ 291 h 1688"/>
              <a:gd name="connsiteX100" fmla="*/ 4576 w 6124"/>
              <a:gd name="connsiteY100" fmla="*/ 305 h 1688"/>
              <a:gd name="connsiteX101" fmla="*/ 4517 w 6124"/>
              <a:gd name="connsiteY101" fmla="*/ 323 h 1688"/>
              <a:gd name="connsiteX102" fmla="*/ 4458 w 6124"/>
              <a:gd name="connsiteY102" fmla="*/ 342 h 1688"/>
              <a:gd name="connsiteX103" fmla="*/ 4398 w 6124"/>
              <a:gd name="connsiteY103" fmla="*/ 362 h 1688"/>
              <a:gd name="connsiteX104" fmla="*/ 4336 w 6124"/>
              <a:gd name="connsiteY104" fmla="*/ 386 h 1688"/>
              <a:gd name="connsiteX105" fmla="*/ 4336 w 6124"/>
              <a:gd name="connsiteY105" fmla="*/ 386 h 1688"/>
              <a:gd name="connsiteX106" fmla="*/ 4092 w 6124"/>
              <a:gd name="connsiteY106" fmla="*/ 485 h 1688"/>
              <a:gd name="connsiteX107" fmla="*/ 3840 w 6124"/>
              <a:gd name="connsiteY107" fmla="*/ 584 h 1688"/>
              <a:gd name="connsiteX108" fmla="*/ 3714 w 6124"/>
              <a:gd name="connsiteY108" fmla="*/ 633 h 1688"/>
              <a:gd name="connsiteX109" fmla="*/ 3586 w 6124"/>
              <a:gd name="connsiteY109" fmla="*/ 681 h 1688"/>
              <a:gd name="connsiteX110" fmla="*/ 3458 w 6124"/>
              <a:gd name="connsiteY110" fmla="*/ 728 h 1688"/>
              <a:gd name="connsiteX111" fmla="*/ 3328 w 6124"/>
              <a:gd name="connsiteY111" fmla="*/ 774 h 1688"/>
              <a:gd name="connsiteX112" fmla="*/ 3195 w 6124"/>
              <a:gd name="connsiteY112" fmla="*/ 815 h 1688"/>
              <a:gd name="connsiteX113" fmla="*/ 3065 w 6124"/>
              <a:gd name="connsiteY113" fmla="*/ 857 h 1688"/>
              <a:gd name="connsiteX114" fmla="*/ 2932 w 6124"/>
              <a:gd name="connsiteY114" fmla="*/ 894 h 1688"/>
              <a:gd name="connsiteX115" fmla="*/ 2797 w 6124"/>
              <a:gd name="connsiteY115" fmla="*/ 930 h 1688"/>
              <a:gd name="connsiteX116" fmla="*/ 2664 w 6124"/>
              <a:gd name="connsiteY116" fmla="*/ 964 h 1688"/>
              <a:gd name="connsiteX117" fmla="*/ 2527 w 6124"/>
              <a:gd name="connsiteY117" fmla="*/ 991 h 1688"/>
              <a:gd name="connsiteX118" fmla="*/ 2392 w 6124"/>
              <a:gd name="connsiteY118" fmla="*/ 1017 h 1688"/>
              <a:gd name="connsiteX119" fmla="*/ 2255 w 6124"/>
              <a:gd name="connsiteY119" fmla="*/ 1037 h 1688"/>
              <a:gd name="connsiteX120" fmla="*/ 2186 w 6124"/>
              <a:gd name="connsiteY120" fmla="*/ 1045 h 1688"/>
              <a:gd name="connsiteX121" fmla="*/ 2118 w 6124"/>
              <a:gd name="connsiteY121" fmla="*/ 1053 h 1688"/>
              <a:gd name="connsiteX122" fmla="*/ 2049 w 6124"/>
              <a:gd name="connsiteY122" fmla="*/ 1059 h 1688"/>
              <a:gd name="connsiteX123" fmla="*/ 1981 w 6124"/>
              <a:gd name="connsiteY123" fmla="*/ 1063 h 1688"/>
              <a:gd name="connsiteX124" fmla="*/ 1912 w 6124"/>
              <a:gd name="connsiteY124" fmla="*/ 1067 h 1688"/>
              <a:gd name="connsiteX125" fmla="*/ 1843 w 6124"/>
              <a:gd name="connsiteY125" fmla="*/ 1069 h 1688"/>
              <a:gd name="connsiteX126" fmla="*/ 1772 w 6124"/>
              <a:gd name="connsiteY126" fmla="*/ 1071 h 1688"/>
              <a:gd name="connsiteX127" fmla="*/ 1704 w 6124"/>
              <a:gd name="connsiteY127" fmla="*/ 1071 h 1688"/>
              <a:gd name="connsiteX128" fmla="*/ 1635 w 6124"/>
              <a:gd name="connsiteY128" fmla="*/ 1067 h 1688"/>
              <a:gd name="connsiteX129" fmla="*/ 1564 w 6124"/>
              <a:gd name="connsiteY129" fmla="*/ 1065 h 1688"/>
              <a:gd name="connsiteX130" fmla="*/ 1496 w 6124"/>
              <a:gd name="connsiteY130" fmla="*/ 1059 h 1688"/>
              <a:gd name="connsiteX131" fmla="*/ 1425 w 6124"/>
              <a:gd name="connsiteY131" fmla="*/ 1053 h 1688"/>
              <a:gd name="connsiteX132" fmla="*/ 1356 w 6124"/>
              <a:gd name="connsiteY132" fmla="*/ 1045 h 1688"/>
              <a:gd name="connsiteX133" fmla="*/ 1285 w 6124"/>
              <a:gd name="connsiteY133" fmla="*/ 1033 h 1688"/>
              <a:gd name="connsiteX134" fmla="*/ 1214 w 6124"/>
              <a:gd name="connsiteY134" fmla="*/ 1023 h 1688"/>
              <a:gd name="connsiteX135" fmla="*/ 1146 w 6124"/>
              <a:gd name="connsiteY135" fmla="*/ 1009 h 1688"/>
              <a:gd name="connsiteX136" fmla="*/ 1075 w 6124"/>
              <a:gd name="connsiteY136" fmla="*/ 993 h 1688"/>
              <a:gd name="connsiteX137" fmla="*/ 1004 w 6124"/>
              <a:gd name="connsiteY137" fmla="*/ 976 h 1688"/>
              <a:gd name="connsiteX138" fmla="*/ 933 w 6124"/>
              <a:gd name="connsiteY138" fmla="*/ 958 h 1688"/>
              <a:gd name="connsiteX139" fmla="*/ 862 w 6124"/>
              <a:gd name="connsiteY139" fmla="*/ 936 h 1688"/>
              <a:gd name="connsiteX140" fmla="*/ 791 w 6124"/>
              <a:gd name="connsiteY140" fmla="*/ 914 h 1688"/>
              <a:gd name="connsiteX141" fmla="*/ 723 w 6124"/>
              <a:gd name="connsiteY141" fmla="*/ 889 h 1688"/>
              <a:gd name="connsiteX142" fmla="*/ 652 w 6124"/>
              <a:gd name="connsiteY142" fmla="*/ 861 h 1688"/>
              <a:gd name="connsiteX143" fmla="*/ 581 w 6124"/>
              <a:gd name="connsiteY143" fmla="*/ 833 h 1688"/>
              <a:gd name="connsiteX144" fmla="*/ 510 w 6124"/>
              <a:gd name="connsiteY144" fmla="*/ 801 h 1688"/>
              <a:gd name="connsiteX145" fmla="*/ 439 w 6124"/>
              <a:gd name="connsiteY145" fmla="*/ 768 h 1688"/>
              <a:gd name="connsiteX146" fmla="*/ 368 w 6124"/>
              <a:gd name="connsiteY146" fmla="*/ 732 h 1688"/>
              <a:gd name="connsiteX147" fmla="*/ 297 w 6124"/>
              <a:gd name="connsiteY147" fmla="*/ 695 h 1688"/>
              <a:gd name="connsiteX148" fmla="*/ 226 w 6124"/>
              <a:gd name="connsiteY148" fmla="*/ 655 h 1688"/>
              <a:gd name="connsiteX149" fmla="*/ 156 w 6124"/>
              <a:gd name="connsiteY149" fmla="*/ 613 h 1688"/>
              <a:gd name="connsiteX150" fmla="*/ 85 w 6124"/>
              <a:gd name="connsiteY150" fmla="*/ 568 h 1688"/>
              <a:gd name="connsiteX151" fmla="*/ 0 w 6124"/>
              <a:gd name="connsiteY151" fmla="*/ 1458 h 1688"/>
              <a:gd name="connsiteX0" fmla="*/ 85 w 6124"/>
              <a:gd name="connsiteY0" fmla="*/ 568 h 1688"/>
              <a:gd name="connsiteX1" fmla="*/ 0 w 6124"/>
              <a:gd name="connsiteY1" fmla="*/ 1458 h 1688"/>
              <a:gd name="connsiteX2" fmla="*/ 78 w 6124"/>
              <a:gd name="connsiteY2" fmla="*/ 1488 h 1688"/>
              <a:gd name="connsiteX3" fmla="*/ 153 w 6124"/>
              <a:gd name="connsiteY3" fmla="*/ 1516 h 1688"/>
              <a:gd name="connsiteX4" fmla="*/ 229 w 6124"/>
              <a:gd name="connsiteY4" fmla="*/ 1542 h 1688"/>
              <a:gd name="connsiteX5" fmla="*/ 302 w 6124"/>
              <a:gd name="connsiteY5" fmla="*/ 1565 h 1688"/>
              <a:gd name="connsiteX6" fmla="*/ 377 w 6124"/>
              <a:gd name="connsiteY6" fmla="*/ 1587 h 1688"/>
              <a:gd name="connsiteX7" fmla="*/ 453 w 6124"/>
              <a:gd name="connsiteY7" fmla="*/ 1607 h 1688"/>
              <a:gd name="connsiteX8" fmla="*/ 526 w 6124"/>
              <a:gd name="connsiteY8" fmla="*/ 1625 h 1688"/>
              <a:gd name="connsiteX9" fmla="*/ 599 w 6124"/>
              <a:gd name="connsiteY9" fmla="*/ 1639 h 1688"/>
              <a:gd name="connsiteX10" fmla="*/ 672 w 6124"/>
              <a:gd name="connsiteY10" fmla="*/ 1652 h 1688"/>
              <a:gd name="connsiteX11" fmla="*/ 746 w 6124"/>
              <a:gd name="connsiteY11" fmla="*/ 1662 h 1688"/>
              <a:gd name="connsiteX12" fmla="*/ 819 w 6124"/>
              <a:gd name="connsiteY12" fmla="*/ 1670 h 1688"/>
              <a:gd name="connsiteX13" fmla="*/ 892 w 6124"/>
              <a:gd name="connsiteY13" fmla="*/ 1678 h 1688"/>
              <a:gd name="connsiteX14" fmla="*/ 965 w 6124"/>
              <a:gd name="connsiteY14" fmla="*/ 1682 h 1688"/>
              <a:gd name="connsiteX15" fmla="*/ 1036 w 6124"/>
              <a:gd name="connsiteY15" fmla="*/ 1686 h 1688"/>
              <a:gd name="connsiteX16" fmla="*/ 1109 w 6124"/>
              <a:gd name="connsiteY16" fmla="*/ 1688 h 1688"/>
              <a:gd name="connsiteX17" fmla="*/ 1180 w 6124"/>
              <a:gd name="connsiteY17" fmla="*/ 1686 h 1688"/>
              <a:gd name="connsiteX18" fmla="*/ 1251 w 6124"/>
              <a:gd name="connsiteY18" fmla="*/ 1684 h 1688"/>
              <a:gd name="connsiteX19" fmla="*/ 1324 w 6124"/>
              <a:gd name="connsiteY19" fmla="*/ 1680 h 1688"/>
              <a:gd name="connsiteX20" fmla="*/ 1395 w 6124"/>
              <a:gd name="connsiteY20" fmla="*/ 1674 h 1688"/>
              <a:gd name="connsiteX21" fmla="*/ 1464 w 6124"/>
              <a:gd name="connsiteY21" fmla="*/ 1668 h 1688"/>
              <a:gd name="connsiteX22" fmla="*/ 1535 w 6124"/>
              <a:gd name="connsiteY22" fmla="*/ 1658 h 1688"/>
              <a:gd name="connsiteX23" fmla="*/ 1606 w 6124"/>
              <a:gd name="connsiteY23" fmla="*/ 1648 h 1688"/>
              <a:gd name="connsiteX24" fmla="*/ 1674 w 6124"/>
              <a:gd name="connsiteY24" fmla="*/ 1637 h 1688"/>
              <a:gd name="connsiteX25" fmla="*/ 1743 w 6124"/>
              <a:gd name="connsiteY25" fmla="*/ 1623 h 1688"/>
              <a:gd name="connsiteX26" fmla="*/ 1814 w 6124"/>
              <a:gd name="connsiteY26" fmla="*/ 1609 h 1688"/>
              <a:gd name="connsiteX27" fmla="*/ 1882 w 6124"/>
              <a:gd name="connsiteY27" fmla="*/ 1593 h 1688"/>
              <a:gd name="connsiteX28" fmla="*/ 1951 w 6124"/>
              <a:gd name="connsiteY28" fmla="*/ 1575 h 1688"/>
              <a:gd name="connsiteX29" fmla="*/ 2019 w 6124"/>
              <a:gd name="connsiteY29" fmla="*/ 1555 h 1688"/>
              <a:gd name="connsiteX30" fmla="*/ 2086 w 6124"/>
              <a:gd name="connsiteY30" fmla="*/ 1536 h 1688"/>
              <a:gd name="connsiteX31" fmla="*/ 2154 w 6124"/>
              <a:gd name="connsiteY31" fmla="*/ 1514 h 1688"/>
              <a:gd name="connsiteX32" fmla="*/ 2289 w 6124"/>
              <a:gd name="connsiteY32" fmla="*/ 1468 h 1688"/>
              <a:gd name="connsiteX33" fmla="*/ 2422 w 6124"/>
              <a:gd name="connsiteY33" fmla="*/ 1419 h 1688"/>
              <a:gd name="connsiteX34" fmla="*/ 2555 w 6124"/>
              <a:gd name="connsiteY34" fmla="*/ 1365 h 1688"/>
              <a:gd name="connsiteX35" fmla="*/ 2685 w 6124"/>
              <a:gd name="connsiteY35" fmla="*/ 1306 h 1688"/>
              <a:gd name="connsiteX36" fmla="*/ 2815 w 6124"/>
              <a:gd name="connsiteY36" fmla="*/ 1245 h 1688"/>
              <a:gd name="connsiteX37" fmla="*/ 2943 w 6124"/>
              <a:gd name="connsiteY37" fmla="*/ 1181 h 1688"/>
              <a:gd name="connsiteX38" fmla="*/ 3072 w 6124"/>
              <a:gd name="connsiteY38" fmla="*/ 1114 h 1688"/>
              <a:gd name="connsiteX39" fmla="*/ 3200 w 6124"/>
              <a:gd name="connsiteY39" fmla="*/ 1045 h 1688"/>
              <a:gd name="connsiteX40" fmla="*/ 3323 w 6124"/>
              <a:gd name="connsiteY40" fmla="*/ 974 h 1688"/>
              <a:gd name="connsiteX41" fmla="*/ 3449 w 6124"/>
              <a:gd name="connsiteY41" fmla="*/ 900 h 1688"/>
              <a:gd name="connsiteX42" fmla="*/ 3572 w 6124"/>
              <a:gd name="connsiteY42" fmla="*/ 827 h 1688"/>
              <a:gd name="connsiteX43" fmla="*/ 3694 w 6124"/>
              <a:gd name="connsiteY43" fmla="*/ 752 h 1688"/>
              <a:gd name="connsiteX44" fmla="*/ 3815 w 6124"/>
              <a:gd name="connsiteY44" fmla="*/ 677 h 1688"/>
              <a:gd name="connsiteX45" fmla="*/ 4053 w 6124"/>
              <a:gd name="connsiteY45" fmla="*/ 522 h 1688"/>
              <a:gd name="connsiteX46" fmla="*/ 4286 w 6124"/>
              <a:gd name="connsiteY46" fmla="*/ 372 h 1688"/>
              <a:gd name="connsiteX47" fmla="*/ 4286 w 6124"/>
              <a:gd name="connsiteY47" fmla="*/ 372 h 1688"/>
              <a:gd name="connsiteX48" fmla="*/ 4343 w 6124"/>
              <a:gd name="connsiteY48" fmla="*/ 336 h 1688"/>
              <a:gd name="connsiteX49" fmla="*/ 4400 w 6124"/>
              <a:gd name="connsiteY49" fmla="*/ 301 h 1688"/>
              <a:gd name="connsiteX50" fmla="*/ 4458 w 6124"/>
              <a:gd name="connsiteY50" fmla="*/ 269 h 1688"/>
              <a:gd name="connsiteX51" fmla="*/ 4515 w 6124"/>
              <a:gd name="connsiteY51" fmla="*/ 239 h 1688"/>
              <a:gd name="connsiteX52" fmla="*/ 4572 w 6124"/>
              <a:gd name="connsiteY52" fmla="*/ 212 h 1688"/>
              <a:gd name="connsiteX53" fmla="*/ 4629 w 6124"/>
              <a:gd name="connsiteY53" fmla="*/ 186 h 1688"/>
              <a:gd name="connsiteX54" fmla="*/ 4684 w 6124"/>
              <a:gd name="connsiteY54" fmla="*/ 162 h 1688"/>
              <a:gd name="connsiteX55" fmla="*/ 4741 w 6124"/>
              <a:gd name="connsiteY55" fmla="*/ 141 h 1688"/>
              <a:gd name="connsiteX56" fmla="*/ 4796 w 6124"/>
              <a:gd name="connsiteY56" fmla="*/ 119 h 1688"/>
              <a:gd name="connsiteX57" fmla="*/ 4851 w 6124"/>
              <a:gd name="connsiteY57" fmla="*/ 101 h 1688"/>
              <a:gd name="connsiteX58" fmla="*/ 4906 w 6124"/>
              <a:gd name="connsiteY58" fmla="*/ 85 h 1688"/>
              <a:gd name="connsiteX59" fmla="*/ 4961 w 6124"/>
              <a:gd name="connsiteY59" fmla="*/ 69 h 1688"/>
              <a:gd name="connsiteX60" fmla="*/ 5016 w 6124"/>
              <a:gd name="connsiteY60" fmla="*/ 55 h 1688"/>
              <a:gd name="connsiteX61" fmla="*/ 5068 w 6124"/>
              <a:gd name="connsiteY61" fmla="*/ 44 h 1688"/>
              <a:gd name="connsiteX62" fmla="*/ 5121 w 6124"/>
              <a:gd name="connsiteY62" fmla="*/ 34 h 1688"/>
              <a:gd name="connsiteX63" fmla="*/ 5173 w 6124"/>
              <a:gd name="connsiteY63" fmla="*/ 24 h 1688"/>
              <a:gd name="connsiteX64" fmla="*/ 5226 w 6124"/>
              <a:gd name="connsiteY64" fmla="*/ 18 h 1688"/>
              <a:gd name="connsiteX65" fmla="*/ 5276 w 6124"/>
              <a:gd name="connsiteY65" fmla="*/ 12 h 1688"/>
              <a:gd name="connsiteX66" fmla="*/ 5329 w 6124"/>
              <a:gd name="connsiteY66" fmla="*/ 6 h 1688"/>
              <a:gd name="connsiteX67" fmla="*/ 5379 w 6124"/>
              <a:gd name="connsiteY67" fmla="*/ 2 h 1688"/>
              <a:gd name="connsiteX68" fmla="*/ 5478 w 6124"/>
              <a:gd name="connsiteY68" fmla="*/ 0 h 1688"/>
              <a:gd name="connsiteX69" fmla="*/ 5574 w 6124"/>
              <a:gd name="connsiteY69" fmla="*/ 0 h 1688"/>
              <a:gd name="connsiteX70" fmla="*/ 5667 w 6124"/>
              <a:gd name="connsiteY70" fmla="*/ 6 h 1688"/>
              <a:gd name="connsiteX71" fmla="*/ 5757 w 6124"/>
              <a:gd name="connsiteY71" fmla="*/ 14 h 1688"/>
              <a:gd name="connsiteX72" fmla="*/ 5844 w 6124"/>
              <a:gd name="connsiteY72" fmla="*/ 26 h 1688"/>
              <a:gd name="connsiteX73" fmla="*/ 5928 w 6124"/>
              <a:gd name="connsiteY73" fmla="*/ 40 h 1688"/>
              <a:gd name="connsiteX74" fmla="*/ 6008 w 6124"/>
              <a:gd name="connsiteY74" fmla="*/ 57 h 1688"/>
              <a:gd name="connsiteX75" fmla="*/ 6084 w 6124"/>
              <a:gd name="connsiteY75" fmla="*/ 75 h 1688"/>
              <a:gd name="connsiteX76" fmla="*/ 6124 w 6124"/>
              <a:gd name="connsiteY76" fmla="*/ 370 h 1688"/>
              <a:gd name="connsiteX77" fmla="*/ 6061 w 6124"/>
              <a:gd name="connsiteY77" fmla="*/ 453 h 1688"/>
              <a:gd name="connsiteX78" fmla="*/ 5985 w 6124"/>
              <a:gd name="connsiteY78" fmla="*/ 418 h 1688"/>
              <a:gd name="connsiteX79" fmla="*/ 5905 w 6124"/>
              <a:gd name="connsiteY79" fmla="*/ 386 h 1688"/>
              <a:gd name="connsiteX80" fmla="*/ 5821 w 6124"/>
              <a:gd name="connsiteY80" fmla="*/ 354 h 1688"/>
              <a:gd name="connsiteX81" fmla="*/ 5734 w 6124"/>
              <a:gd name="connsiteY81" fmla="*/ 327 h 1688"/>
              <a:gd name="connsiteX82" fmla="*/ 5642 w 6124"/>
              <a:gd name="connsiteY82" fmla="*/ 301 h 1688"/>
              <a:gd name="connsiteX83" fmla="*/ 5548 w 6124"/>
              <a:gd name="connsiteY83" fmla="*/ 279 h 1688"/>
              <a:gd name="connsiteX84" fmla="*/ 5450 w 6124"/>
              <a:gd name="connsiteY84" fmla="*/ 261 h 1688"/>
              <a:gd name="connsiteX85" fmla="*/ 5402 w 6124"/>
              <a:gd name="connsiteY85" fmla="*/ 253 h 1688"/>
              <a:gd name="connsiteX86" fmla="*/ 5352 w 6124"/>
              <a:gd name="connsiteY86" fmla="*/ 245 h 1688"/>
              <a:gd name="connsiteX87" fmla="*/ 5299 w 6124"/>
              <a:gd name="connsiteY87" fmla="*/ 241 h 1688"/>
              <a:gd name="connsiteX88" fmla="*/ 5247 w 6124"/>
              <a:gd name="connsiteY88" fmla="*/ 237 h 1688"/>
              <a:gd name="connsiteX89" fmla="*/ 5194 w 6124"/>
              <a:gd name="connsiteY89" fmla="*/ 234 h 1688"/>
              <a:gd name="connsiteX90" fmla="*/ 5141 w 6124"/>
              <a:gd name="connsiteY90" fmla="*/ 234 h 1688"/>
              <a:gd name="connsiteX91" fmla="*/ 5089 w 6124"/>
              <a:gd name="connsiteY91" fmla="*/ 234 h 1688"/>
              <a:gd name="connsiteX92" fmla="*/ 5034 w 6124"/>
              <a:gd name="connsiteY92" fmla="*/ 234 h 1688"/>
              <a:gd name="connsiteX93" fmla="*/ 4979 w 6124"/>
              <a:gd name="connsiteY93" fmla="*/ 237 h 1688"/>
              <a:gd name="connsiteX94" fmla="*/ 4922 w 6124"/>
              <a:gd name="connsiteY94" fmla="*/ 241 h 1688"/>
              <a:gd name="connsiteX95" fmla="*/ 4867 w 6124"/>
              <a:gd name="connsiteY95" fmla="*/ 247 h 1688"/>
              <a:gd name="connsiteX96" fmla="*/ 4810 w 6124"/>
              <a:gd name="connsiteY96" fmla="*/ 255 h 1688"/>
              <a:gd name="connsiteX97" fmla="*/ 4753 w 6124"/>
              <a:gd name="connsiteY97" fmla="*/ 265 h 1688"/>
              <a:gd name="connsiteX98" fmla="*/ 4695 w 6124"/>
              <a:gd name="connsiteY98" fmla="*/ 277 h 1688"/>
              <a:gd name="connsiteX99" fmla="*/ 4636 w 6124"/>
              <a:gd name="connsiteY99" fmla="*/ 291 h 1688"/>
              <a:gd name="connsiteX100" fmla="*/ 4576 w 6124"/>
              <a:gd name="connsiteY100" fmla="*/ 305 h 1688"/>
              <a:gd name="connsiteX101" fmla="*/ 4517 w 6124"/>
              <a:gd name="connsiteY101" fmla="*/ 323 h 1688"/>
              <a:gd name="connsiteX102" fmla="*/ 4458 w 6124"/>
              <a:gd name="connsiteY102" fmla="*/ 342 h 1688"/>
              <a:gd name="connsiteX103" fmla="*/ 4398 w 6124"/>
              <a:gd name="connsiteY103" fmla="*/ 362 h 1688"/>
              <a:gd name="connsiteX104" fmla="*/ 4336 w 6124"/>
              <a:gd name="connsiteY104" fmla="*/ 386 h 1688"/>
              <a:gd name="connsiteX105" fmla="*/ 4336 w 6124"/>
              <a:gd name="connsiteY105" fmla="*/ 386 h 1688"/>
              <a:gd name="connsiteX106" fmla="*/ 4092 w 6124"/>
              <a:gd name="connsiteY106" fmla="*/ 485 h 1688"/>
              <a:gd name="connsiteX107" fmla="*/ 3840 w 6124"/>
              <a:gd name="connsiteY107" fmla="*/ 584 h 1688"/>
              <a:gd name="connsiteX108" fmla="*/ 3714 w 6124"/>
              <a:gd name="connsiteY108" fmla="*/ 633 h 1688"/>
              <a:gd name="connsiteX109" fmla="*/ 3586 w 6124"/>
              <a:gd name="connsiteY109" fmla="*/ 681 h 1688"/>
              <a:gd name="connsiteX110" fmla="*/ 3458 w 6124"/>
              <a:gd name="connsiteY110" fmla="*/ 728 h 1688"/>
              <a:gd name="connsiteX111" fmla="*/ 3328 w 6124"/>
              <a:gd name="connsiteY111" fmla="*/ 774 h 1688"/>
              <a:gd name="connsiteX112" fmla="*/ 3195 w 6124"/>
              <a:gd name="connsiteY112" fmla="*/ 815 h 1688"/>
              <a:gd name="connsiteX113" fmla="*/ 3065 w 6124"/>
              <a:gd name="connsiteY113" fmla="*/ 857 h 1688"/>
              <a:gd name="connsiteX114" fmla="*/ 2932 w 6124"/>
              <a:gd name="connsiteY114" fmla="*/ 894 h 1688"/>
              <a:gd name="connsiteX115" fmla="*/ 2797 w 6124"/>
              <a:gd name="connsiteY115" fmla="*/ 930 h 1688"/>
              <a:gd name="connsiteX116" fmla="*/ 2664 w 6124"/>
              <a:gd name="connsiteY116" fmla="*/ 964 h 1688"/>
              <a:gd name="connsiteX117" fmla="*/ 2527 w 6124"/>
              <a:gd name="connsiteY117" fmla="*/ 991 h 1688"/>
              <a:gd name="connsiteX118" fmla="*/ 2392 w 6124"/>
              <a:gd name="connsiteY118" fmla="*/ 1017 h 1688"/>
              <a:gd name="connsiteX119" fmla="*/ 2255 w 6124"/>
              <a:gd name="connsiteY119" fmla="*/ 1037 h 1688"/>
              <a:gd name="connsiteX120" fmla="*/ 2186 w 6124"/>
              <a:gd name="connsiteY120" fmla="*/ 1045 h 1688"/>
              <a:gd name="connsiteX121" fmla="*/ 2118 w 6124"/>
              <a:gd name="connsiteY121" fmla="*/ 1053 h 1688"/>
              <a:gd name="connsiteX122" fmla="*/ 2049 w 6124"/>
              <a:gd name="connsiteY122" fmla="*/ 1059 h 1688"/>
              <a:gd name="connsiteX123" fmla="*/ 1981 w 6124"/>
              <a:gd name="connsiteY123" fmla="*/ 1063 h 1688"/>
              <a:gd name="connsiteX124" fmla="*/ 1912 w 6124"/>
              <a:gd name="connsiteY124" fmla="*/ 1067 h 1688"/>
              <a:gd name="connsiteX125" fmla="*/ 1843 w 6124"/>
              <a:gd name="connsiteY125" fmla="*/ 1069 h 1688"/>
              <a:gd name="connsiteX126" fmla="*/ 1772 w 6124"/>
              <a:gd name="connsiteY126" fmla="*/ 1071 h 1688"/>
              <a:gd name="connsiteX127" fmla="*/ 1704 w 6124"/>
              <a:gd name="connsiteY127" fmla="*/ 1071 h 1688"/>
              <a:gd name="connsiteX128" fmla="*/ 1635 w 6124"/>
              <a:gd name="connsiteY128" fmla="*/ 1067 h 1688"/>
              <a:gd name="connsiteX129" fmla="*/ 1564 w 6124"/>
              <a:gd name="connsiteY129" fmla="*/ 1065 h 1688"/>
              <a:gd name="connsiteX130" fmla="*/ 1496 w 6124"/>
              <a:gd name="connsiteY130" fmla="*/ 1059 h 1688"/>
              <a:gd name="connsiteX131" fmla="*/ 1425 w 6124"/>
              <a:gd name="connsiteY131" fmla="*/ 1053 h 1688"/>
              <a:gd name="connsiteX132" fmla="*/ 1356 w 6124"/>
              <a:gd name="connsiteY132" fmla="*/ 1045 h 1688"/>
              <a:gd name="connsiteX133" fmla="*/ 1285 w 6124"/>
              <a:gd name="connsiteY133" fmla="*/ 1033 h 1688"/>
              <a:gd name="connsiteX134" fmla="*/ 1214 w 6124"/>
              <a:gd name="connsiteY134" fmla="*/ 1023 h 1688"/>
              <a:gd name="connsiteX135" fmla="*/ 1146 w 6124"/>
              <a:gd name="connsiteY135" fmla="*/ 1009 h 1688"/>
              <a:gd name="connsiteX136" fmla="*/ 1075 w 6124"/>
              <a:gd name="connsiteY136" fmla="*/ 993 h 1688"/>
              <a:gd name="connsiteX137" fmla="*/ 1004 w 6124"/>
              <a:gd name="connsiteY137" fmla="*/ 976 h 1688"/>
              <a:gd name="connsiteX138" fmla="*/ 933 w 6124"/>
              <a:gd name="connsiteY138" fmla="*/ 958 h 1688"/>
              <a:gd name="connsiteX139" fmla="*/ 862 w 6124"/>
              <a:gd name="connsiteY139" fmla="*/ 936 h 1688"/>
              <a:gd name="connsiteX140" fmla="*/ 791 w 6124"/>
              <a:gd name="connsiteY140" fmla="*/ 914 h 1688"/>
              <a:gd name="connsiteX141" fmla="*/ 723 w 6124"/>
              <a:gd name="connsiteY141" fmla="*/ 889 h 1688"/>
              <a:gd name="connsiteX142" fmla="*/ 652 w 6124"/>
              <a:gd name="connsiteY142" fmla="*/ 861 h 1688"/>
              <a:gd name="connsiteX143" fmla="*/ 581 w 6124"/>
              <a:gd name="connsiteY143" fmla="*/ 833 h 1688"/>
              <a:gd name="connsiteX144" fmla="*/ 510 w 6124"/>
              <a:gd name="connsiteY144" fmla="*/ 801 h 1688"/>
              <a:gd name="connsiteX145" fmla="*/ 439 w 6124"/>
              <a:gd name="connsiteY145" fmla="*/ 768 h 1688"/>
              <a:gd name="connsiteX146" fmla="*/ 368 w 6124"/>
              <a:gd name="connsiteY146" fmla="*/ 732 h 1688"/>
              <a:gd name="connsiteX147" fmla="*/ 297 w 6124"/>
              <a:gd name="connsiteY147" fmla="*/ 695 h 1688"/>
              <a:gd name="connsiteX148" fmla="*/ 226 w 6124"/>
              <a:gd name="connsiteY148" fmla="*/ 655 h 1688"/>
              <a:gd name="connsiteX149" fmla="*/ 156 w 6124"/>
              <a:gd name="connsiteY149" fmla="*/ 613 h 1688"/>
              <a:gd name="connsiteX150" fmla="*/ 85 w 6124"/>
              <a:gd name="connsiteY150" fmla="*/ 568 h 1688"/>
              <a:gd name="connsiteX0" fmla="*/ 18 w 6057"/>
              <a:gd name="connsiteY0" fmla="*/ 568 h 1688"/>
              <a:gd name="connsiteX1" fmla="*/ 11 w 6057"/>
              <a:gd name="connsiteY1" fmla="*/ 1488 h 1688"/>
              <a:gd name="connsiteX2" fmla="*/ 86 w 6057"/>
              <a:gd name="connsiteY2" fmla="*/ 1516 h 1688"/>
              <a:gd name="connsiteX3" fmla="*/ 162 w 6057"/>
              <a:gd name="connsiteY3" fmla="*/ 1542 h 1688"/>
              <a:gd name="connsiteX4" fmla="*/ 235 w 6057"/>
              <a:gd name="connsiteY4" fmla="*/ 1565 h 1688"/>
              <a:gd name="connsiteX5" fmla="*/ 310 w 6057"/>
              <a:gd name="connsiteY5" fmla="*/ 1587 h 1688"/>
              <a:gd name="connsiteX6" fmla="*/ 386 w 6057"/>
              <a:gd name="connsiteY6" fmla="*/ 1607 h 1688"/>
              <a:gd name="connsiteX7" fmla="*/ 459 w 6057"/>
              <a:gd name="connsiteY7" fmla="*/ 1625 h 1688"/>
              <a:gd name="connsiteX8" fmla="*/ 532 w 6057"/>
              <a:gd name="connsiteY8" fmla="*/ 1639 h 1688"/>
              <a:gd name="connsiteX9" fmla="*/ 605 w 6057"/>
              <a:gd name="connsiteY9" fmla="*/ 1652 h 1688"/>
              <a:gd name="connsiteX10" fmla="*/ 679 w 6057"/>
              <a:gd name="connsiteY10" fmla="*/ 1662 h 1688"/>
              <a:gd name="connsiteX11" fmla="*/ 752 w 6057"/>
              <a:gd name="connsiteY11" fmla="*/ 1670 h 1688"/>
              <a:gd name="connsiteX12" fmla="*/ 825 w 6057"/>
              <a:gd name="connsiteY12" fmla="*/ 1678 h 1688"/>
              <a:gd name="connsiteX13" fmla="*/ 898 w 6057"/>
              <a:gd name="connsiteY13" fmla="*/ 1682 h 1688"/>
              <a:gd name="connsiteX14" fmla="*/ 969 w 6057"/>
              <a:gd name="connsiteY14" fmla="*/ 1686 h 1688"/>
              <a:gd name="connsiteX15" fmla="*/ 1042 w 6057"/>
              <a:gd name="connsiteY15" fmla="*/ 1688 h 1688"/>
              <a:gd name="connsiteX16" fmla="*/ 1113 w 6057"/>
              <a:gd name="connsiteY16" fmla="*/ 1686 h 1688"/>
              <a:gd name="connsiteX17" fmla="*/ 1184 w 6057"/>
              <a:gd name="connsiteY17" fmla="*/ 1684 h 1688"/>
              <a:gd name="connsiteX18" fmla="*/ 1257 w 6057"/>
              <a:gd name="connsiteY18" fmla="*/ 1680 h 1688"/>
              <a:gd name="connsiteX19" fmla="*/ 1328 w 6057"/>
              <a:gd name="connsiteY19" fmla="*/ 1674 h 1688"/>
              <a:gd name="connsiteX20" fmla="*/ 1397 w 6057"/>
              <a:gd name="connsiteY20" fmla="*/ 1668 h 1688"/>
              <a:gd name="connsiteX21" fmla="*/ 1468 w 6057"/>
              <a:gd name="connsiteY21" fmla="*/ 1658 h 1688"/>
              <a:gd name="connsiteX22" fmla="*/ 1539 w 6057"/>
              <a:gd name="connsiteY22" fmla="*/ 1648 h 1688"/>
              <a:gd name="connsiteX23" fmla="*/ 1607 w 6057"/>
              <a:gd name="connsiteY23" fmla="*/ 1637 h 1688"/>
              <a:gd name="connsiteX24" fmla="*/ 1676 w 6057"/>
              <a:gd name="connsiteY24" fmla="*/ 1623 h 1688"/>
              <a:gd name="connsiteX25" fmla="*/ 1747 w 6057"/>
              <a:gd name="connsiteY25" fmla="*/ 1609 h 1688"/>
              <a:gd name="connsiteX26" fmla="*/ 1815 w 6057"/>
              <a:gd name="connsiteY26" fmla="*/ 1593 h 1688"/>
              <a:gd name="connsiteX27" fmla="*/ 1884 w 6057"/>
              <a:gd name="connsiteY27" fmla="*/ 1575 h 1688"/>
              <a:gd name="connsiteX28" fmla="*/ 1952 w 6057"/>
              <a:gd name="connsiteY28" fmla="*/ 1555 h 1688"/>
              <a:gd name="connsiteX29" fmla="*/ 2019 w 6057"/>
              <a:gd name="connsiteY29" fmla="*/ 1536 h 1688"/>
              <a:gd name="connsiteX30" fmla="*/ 2087 w 6057"/>
              <a:gd name="connsiteY30" fmla="*/ 1514 h 1688"/>
              <a:gd name="connsiteX31" fmla="*/ 2222 w 6057"/>
              <a:gd name="connsiteY31" fmla="*/ 1468 h 1688"/>
              <a:gd name="connsiteX32" fmla="*/ 2355 w 6057"/>
              <a:gd name="connsiteY32" fmla="*/ 1419 h 1688"/>
              <a:gd name="connsiteX33" fmla="*/ 2488 w 6057"/>
              <a:gd name="connsiteY33" fmla="*/ 1365 h 1688"/>
              <a:gd name="connsiteX34" fmla="*/ 2618 w 6057"/>
              <a:gd name="connsiteY34" fmla="*/ 1306 h 1688"/>
              <a:gd name="connsiteX35" fmla="*/ 2748 w 6057"/>
              <a:gd name="connsiteY35" fmla="*/ 1245 h 1688"/>
              <a:gd name="connsiteX36" fmla="*/ 2876 w 6057"/>
              <a:gd name="connsiteY36" fmla="*/ 1181 h 1688"/>
              <a:gd name="connsiteX37" fmla="*/ 3005 w 6057"/>
              <a:gd name="connsiteY37" fmla="*/ 1114 h 1688"/>
              <a:gd name="connsiteX38" fmla="*/ 3133 w 6057"/>
              <a:gd name="connsiteY38" fmla="*/ 1045 h 1688"/>
              <a:gd name="connsiteX39" fmla="*/ 3256 w 6057"/>
              <a:gd name="connsiteY39" fmla="*/ 974 h 1688"/>
              <a:gd name="connsiteX40" fmla="*/ 3382 w 6057"/>
              <a:gd name="connsiteY40" fmla="*/ 900 h 1688"/>
              <a:gd name="connsiteX41" fmla="*/ 3505 w 6057"/>
              <a:gd name="connsiteY41" fmla="*/ 827 h 1688"/>
              <a:gd name="connsiteX42" fmla="*/ 3627 w 6057"/>
              <a:gd name="connsiteY42" fmla="*/ 752 h 1688"/>
              <a:gd name="connsiteX43" fmla="*/ 3748 w 6057"/>
              <a:gd name="connsiteY43" fmla="*/ 677 h 1688"/>
              <a:gd name="connsiteX44" fmla="*/ 3986 w 6057"/>
              <a:gd name="connsiteY44" fmla="*/ 522 h 1688"/>
              <a:gd name="connsiteX45" fmla="*/ 4219 w 6057"/>
              <a:gd name="connsiteY45" fmla="*/ 372 h 1688"/>
              <a:gd name="connsiteX46" fmla="*/ 4219 w 6057"/>
              <a:gd name="connsiteY46" fmla="*/ 372 h 1688"/>
              <a:gd name="connsiteX47" fmla="*/ 4276 w 6057"/>
              <a:gd name="connsiteY47" fmla="*/ 336 h 1688"/>
              <a:gd name="connsiteX48" fmla="*/ 4333 w 6057"/>
              <a:gd name="connsiteY48" fmla="*/ 301 h 1688"/>
              <a:gd name="connsiteX49" fmla="*/ 4391 w 6057"/>
              <a:gd name="connsiteY49" fmla="*/ 269 h 1688"/>
              <a:gd name="connsiteX50" fmla="*/ 4448 w 6057"/>
              <a:gd name="connsiteY50" fmla="*/ 239 h 1688"/>
              <a:gd name="connsiteX51" fmla="*/ 4505 w 6057"/>
              <a:gd name="connsiteY51" fmla="*/ 212 h 1688"/>
              <a:gd name="connsiteX52" fmla="*/ 4562 w 6057"/>
              <a:gd name="connsiteY52" fmla="*/ 186 h 1688"/>
              <a:gd name="connsiteX53" fmla="*/ 4617 w 6057"/>
              <a:gd name="connsiteY53" fmla="*/ 162 h 1688"/>
              <a:gd name="connsiteX54" fmla="*/ 4674 w 6057"/>
              <a:gd name="connsiteY54" fmla="*/ 141 h 1688"/>
              <a:gd name="connsiteX55" fmla="*/ 4729 w 6057"/>
              <a:gd name="connsiteY55" fmla="*/ 119 h 1688"/>
              <a:gd name="connsiteX56" fmla="*/ 4784 w 6057"/>
              <a:gd name="connsiteY56" fmla="*/ 101 h 1688"/>
              <a:gd name="connsiteX57" fmla="*/ 4839 w 6057"/>
              <a:gd name="connsiteY57" fmla="*/ 85 h 1688"/>
              <a:gd name="connsiteX58" fmla="*/ 4894 w 6057"/>
              <a:gd name="connsiteY58" fmla="*/ 69 h 1688"/>
              <a:gd name="connsiteX59" fmla="*/ 4949 w 6057"/>
              <a:gd name="connsiteY59" fmla="*/ 55 h 1688"/>
              <a:gd name="connsiteX60" fmla="*/ 5001 w 6057"/>
              <a:gd name="connsiteY60" fmla="*/ 44 h 1688"/>
              <a:gd name="connsiteX61" fmla="*/ 5054 w 6057"/>
              <a:gd name="connsiteY61" fmla="*/ 34 h 1688"/>
              <a:gd name="connsiteX62" fmla="*/ 5106 w 6057"/>
              <a:gd name="connsiteY62" fmla="*/ 24 h 1688"/>
              <a:gd name="connsiteX63" fmla="*/ 5159 w 6057"/>
              <a:gd name="connsiteY63" fmla="*/ 18 h 1688"/>
              <a:gd name="connsiteX64" fmla="*/ 5209 w 6057"/>
              <a:gd name="connsiteY64" fmla="*/ 12 h 1688"/>
              <a:gd name="connsiteX65" fmla="*/ 5262 w 6057"/>
              <a:gd name="connsiteY65" fmla="*/ 6 h 1688"/>
              <a:gd name="connsiteX66" fmla="*/ 5312 w 6057"/>
              <a:gd name="connsiteY66" fmla="*/ 2 h 1688"/>
              <a:gd name="connsiteX67" fmla="*/ 5411 w 6057"/>
              <a:gd name="connsiteY67" fmla="*/ 0 h 1688"/>
              <a:gd name="connsiteX68" fmla="*/ 5507 w 6057"/>
              <a:gd name="connsiteY68" fmla="*/ 0 h 1688"/>
              <a:gd name="connsiteX69" fmla="*/ 5600 w 6057"/>
              <a:gd name="connsiteY69" fmla="*/ 6 h 1688"/>
              <a:gd name="connsiteX70" fmla="*/ 5690 w 6057"/>
              <a:gd name="connsiteY70" fmla="*/ 14 h 1688"/>
              <a:gd name="connsiteX71" fmla="*/ 5777 w 6057"/>
              <a:gd name="connsiteY71" fmla="*/ 26 h 1688"/>
              <a:gd name="connsiteX72" fmla="*/ 5861 w 6057"/>
              <a:gd name="connsiteY72" fmla="*/ 40 h 1688"/>
              <a:gd name="connsiteX73" fmla="*/ 5941 w 6057"/>
              <a:gd name="connsiteY73" fmla="*/ 57 h 1688"/>
              <a:gd name="connsiteX74" fmla="*/ 6017 w 6057"/>
              <a:gd name="connsiteY74" fmla="*/ 75 h 1688"/>
              <a:gd name="connsiteX75" fmla="*/ 6057 w 6057"/>
              <a:gd name="connsiteY75" fmla="*/ 370 h 1688"/>
              <a:gd name="connsiteX76" fmla="*/ 5994 w 6057"/>
              <a:gd name="connsiteY76" fmla="*/ 453 h 1688"/>
              <a:gd name="connsiteX77" fmla="*/ 5918 w 6057"/>
              <a:gd name="connsiteY77" fmla="*/ 418 h 1688"/>
              <a:gd name="connsiteX78" fmla="*/ 5838 w 6057"/>
              <a:gd name="connsiteY78" fmla="*/ 386 h 1688"/>
              <a:gd name="connsiteX79" fmla="*/ 5754 w 6057"/>
              <a:gd name="connsiteY79" fmla="*/ 354 h 1688"/>
              <a:gd name="connsiteX80" fmla="*/ 5667 w 6057"/>
              <a:gd name="connsiteY80" fmla="*/ 327 h 1688"/>
              <a:gd name="connsiteX81" fmla="*/ 5575 w 6057"/>
              <a:gd name="connsiteY81" fmla="*/ 301 h 1688"/>
              <a:gd name="connsiteX82" fmla="*/ 5481 w 6057"/>
              <a:gd name="connsiteY82" fmla="*/ 279 h 1688"/>
              <a:gd name="connsiteX83" fmla="*/ 5383 w 6057"/>
              <a:gd name="connsiteY83" fmla="*/ 261 h 1688"/>
              <a:gd name="connsiteX84" fmla="*/ 5335 w 6057"/>
              <a:gd name="connsiteY84" fmla="*/ 253 h 1688"/>
              <a:gd name="connsiteX85" fmla="*/ 5285 w 6057"/>
              <a:gd name="connsiteY85" fmla="*/ 245 h 1688"/>
              <a:gd name="connsiteX86" fmla="*/ 5232 w 6057"/>
              <a:gd name="connsiteY86" fmla="*/ 241 h 1688"/>
              <a:gd name="connsiteX87" fmla="*/ 5180 w 6057"/>
              <a:gd name="connsiteY87" fmla="*/ 237 h 1688"/>
              <a:gd name="connsiteX88" fmla="*/ 5127 w 6057"/>
              <a:gd name="connsiteY88" fmla="*/ 234 h 1688"/>
              <a:gd name="connsiteX89" fmla="*/ 5074 w 6057"/>
              <a:gd name="connsiteY89" fmla="*/ 234 h 1688"/>
              <a:gd name="connsiteX90" fmla="*/ 5022 w 6057"/>
              <a:gd name="connsiteY90" fmla="*/ 234 h 1688"/>
              <a:gd name="connsiteX91" fmla="*/ 4967 w 6057"/>
              <a:gd name="connsiteY91" fmla="*/ 234 h 1688"/>
              <a:gd name="connsiteX92" fmla="*/ 4912 w 6057"/>
              <a:gd name="connsiteY92" fmla="*/ 237 h 1688"/>
              <a:gd name="connsiteX93" fmla="*/ 4855 w 6057"/>
              <a:gd name="connsiteY93" fmla="*/ 241 h 1688"/>
              <a:gd name="connsiteX94" fmla="*/ 4800 w 6057"/>
              <a:gd name="connsiteY94" fmla="*/ 247 h 1688"/>
              <a:gd name="connsiteX95" fmla="*/ 4743 w 6057"/>
              <a:gd name="connsiteY95" fmla="*/ 255 h 1688"/>
              <a:gd name="connsiteX96" fmla="*/ 4686 w 6057"/>
              <a:gd name="connsiteY96" fmla="*/ 265 h 1688"/>
              <a:gd name="connsiteX97" fmla="*/ 4628 w 6057"/>
              <a:gd name="connsiteY97" fmla="*/ 277 h 1688"/>
              <a:gd name="connsiteX98" fmla="*/ 4569 w 6057"/>
              <a:gd name="connsiteY98" fmla="*/ 291 h 1688"/>
              <a:gd name="connsiteX99" fmla="*/ 4509 w 6057"/>
              <a:gd name="connsiteY99" fmla="*/ 305 h 1688"/>
              <a:gd name="connsiteX100" fmla="*/ 4450 w 6057"/>
              <a:gd name="connsiteY100" fmla="*/ 323 h 1688"/>
              <a:gd name="connsiteX101" fmla="*/ 4391 w 6057"/>
              <a:gd name="connsiteY101" fmla="*/ 342 h 1688"/>
              <a:gd name="connsiteX102" fmla="*/ 4331 w 6057"/>
              <a:gd name="connsiteY102" fmla="*/ 362 h 1688"/>
              <a:gd name="connsiteX103" fmla="*/ 4269 w 6057"/>
              <a:gd name="connsiteY103" fmla="*/ 386 h 1688"/>
              <a:gd name="connsiteX104" fmla="*/ 4269 w 6057"/>
              <a:gd name="connsiteY104" fmla="*/ 386 h 1688"/>
              <a:gd name="connsiteX105" fmla="*/ 4025 w 6057"/>
              <a:gd name="connsiteY105" fmla="*/ 485 h 1688"/>
              <a:gd name="connsiteX106" fmla="*/ 3773 w 6057"/>
              <a:gd name="connsiteY106" fmla="*/ 584 h 1688"/>
              <a:gd name="connsiteX107" fmla="*/ 3647 w 6057"/>
              <a:gd name="connsiteY107" fmla="*/ 633 h 1688"/>
              <a:gd name="connsiteX108" fmla="*/ 3519 w 6057"/>
              <a:gd name="connsiteY108" fmla="*/ 681 h 1688"/>
              <a:gd name="connsiteX109" fmla="*/ 3391 w 6057"/>
              <a:gd name="connsiteY109" fmla="*/ 728 h 1688"/>
              <a:gd name="connsiteX110" fmla="*/ 3261 w 6057"/>
              <a:gd name="connsiteY110" fmla="*/ 774 h 1688"/>
              <a:gd name="connsiteX111" fmla="*/ 3128 w 6057"/>
              <a:gd name="connsiteY111" fmla="*/ 815 h 1688"/>
              <a:gd name="connsiteX112" fmla="*/ 2998 w 6057"/>
              <a:gd name="connsiteY112" fmla="*/ 857 h 1688"/>
              <a:gd name="connsiteX113" fmla="*/ 2865 w 6057"/>
              <a:gd name="connsiteY113" fmla="*/ 894 h 1688"/>
              <a:gd name="connsiteX114" fmla="*/ 2730 w 6057"/>
              <a:gd name="connsiteY114" fmla="*/ 930 h 1688"/>
              <a:gd name="connsiteX115" fmla="*/ 2597 w 6057"/>
              <a:gd name="connsiteY115" fmla="*/ 964 h 1688"/>
              <a:gd name="connsiteX116" fmla="*/ 2460 w 6057"/>
              <a:gd name="connsiteY116" fmla="*/ 991 h 1688"/>
              <a:gd name="connsiteX117" fmla="*/ 2325 w 6057"/>
              <a:gd name="connsiteY117" fmla="*/ 1017 h 1688"/>
              <a:gd name="connsiteX118" fmla="*/ 2188 w 6057"/>
              <a:gd name="connsiteY118" fmla="*/ 1037 h 1688"/>
              <a:gd name="connsiteX119" fmla="*/ 2119 w 6057"/>
              <a:gd name="connsiteY119" fmla="*/ 1045 h 1688"/>
              <a:gd name="connsiteX120" fmla="*/ 2051 w 6057"/>
              <a:gd name="connsiteY120" fmla="*/ 1053 h 1688"/>
              <a:gd name="connsiteX121" fmla="*/ 1982 w 6057"/>
              <a:gd name="connsiteY121" fmla="*/ 1059 h 1688"/>
              <a:gd name="connsiteX122" fmla="*/ 1914 w 6057"/>
              <a:gd name="connsiteY122" fmla="*/ 1063 h 1688"/>
              <a:gd name="connsiteX123" fmla="*/ 1845 w 6057"/>
              <a:gd name="connsiteY123" fmla="*/ 1067 h 1688"/>
              <a:gd name="connsiteX124" fmla="*/ 1776 w 6057"/>
              <a:gd name="connsiteY124" fmla="*/ 1069 h 1688"/>
              <a:gd name="connsiteX125" fmla="*/ 1705 w 6057"/>
              <a:gd name="connsiteY125" fmla="*/ 1071 h 1688"/>
              <a:gd name="connsiteX126" fmla="*/ 1637 w 6057"/>
              <a:gd name="connsiteY126" fmla="*/ 1071 h 1688"/>
              <a:gd name="connsiteX127" fmla="*/ 1568 w 6057"/>
              <a:gd name="connsiteY127" fmla="*/ 1067 h 1688"/>
              <a:gd name="connsiteX128" fmla="*/ 1497 w 6057"/>
              <a:gd name="connsiteY128" fmla="*/ 1065 h 1688"/>
              <a:gd name="connsiteX129" fmla="*/ 1429 w 6057"/>
              <a:gd name="connsiteY129" fmla="*/ 1059 h 1688"/>
              <a:gd name="connsiteX130" fmla="*/ 1358 w 6057"/>
              <a:gd name="connsiteY130" fmla="*/ 1053 h 1688"/>
              <a:gd name="connsiteX131" fmla="*/ 1289 w 6057"/>
              <a:gd name="connsiteY131" fmla="*/ 1045 h 1688"/>
              <a:gd name="connsiteX132" fmla="*/ 1218 w 6057"/>
              <a:gd name="connsiteY132" fmla="*/ 1033 h 1688"/>
              <a:gd name="connsiteX133" fmla="*/ 1147 w 6057"/>
              <a:gd name="connsiteY133" fmla="*/ 1023 h 1688"/>
              <a:gd name="connsiteX134" fmla="*/ 1079 w 6057"/>
              <a:gd name="connsiteY134" fmla="*/ 1009 h 1688"/>
              <a:gd name="connsiteX135" fmla="*/ 1008 w 6057"/>
              <a:gd name="connsiteY135" fmla="*/ 993 h 1688"/>
              <a:gd name="connsiteX136" fmla="*/ 937 w 6057"/>
              <a:gd name="connsiteY136" fmla="*/ 976 h 1688"/>
              <a:gd name="connsiteX137" fmla="*/ 866 w 6057"/>
              <a:gd name="connsiteY137" fmla="*/ 958 h 1688"/>
              <a:gd name="connsiteX138" fmla="*/ 795 w 6057"/>
              <a:gd name="connsiteY138" fmla="*/ 936 h 1688"/>
              <a:gd name="connsiteX139" fmla="*/ 724 w 6057"/>
              <a:gd name="connsiteY139" fmla="*/ 914 h 1688"/>
              <a:gd name="connsiteX140" fmla="*/ 656 w 6057"/>
              <a:gd name="connsiteY140" fmla="*/ 889 h 1688"/>
              <a:gd name="connsiteX141" fmla="*/ 585 w 6057"/>
              <a:gd name="connsiteY141" fmla="*/ 861 h 1688"/>
              <a:gd name="connsiteX142" fmla="*/ 514 w 6057"/>
              <a:gd name="connsiteY142" fmla="*/ 833 h 1688"/>
              <a:gd name="connsiteX143" fmla="*/ 443 w 6057"/>
              <a:gd name="connsiteY143" fmla="*/ 801 h 1688"/>
              <a:gd name="connsiteX144" fmla="*/ 372 w 6057"/>
              <a:gd name="connsiteY144" fmla="*/ 768 h 1688"/>
              <a:gd name="connsiteX145" fmla="*/ 301 w 6057"/>
              <a:gd name="connsiteY145" fmla="*/ 732 h 1688"/>
              <a:gd name="connsiteX146" fmla="*/ 230 w 6057"/>
              <a:gd name="connsiteY146" fmla="*/ 695 h 1688"/>
              <a:gd name="connsiteX147" fmla="*/ 159 w 6057"/>
              <a:gd name="connsiteY147" fmla="*/ 655 h 1688"/>
              <a:gd name="connsiteX148" fmla="*/ 89 w 6057"/>
              <a:gd name="connsiteY148" fmla="*/ 613 h 1688"/>
              <a:gd name="connsiteX149" fmla="*/ 18 w 6057"/>
              <a:gd name="connsiteY149" fmla="*/ 568 h 1688"/>
              <a:gd name="connsiteX0" fmla="*/ 0 w 6039"/>
              <a:gd name="connsiteY0" fmla="*/ 568 h 1688"/>
              <a:gd name="connsiteX1" fmla="*/ 68 w 6039"/>
              <a:gd name="connsiteY1" fmla="*/ 1516 h 1688"/>
              <a:gd name="connsiteX2" fmla="*/ 144 w 6039"/>
              <a:gd name="connsiteY2" fmla="*/ 1542 h 1688"/>
              <a:gd name="connsiteX3" fmla="*/ 217 w 6039"/>
              <a:gd name="connsiteY3" fmla="*/ 1565 h 1688"/>
              <a:gd name="connsiteX4" fmla="*/ 292 w 6039"/>
              <a:gd name="connsiteY4" fmla="*/ 1587 h 1688"/>
              <a:gd name="connsiteX5" fmla="*/ 368 w 6039"/>
              <a:gd name="connsiteY5" fmla="*/ 1607 h 1688"/>
              <a:gd name="connsiteX6" fmla="*/ 441 w 6039"/>
              <a:gd name="connsiteY6" fmla="*/ 1625 h 1688"/>
              <a:gd name="connsiteX7" fmla="*/ 514 w 6039"/>
              <a:gd name="connsiteY7" fmla="*/ 1639 h 1688"/>
              <a:gd name="connsiteX8" fmla="*/ 587 w 6039"/>
              <a:gd name="connsiteY8" fmla="*/ 1652 h 1688"/>
              <a:gd name="connsiteX9" fmla="*/ 661 w 6039"/>
              <a:gd name="connsiteY9" fmla="*/ 1662 h 1688"/>
              <a:gd name="connsiteX10" fmla="*/ 734 w 6039"/>
              <a:gd name="connsiteY10" fmla="*/ 1670 h 1688"/>
              <a:gd name="connsiteX11" fmla="*/ 807 w 6039"/>
              <a:gd name="connsiteY11" fmla="*/ 1678 h 1688"/>
              <a:gd name="connsiteX12" fmla="*/ 880 w 6039"/>
              <a:gd name="connsiteY12" fmla="*/ 1682 h 1688"/>
              <a:gd name="connsiteX13" fmla="*/ 951 w 6039"/>
              <a:gd name="connsiteY13" fmla="*/ 1686 h 1688"/>
              <a:gd name="connsiteX14" fmla="*/ 1024 w 6039"/>
              <a:gd name="connsiteY14" fmla="*/ 1688 h 1688"/>
              <a:gd name="connsiteX15" fmla="*/ 1095 w 6039"/>
              <a:gd name="connsiteY15" fmla="*/ 1686 h 1688"/>
              <a:gd name="connsiteX16" fmla="*/ 1166 w 6039"/>
              <a:gd name="connsiteY16" fmla="*/ 1684 h 1688"/>
              <a:gd name="connsiteX17" fmla="*/ 1239 w 6039"/>
              <a:gd name="connsiteY17" fmla="*/ 1680 h 1688"/>
              <a:gd name="connsiteX18" fmla="*/ 1310 w 6039"/>
              <a:gd name="connsiteY18" fmla="*/ 1674 h 1688"/>
              <a:gd name="connsiteX19" fmla="*/ 1379 w 6039"/>
              <a:gd name="connsiteY19" fmla="*/ 1668 h 1688"/>
              <a:gd name="connsiteX20" fmla="*/ 1450 w 6039"/>
              <a:gd name="connsiteY20" fmla="*/ 1658 h 1688"/>
              <a:gd name="connsiteX21" fmla="*/ 1521 w 6039"/>
              <a:gd name="connsiteY21" fmla="*/ 1648 h 1688"/>
              <a:gd name="connsiteX22" fmla="*/ 1589 w 6039"/>
              <a:gd name="connsiteY22" fmla="*/ 1637 h 1688"/>
              <a:gd name="connsiteX23" fmla="*/ 1658 w 6039"/>
              <a:gd name="connsiteY23" fmla="*/ 1623 h 1688"/>
              <a:gd name="connsiteX24" fmla="*/ 1729 w 6039"/>
              <a:gd name="connsiteY24" fmla="*/ 1609 h 1688"/>
              <a:gd name="connsiteX25" fmla="*/ 1797 w 6039"/>
              <a:gd name="connsiteY25" fmla="*/ 1593 h 1688"/>
              <a:gd name="connsiteX26" fmla="*/ 1866 w 6039"/>
              <a:gd name="connsiteY26" fmla="*/ 1575 h 1688"/>
              <a:gd name="connsiteX27" fmla="*/ 1934 w 6039"/>
              <a:gd name="connsiteY27" fmla="*/ 1555 h 1688"/>
              <a:gd name="connsiteX28" fmla="*/ 2001 w 6039"/>
              <a:gd name="connsiteY28" fmla="*/ 1536 h 1688"/>
              <a:gd name="connsiteX29" fmla="*/ 2069 w 6039"/>
              <a:gd name="connsiteY29" fmla="*/ 1514 h 1688"/>
              <a:gd name="connsiteX30" fmla="*/ 2204 w 6039"/>
              <a:gd name="connsiteY30" fmla="*/ 1468 h 1688"/>
              <a:gd name="connsiteX31" fmla="*/ 2337 w 6039"/>
              <a:gd name="connsiteY31" fmla="*/ 1419 h 1688"/>
              <a:gd name="connsiteX32" fmla="*/ 2470 w 6039"/>
              <a:gd name="connsiteY32" fmla="*/ 1365 h 1688"/>
              <a:gd name="connsiteX33" fmla="*/ 2600 w 6039"/>
              <a:gd name="connsiteY33" fmla="*/ 1306 h 1688"/>
              <a:gd name="connsiteX34" fmla="*/ 2730 w 6039"/>
              <a:gd name="connsiteY34" fmla="*/ 1245 h 1688"/>
              <a:gd name="connsiteX35" fmla="*/ 2858 w 6039"/>
              <a:gd name="connsiteY35" fmla="*/ 1181 h 1688"/>
              <a:gd name="connsiteX36" fmla="*/ 2987 w 6039"/>
              <a:gd name="connsiteY36" fmla="*/ 1114 h 1688"/>
              <a:gd name="connsiteX37" fmla="*/ 3115 w 6039"/>
              <a:gd name="connsiteY37" fmla="*/ 1045 h 1688"/>
              <a:gd name="connsiteX38" fmla="*/ 3238 w 6039"/>
              <a:gd name="connsiteY38" fmla="*/ 974 h 1688"/>
              <a:gd name="connsiteX39" fmla="*/ 3364 w 6039"/>
              <a:gd name="connsiteY39" fmla="*/ 900 h 1688"/>
              <a:gd name="connsiteX40" fmla="*/ 3487 w 6039"/>
              <a:gd name="connsiteY40" fmla="*/ 827 h 1688"/>
              <a:gd name="connsiteX41" fmla="*/ 3609 w 6039"/>
              <a:gd name="connsiteY41" fmla="*/ 752 h 1688"/>
              <a:gd name="connsiteX42" fmla="*/ 3730 w 6039"/>
              <a:gd name="connsiteY42" fmla="*/ 677 h 1688"/>
              <a:gd name="connsiteX43" fmla="*/ 3968 w 6039"/>
              <a:gd name="connsiteY43" fmla="*/ 522 h 1688"/>
              <a:gd name="connsiteX44" fmla="*/ 4201 w 6039"/>
              <a:gd name="connsiteY44" fmla="*/ 372 h 1688"/>
              <a:gd name="connsiteX45" fmla="*/ 4201 w 6039"/>
              <a:gd name="connsiteY45" fmla="*/ 372 h 1688"/>
              <a:gd name="connsiteX46" fmla="*/ 4258 w 6039"/>
              <a:gd name="connsiteY46" fmla="*/ 336 h 1688"/>
              <a:gd name="connsiteX47" fmla="*/ 4315 w 6039"/>
              <a:gd name="connsiteY47" fmla="*/ 301 h 1688"/>
              <a:gd name="connsiteX48" fmla="*/ 4373 w 6039"/>
              <a:gd name="connsiteY48" fmla="*/ 269 h 1688"/>
              <a:gd name="connsiteX49" fmla="*/ 4430 w 6039"/>
              <a:gd name="connsiteY49" fmla="*/ 239 h 1688"/>
              <a:gd name="connsiteX50" fmla="*/ 4487 w 6039"/>
              <a:gd name="connsiteY50" fmla="*/ 212 h 1688"/>
              <a:gd name="connsiteX51" fmla="*/ 4544 w 6039"/>
              <a:gd name="connsiteY51" fmla="*/ 186 h 1688"/>
              <a:gd name="connsiteX52" fmla="*/ 4599 w 6039"/>
              <a:gd name="connsiteY52" fmla="*/ 162 h 1688"/>
              <a:gd name="connsiteX53" fmla="*/ 4656 w 6039"/>
              <a:gd name="connsiteY53" fmla="*/ 141 h 1688"/>
              <a:gd name="connsiteX54" fmla="*/ 4711 w 6039"/>
              <a:gd name="connsiteY54" fmla="*/ 119 h 1688"/>
              <a:gd name="connsiteX55" fmla="*/ 4766 w 6039"/>
              <a:gd name="connsiteY55" fmla="*/ 101 h 1688"/>
              <a:gd name="connsiteX56" fmla="*/ 4821 w 6039"/>
              <a:gd name="connsiteY56" fmla="*/ 85 h 1688"/>
              <a:gd name="connsiteX57" fmla="*/ 4876 w 6039"/>
              <a:gd name="connsiteY57" fmla="*/ 69 h 1688"/>
              <a:gd name="connsiteX58" fmla="*/ 4931 w 6039"/>
              <a:gd name="connsiteY58" fmla="*/ 55 h 1688"/>
              <a:gd name="connsiteX59" fmla="*/ 4983 w 6039"/>
              <a:gd name="connsiteY59" fmla="*/ 44 h 1688"/>
              <a:gd name="connsiteX60" fmla="*/ 5036 w 6039"/>
              <a:gd name="connsiteY60" fmla="*/ 34 h 1688"/>
              <a:gd name="connsiteX61" fmla="*/ 5088 w 6039"/>
              <a:gd name="connsiteY61" fmla="*/ 24 h 1688"/>
              <a:gd name="connsiteX62" fmla="*/ 5141 w 6039"/>
              <a:gd name="connsiteY62" fmla="*/ 18 h 1688"/>
              <a:gd name="connsiteX63" fmla="*/ 5191 w 6039"/>
              <a:gd name="connsiteY63" fmla="*/ 12 h 1688"/>
              <a:gd name="connsiteX64" fmla="*/ 5244 w 6039"/>
              <a:gd name="connsiteY64" fmla="*/ 6 h 1688"/>
              <a:gd name="connsiteX65" fmla="*/ 5294 w 6039"/>
              <a:gd name="connsiteY65" fmla="*/ 2 h 1688"/>
              <a:gd name="connsiteX66" fmla="*/ 5393 w 6039"/>
              <a:gd name="connsiteY66" fmla="*/ 0 h 1688"/>
              <a:gd name="connsiteX67" fmla="*/ 5489 w 6039"/>
              <a:gd name="connsiteY67" fmla="*/ 0 h 1688"/>
              <a:gd name="connsiteX68" fmla="*/ 5582 w 6039"/>
              <a:gd name="connsiteY68" fmla="*/ 6 h 1688"/>
              <a:gd name="connsiteX69" fmla="*/ 5672 w 6039"/>
              <a:gd name="connsiteY69" fmla="*/ 14 h 1688"/>
              <a:gd name="connsiteX70" fmla="*/ 5759 w 6039"/>
              <a:gd name="connsiteY70" fmla="*/ 26 h 1688"/>
              <a:gd name="connsiteX71" fmla="*/ 5843 w 6039"/>
              <a:gd name="connsiteY71" fmla="*/ 40 h 1688"/>
              <a:gd name="connsiteX72" fmla="*/ 5923 w 6039"/>
              <a:gd name="connsiteY72" fmla="*/ 57 h 1688"/>
              <a:gd name="connsiteX73" fmla="*/ 5999 w 6039"/>
              <a:gd name="connsiteY73" fmla="*/ 75 h 1688"/>
              <a:gd name="connsiteX74" fmla="*/ 6039 w 6039"/>
              <a:gd name="connsiteY74" fmla="*/ 370 h 1688"/>
              <a:gd name="connsiteX75" fmla="*/ 5976 w 6039"/>
              <a:gd name="connsiteY75" fmla="*/ 453 h 1688"/>
              <a:gd name="connsiteX76" fmla="*/ 5900 w 6039"/>
              <a:gd name="connsiteY76" fmla="*/ 418 h 1688"/>
              <a:gd name="connsiteX77" fmla="*/ 5820 w 6039"/>
              <a:gd name="connsiteY77" fmla="*/ 386 h 1688"/>
              <a:gd name="connsiteX78" fmla="*/ 5736 w 6039"/>
              <a:gd name="connsiteY78" fmla="*/ 354 h 1688"/>
              <a:gd name="connsiteX79" fmla="*/ 5649 w 6039"/>
              <a:gd name="connsiteY79" fmla="*/ 327 h 1688"/>
              <a:gd name="connsiteX80" fmla="*/ 5557 w 6039"/>
              <a:gd name="connsiteY80" fmla="*/ 301 h 1688"/>
              <a:gd name="connsiteX81" fmla="*/ 5463 w 6039"/>
              <a:gd name="connsiteY81" fmla="*/ 279 h 1688"/>
              <a:gd name="connsiteX82" fmla="*/ 5365 w 6039"/>
              <a:gd name="connsiteY82" fmla="*/ 261 h 1688"/>
              <a:gd name="connsiteX83" fmla="*/ 5317 w 6039"/>
              <a:gd name="connsiteY83" fmla="*/ 253 h 1688"/>
              <a:gd name="connsiteX84" fmla="*/ 5267 w 6039"/>
              <a:gd name="connsiteY84" fmla="*/ 245 h 1688"/>
              <a:gd name="connsiteX85" fmla="*/ 5214 w 6039"/>
              <a:gd name="connsiteY85" fmla="*/ 241 h 1688"/>
              <a:gd name="connsiteX86" fmla="*/ 5162 w 6039"/>
              <a:gd name="connsiteY86" fmla="*/ 237 h 1688"/>
              <a:gd name="connsiteX87" fmla="*/ 5109 w 6039"/>
              <a:gd name="connsiteY87" fmla="*/ 234 h 1688"/>
              <a:gd name="connsiteX88" fmla="*/ 5056 w 6039"/>
              <a:gd name="connsiteY88" fmla="*/ 234 h 1688"/>
              <a:gd name="connsiteX89" fmla="*/ 5004 w 6039"/>
              <a:gd name="connsiteY89" fmla="*/ 234 h 1688"/>
              <a:gd name="connsiteX90" fmla="*/ 4949 w 6039"/>
              <a:gd name="connsiteY90" fmla="*/ 234 h 1688"/>
              <a:gd name="connsiteX91" fmla="*/ 4894 w 6039"/>
              <a:gd name="connsiteY91" fmla="*/ 237 h 1688"/>
              <a:gd name="connsiteX92" fmla="*/ 4837 w 6039"/>
              <a:gd name="connsiteY92" fmla="*/ 241 h 1688"/>
              <a:gd name="connsiteX93" fmla="*/ 4782 w 6039"/>
              <a:gd name="connsiteY93" fmla="*/ 247 h 1688"/>
              <a:gd name="connsiteX94" fmla="*/ 4725 w 6039"/>
              <a:gd name="connsiteY94" fmla="*/ 255 h 1688"/>
              <a:gd name="connsiteX95" fmla="*/ 4668 w 6039"/>
              <a:gd name="connsiteY95" fmla="*/ 265 h 1688"/>
              <a:gd name="connsiteX96" fmla="*/ 4610 w 6039"/>
              <a:gd name="connsiteY96" fmla="*/ 277 h 1688"/>
              <a:gd name="connsiteX97" fmla="*/ 4551 w 6039"/>
              <a:gd name="connsiteY97" fmla="*/ 291 h 1688"/>
              <a:gd name="connsiteX98" fmla="*/ 4491 w 6039"/>
              <a:gd name="connsiteY98" fmla="*/ 305 h 1688"/>
              <a:gd name="connsiteX99" fmla="*/ 4432 w 6039"/>
              <a:gd name="connsiteY99" fmla="*/ 323 h 1688"/>
              <a:gd name="connsiteX100" fmla="*/ 4373 w 6039"/>
              <a:gd name="connsiteY100" fmla="*/ 342 h 1688"/>
              <a:gd name="connsiteX101" fmla="*/ 4313 w 6039"/>
              <a:gd name="connsiteY101" fmla="*/ 362 h 1688"/>
              <a:gd name="connsiteX102" fmla="*/ 4251 w 6039"/>
              <a:gd name="connsiteY102" fmla="*/ 386 h 1688"/>
              <a:gd name="connsiteX103" fmla="*/ 4251 w 6039"/>
              <a:gd name="connsiteY103" fmla="*/ 386 h 1688"/>
              <a:gd name="connsiteX104" fmla="*/ 4007 w 6039"/>
              <a:gd name="connsiteY104" fmla="*/ 485 h 1688"/>
              <a:gd name="connsiteX105" fmla="*/ 3755 w 6039"/>
              <a:gd name="connsiteY105" fmla="*/ 584 h 1688"/>
              <a:gd name="connsiteX106" fmla="*/ 3629 w 6039"/>
              <a:gd name="connsiteY106" fmla="*/ 633 h 1688"/>
              <a:gd name="connsiteX107" fmla="*/ 3501 w 6039"/>
              <a:gd name="connsiteY107" fmla="*/ 681 h 1688"/>
              <a:gd name="connsiteX108" fmla="*/ 3373 w 6039"/>
              <a:gd name="connsiteY108" fmla="*/ 728 h 1688"/>
              <a:gd name="connsiteX109" fmla="*/ 3243 w 6039"/>
              <a:gd name="connsiteY109" fmla="*/ 774 h 1688"/>
              <a:gd name="connsiteX110" fmla="*/ 3110 w 6039"/>
              <a:gd name="connsiteY110" fmla="*/ 815 h 1688"/>
              <a:gd name="connsiteX111" fmla="*/ 2980 w 6039"/>
              <a:gd name="connsiteY111" fmla="*/ 857 h 1688"/>
              <a:gd name="connsiteX112" fmla="*/ 2847 w 6039"/>
              <a:gd name="connsiteY112" fmla="*/ 894 h 1688"/>
              <a:gd name="connsiteX113" fmla="*/ 2712 w 6039"/>
              <a:gd name="connsiteY113" fmla="*/ 930 h 1688"/>
              <a:gd name="connsiteX114" fmla="*/ 2579 w 6039"/>
              <a:gd name="connsiteY114" fmla="*/ 964 h 1688"/>
              <a:gd name="connsiteX115" fmla="*/ 2442 w 6039"/>
              <a:gd name="connsiteY115" fmla="*/ 991 h 1688"/>
              <a:gd name="connsiteX116" fmla="*/ 2307 w 6039"/>
              <a:gd name="connsiteY116" fmla="*/ 1017 h 1688"/>
              <a:gd name="connsiteX117" fmla="*/ 2170 w 6039"/>
              <a:gd name="connsiteY117" fmla="*/ 1037 h 1688"/>
              <a:gd name="connsiteX118" fmla="*/ 2101 w 6039"/>
              <a:gd name="connsiteY118" fmla="*/ 1045 h 1688"/>
              <a:gd name="connsiteX119" fmla="*/ 2033 w 6039"/>
              <a:gd name="connsiteY119" fmla="*/ 1053 h 1688"/>
              <a:gd name="connsiteX120" fmla="*/ 1964 w 6039"/>
              <a:gd name="connsiteY120" fmla="*/ 1059 h 1688"/>
              <a:gd name="connsiteX121" fmla="*/ 1896 w 6039"/>
              <a:gd name="connsiteY121" fmla="*/ 1063 h 1688"/>
              <a:gd name="connsiteX122" fmla="*/ 1827 w 6039"/>
              <a:gd name="connsiteY122" fmla="*/ 1067 h 1688"/>
              <a:gd name="connsiteX123" fmla="*/ 1758 w 6039"/>
              <a:gd name="connsiteY123" fmla="*/ 1069 h 1688"/>
              <a:gd name="connsiteX124" fmla="*/ 1687 w 6039"/>
              <a:gd name="connsiteY124" fmla="*/ 1071 h 1688"/>
              <a:gd name="connsiteX125" fmla="*/ 1619 w 6039"/>
              <a:gd name="connsiteY125" fmla="*/ 1071 h 1688"/>
              <a:gd name="connsiteX126" fmla="*/ 1550 w 6039"/>
              <a:gd name="connsiteY126" fmla="*/ 1067 h 1688"/>
              <a:gd name="connsiteX127" fmla="*/ 1479 w 6039"/>
              <a:gd name="connsiteY127" fmla="*/ 1065 h 1688"/>
              <a:gd name="connsiteX128" fmla="*/ 1411 w 6039"/>
              <a:gd name="connsiteY128" fmla="*/ 1059 h 1688"/>
              <a:gd name="connsiteX129" fmla="*/ 1340 w 6039"/>
              <a:gd name="connsiteY129" fmla="*/ 1053 h 1688"/>
              <a:gd name="connsiteX130" fmla="*/ 1271 w 6039"/>
              <a:gd name="connsiteY130" fmla="*/ 1045 h 1688"/>
              <a:gd name="connsiteX131" fmla="*/ 1200 w 6039"/>
              <a:gd name="connsiteY131" fmla="*/ 1033 h 1688"/>
              <a:gd name="connsiteX132" fmla="*/ 1129 w 6039"/>
              <a:gd name="connsiteY132" fmla="*/ 1023 h 1688"/>
              <a:gd name="connsiteX133" fmla="*/ 1061 w 6039"/>
              <a:gd name="connsiteY133" fmla="*/ 1009 h 1688"/>
              <a:gd name="connsiteX134" fmla="*/ 990 w 6039"/>
              <a:gd name="connsiteY134" fmla="*/ 993 h 1688"/>
              <a:gd name="connsiteX135" fmla="*/ 919 w 6039"/>
              <a:gd name="connsiteY135" fmla="*/ 976 h 1688"/>
              <a:gd name="connsiteX136" fmla="*/ 848 w 6039"/>
              <a:gd name="connsiteY136" fmla="*/ 958 h 1688"/>
              <a:gd name="connsiteX137" fmla="*/ 777 w 6039"/>
              <a:gd name="connsiteY137" fmla="*/ 936 h 1688"/>
              <a:gd name="connsiteX138" fmla="*/ 706 w 6039"/>
              <a:gd name="connsiteY138" fmla="*/ 914 h 1688"/>
              <a:gd name="connsiteX139" fmla="*/ 638 w 6039"/>
              <a:gd name="connsiteY139" fmla="*/ 889 h 1688"/>
              <a:gd name="connsiteX140" fmla="*/ 567 w 6039"/>
              <a:gd name="connsiteY140" fmla="*/ 861 h 1688"/>
              <a:gd name="connsiteX141" fmla="*/ 496 w 6039"/>
              <a:gd name="connsiteY141" fmla="*/ 833 h 1688"/>
              <a:gd name="connsiteX142" fmla="*/ 425 w 6039"/>
              <a:gd name="connsiteY142" fmla="*/ 801 h 1688"/>
              <a:gd name="connsiteX143" fmla="*/ 354 w 6039"/>
              <a:gd name="connsiteY143" fmla="*/ 768 h 1688"/>
              <a:gd name="connsiteX144" fmla="*/ 283 w 6039"/>
              <a:gd name="connsiteY144" fmla="*/ 732 h 1688"/>
              <a:gd name="connsiteX145" fmla="*/ 212 w 6039"/>
              <a:gd name="connsiteY145" fmla="*/ 695 h 1688"/>
              <a:gd name="connsiteX146" fmla="*/ 141 w 6039"/>
              <a:gd name="connsiteY146" fmla="*/ 655 h 1688"/>
              <a:gd name="connsiteX147" fmla="*/ 71 w 6039"/>
              <a:gd name="connsiteY147" fmla="*/ 613 h 1688"/>
              <a:gd name="connsiteX148" fmla="*/ 0 w 6039"/>
              <a:gd name="connsiteY148" fmla="*/ 568 h 1688"/>
              <a:gd name="connsiteX0" fmla="*/ 3 w 5971"/>
              <a:gd name="connsiteY0" fmla="*/ 613 h 1688"/>
              <a:gd name="connsiteX1" fmla="*/ 0 w 5971"/>
              <a:gd name="connsiteY1" fmla="*/ 1516 h 1688"/>
              <a:gd name="connsiteX2" fmla="*/ 76 w 5971"/>
              <a:gd name="connsiteY2" fmla="*/ 1542 h 1688"/>
              <a:gd name="connsiteX3" fmla="*/ 149 w 5971"/>
              <a:gd name="connsiteY3" fmla="*/ 1565 h 1688"/>
              <a:gd name="connsiteX4" fmla="*/ 224 w 5971"/>
              <a:gd name="connsiteY4" fmla="*/ 1587 h 1688"/>
              <a:gd name="connsiteX5" fmla="*/ 300 w 5971"/>
              <a:gd name="connsiteY5" fmla="*/ 1607 h 1688"/>
              <a:gd name="connsiteX6" fmla="*/ 373 w 5971"/>
              <a:gd name="connsiteY6" fmla="*/ 1625 h 1688"/>
              <a:gd name="connsiteX7" fmla="*/ 446 w 5971"/>
              <a:gd name="connsiteY7" fmla="*/ 1639 h 1688"/>
              <a:gd name="connsiteX8" fmla="*/ 519 w 5971"/>
              <a:gd name="connsiteY8" fmla="*/ 1652 h 1688"/>
              <a:gd name="connsiteX9" fmla="*/ 593 w 5971"/>
              <a:gd name="connsiteY9" fmla="*/ 1662 h 1688"/>
              <a:gd name="connsiteX10" fmla="*/ 666 w 5971"/>
              <a:gd name="connsiteY10" fmla="*/ 1670 h 1688"/>
              <a:gd name="connsiteX11" fmla="*/ 739 w 5971"/>
              <a:gd name="connsiteY11" fmla="*/ 1678 h 1688"/>
              <a:gd name="connsiteX12" fmla="*/ 812 w 5971"/>
              <a:gd name="connsiteY12" fmla="*/ 1682 h 1688"/>
              <a:gd name="connsiteX13" fmla="*/ 883 w 5971"/>
              <a:gd name="connsiteY13" fmla="*/ 1686 h 1688"/>
              <a:gd name="connsiteX14" fmla="*/ 956 w 5971"/>
              <a:gd name="connsiteY14" fmla="*/ 1688 h 1688"/>
              <a:gd name="connsiteX15" fmla="*/ 1027 w 5971"/>
              <a:gd name="connsiteY15" fmla="*/ 1686 h 1688"/>
              <a:gd name="connsiteX16" fmla="*/ 1098 w 5971"/>
              <a:gd name="connsiteY16" fmla="*/ 1684 h 1688"/>
              <a:gd name="connsiteX17" fmla="*/ 1171 w 5971"/>
              <a:gd name="connsiteY17" fmla="*/ 1680 h 1688"/>
              <a:gd name="connsiteX18" fmla="*/ 1242 w 5971"/>
              <a:gd name="connsiteY18" fmla="*/ 1674 h 1688"/>
              <a:gd name="connsiteX19" fmla="*/ 1311 w 5971"/>
              <a:gd name="connsiteY19" fmla="*/ 1668 h 1688"/>
              <a:gd name="connsiteX20" fmla="*/ 1382 w 5971"/>
              <a:gd name="connsiteY20" fmla="*/ 1658 h 1688"/>
              <a:gd name="connsiteX21" fmla="*/ 1453 w 5971"/>
              <a:gd name="connsiteY21" fmla="*/ 1648 h 1688"/>
              <a:gd name="connsiteX22" fmla="*/ 1521 w 5971"/>
              <a:gd name="connsiteY22" fmla="*/ 1637 h 1688"/>
              <a:gd name="connsiteX23" fmla="*/ 1590 w 5971"/>
              <a:gd name="connsiteY23" fmla="*/ 1623 h 1688"/>
              <a:gd name="connsiteX24" fmla="*/ 1661 w 5971"/>
              <a:gd name="connsiteY24" fmla="*/ 1609 h 1688"/>
              <a:gd name="connsiteX25" fmla="*/ 1729 w 5971"/>
              <a:gd name="connsiteY25" fmla="*/ 1593 h 1688"/>
              <a:gd name="connsiteX26" fmla="*/ 1798 w 5971"/>
              <a:gd name="connsiteY26" fmla="*/ 1575 h 1688"/>
              <a:gd name="connsiteX27" fmla="*/ 1866 w 5971"/>
              <a:gd name="connsiteY27" fmla="*/ 1555 h 1688"/>
              <a:gd name="connsiteX28" fmla="*/ 1933 w 5971"/>
              <a:gd name="connsiteY28" fmla="*/ 1536 h 1688"/>
              <a:gd name="connsiteX29" fmla="*/ 2001 w 5971"/>
              <a:gd name="connsiteY29" fmla="*/ 1514 h 1688"/>
              <a:gd name="connsiteX30" fmla="*/ 2136 w 5971"/>
              <a:gd name="connsiteY30" fmla="*/ 1468 h 1688"/>
              <a:gd name="connsiteX31" fmla="*/ 2269 w 5971"/>
              <a:gd name="connsiteY31" fmla="*/ 1419 h 1688"/>
              <a:gd name="connsiteX32" fmla="*/ 2402 w 5971"/>
              <a:gd name="connsiteY32" fmla="*/ 1365 h 1688"/>
              <a:gd name="connsiteX33" fmla="*/ 2532 w 5971"/>
              <a:gd name="connsiteY33" fmla="*/ 1306 h 1688"/>
              <a:gd name="connsiteX34" fmla="*/ 2662 w 5971"/>
              <a:gd name="connsiteY34" fmla="*/ 1245 h 1688"/>
              <a:gd name="connsiteX35" fmla="*/ 2790 w 5971"/>
              <a:gd name="connsiteY35" fmla="*/ 1181 h 1688"/>
              <a:gd name="connsiteX36" fmla="*/ 2919 w 5971"/>
              <a:gd name="connsiteY36" fmla="*/ 1114 h 1688"/>
              <a:gd name="connsiteX37" fmla="*/ 3047 w 5971"/>
              <a:gd name="connsiteY37" fmla="*/ 1045 h 1688"/>
              <a:gd name="connsiteX38" fmla="*/ 3170 w 5971"/>
              <a:gd name="connsiteY38" fmla="*/ 974 h 1688"/>
              <a:gd name="connsiteX39" fmla="*/ 3296 w 5971"/>
              <a:gd name="connsiteY39" fmla="*/ 900 h 1688"/>
              <a:gd name="connsiteX40" fmla="*/ 3419 w 5971"/>
              <a:gd name="connsiteY40" fmla="*/ 827 h 1688"/>
              <a:gd name="connsiteX41" fmla="*/ 3541 w 5971"/>
              <a:gd name="connsiteY41" fmla="*/ 752 h 1688"/>
              <a:gd name="connsiteX42" fmla="*/ 3662 w 5971"/>
              <a:gd name="connsiteY42" fmla="*/ 677 h 1688"/>
              <a:gd name="connsiteX43" fmla="*/ 3900 w 5971"/>
              <a:gd name="connsiteY43" fmla="*/ 522 h 1688"/>
              <a:gd name="connsiteX44" fmla="*/ 4133 w 5971"/>
              <a:gd name="connsiteY44" fmla="*/ 372 h 1688"/>
              <a:gd name="connsiteX45" fmla="*/ 4133 w 5971"/>
              <a:gd name="connsiteY45" fmla="*/ 372 h 1688"/>
              <a:gd name="connsiteX46" fmla="*/ 4190 w 5971"/>
              <a:gd name="connsiteY46" fmla="*/ 336 h 1688"/>
              <a:gd name="connsiteX47" fmla="*/ 4247 w 5971"/>
              <a:gd name="connsiteY47" fmla="*/ 301 h 1688"/>
              <a:gd name="connsiteX48" fmla="*/ 4305 w 5971"/>
              <a:gd name="connsiteY48" fmla="*/ 269 h 1688"/>
              <a:gd name="connsiteX49" fmla="*/ 4362 w 5971"/>
              <a:gd name="connsiteY49" fmla="*/ 239 h 1688"/>
              <a:gd name="connsiteX50" fmla="*/ 4419 w 5971"/>
              <a:gd name="connsiteY50" fmla="*/ 212 h 1688"/>
              <a:gd name="connsiteX51" fmla="*/ 4476 w 5971"/>
              <a:gd name="connsiteY51" fmla="*/ 186 h 1688"/>
              <a:gd name="connsiteX52" fmla="*/ 4531 w 5971"/>
              <a:gd name="connsiteY52" fmla="*/ 162 h 1688"/>
              <a:gd name="connsiteX53" fmla="*/ 4588 w 5971"/>
              <a:gd name="connsiteY53" fmla="*/ 141 h 1688"/>
              <a:gd name="connsiteX54" fmla="*/ 4643 w 5971"/>
              <a:gd name="connsiteY54" fmla="*/ 119 h 1688"/>
              <a:gd name="connsiteX55" fmla="*/ 4698 w 5971"/>
              <a:gd name="connsiteY55" fmla="*/ 101 h 1688"/>
              <a:gd name="connsiteX56" fmla="*/ 4753 w 5971"/>
              <a:gd name="connsiteY56" fmla="*/ 85 h 1688"/>
              <a:gd name="connsiteX57" fmla="*/ 4808 w 5971"/>
              <a:gd name="connsiteY57" fmla="*/ 69 h 1688"/>
              <a:gd name="connsiteX58" fmla="*/ 4863 w 5971"/>
              <a:gd name="connsiteY58" fmla="*/ 55 h 1688"/>
              <a:gd name="connsiteX59" fmla="*/ 4915 w 5971"/>
              <a:gd name="connsiteY59" fmla="*/ 44 h 1688"/>
              <a:gd name="connsiteX60" fmla="*/ 4968 w 5971"/>
              <a:gd name="connsiteY60" fmla="*/ 34 h 1688"/>
              <a:gd name="connsiteX61" fmla="*/ 5020 w 5971"/>
              <a:gd name="connsiteY61" fmla="*/ 24 h 1688"/>
              <a:gd name="connsiteX62" fmla="*/ 5073 w 5971"/>
              <a:gd name="connsiteY62" fmla="*/ 18 h 1688"/>
              <a:gd name="connsiteX63" fmla="*/ 5123 w 5971"/>
              <a:gd name="connsiteY63" fmla="*/ 12 h 1688"/>
              <a:gd name="connsiteX64" fmla="*/ 5176 w 5971"/>
              <a:gd name="connsiteY64" fmla="*/ 6 h 1688"/>
              <a:gd name="connsiteX65" fmla="*/ 5226 w 5971"/>
              <a:gd name="connsiteY65" fmla="*/ 2 h 1688"/>
              <a:gd name="connsiteX66" fmla="*/ 5325 w 5971"/>
              <a:gd name="connsiteY66" fmla="*/ 0 h 1688"/>
              <a:gd name="connsiteX67" fmla="*/ 5421 w 5971"/>
              <a:gd name="connsiteY67" fmla="*/ 0 h 1688"/>
              <a:gd name="connsiteX68" fmla="*/ 5514 w 5971"/>
              <a:gd name="connsiteY68" fmla="*/ 6 h 1688"/>
              <a:gd name="connsiteX69" fmla="*/ 5604 w 5971"/>
              <a:gd name="connsiteY69" fmla="*/ 14 h 1688"/>
              <a:gd name="connsiteX70" fmla="*/ 5691 w 5971"/>
              <a:gd name="connsiteY70" fmla="*/ 26 h 1688"/>
              <a:gd name="connsiteX71" fmla="*/ 5775 w 5971"/>
              <a:gd name="connsiteY71" fmla="*/ 40 h 1688"/>
              <a:gd name="connsiteX72" fmla="*/ 5855 w 5971"/>
              <a:gd name="connsiteY72" fmla="*/ 57 h 1688"/>
              <a:gd name="connsiteX73" fmla="*/ 5931 w 5971"/>
              <a:gd name="connsiteY73" fmla="*/ 75 h 1688"/>
              <a:gd name="connsiteX74" fmla="*/ 5971 w 5971"/>
              <a:gd name="connsiteY74" fmla="*/ 370 h 1688"/>
              <a:gd name="connsiteX75" fmla="*/ 5908 w 5971"/>
              <a:gd name="connsiteY75" fmla="*/ 453 h 1688"/>
              <a:gd name="connsiteX76" fmla="*/ 5832 w 5971"/>
              <a:gd name="connsiteY76" fmla="*/ 418 h 1688"/>
              <a:gd name="connsiteX77" fmla="*/ 5752 w 5971"/>
              <a:gd name="connsiteY77" fmla="*/ 386 h 1688"/>
              <a:gd name="connsiteX78" fmla="*/ 5668 w 5971"/>
              <a:gd name="connsiteY78" fmla="*/ 354 h 1688"/>
              <a:gd name="connsiteX79" fmla="*/ 5581 w 5971"/>
              <a:gd name="connsiteY79" fmla="*/ 327 h 1688"/>
              <a:gd name="connsiteX80" fmla="*/ 5489 w 5971"/>
              <a:gd name="connsiteY80" fmla="*/ 301 h 1688"/>
              <a:gd name="connsiteX81" fmla="*/ 5395 w 5971"/>
              <a:gd name="connsiteY81" fmla="*/ 279 h 1688"/>
              <a:gd name="connsiteX82" fmla="*/ 5297 w 5971"/>
              <a:gd name="connsiteY82" fmla="*/ 261 h 1688"/>
              <a:gd name="connsiteX83" fmla="*/ 5249 w 5971"/>
              <a:gd name="connsiteY83" fmla="*/ 253 h 1688"/>
              <a:gd name="connsiteX84" fmla="*/ 5199 w 5971"/>
              <a:gd name="connsiteY84" fmla="*/ 245 h 1688"/>
              <a:gd name="connsiteX85" fmla="*/ 5146 w 5971"/>
              <a:gd name="connsiteY85" fmla="*/ 241 h 1688"/>
              <a:gd name="connsiteX86" fmla="*/ 5094 w 5971"/>
              <a:gd name="connsiteY86" fmla="*/ 237 h 1688"/>
              <a:gd name="connsiteX87" fmla="*/ 5041 w 5971"/>
              <a:gd name="connsiteY87" fmla="*/ 234 h 1688"/>
              <a:gd name="connsiteX88" fmla="*/ 4988 w 5971"/>
              <a:gd name="connsiteY88" fmla="*/ 234 h 1688"/>
              <a:gd name="connsiteX89" fmla="*/ 4936 w 5971"/>
              <a:gd name="connsiteY89" fmla="*/ 234 h 1688"/>
              <a:gd name="connsiteX90" fmla="*/ 4881 w 5971"/>
              <a:gd name="connsiteY90" fmla="*/ 234 h 1688"/>
              <a:gd name="connsiteX91" fmla="*/ 4826 w 5971"/>
              <a:gd name="connsiteY91" fmla="*/ 237 h 1688"/>
              <a:gd name="connsiteX92" fmla="*/ 4769 w 5971"/>
              <a:gd name="connsiteY92" fmla="*/ 241 h 1688"/>
              <a:gd name="connsiteX93" fmla="*/ 4714 w 5971"/>
              <a:gd name="connsiteY93" fmla="*/ 247 h 1688"/>
              <a:gd name="connsiteX94" fmla="*/ 4657 w 5971"/>
              <a:gd name="connsiteY94" fmla="*/ 255 h 1688"/>
              <a:gd name="connsiteX95" fmla="*/ 4600 w 5971"/>
              <a:gd name="connsiteY95" fmla="*/ 265 h 1688"/>
              <a:gd name="connsiteX96" fmla="*/ 4542 w 5971"/>
              <a:gd name="connsiteY96" fmla="*/ 277 h 1688"/>
              <a:gd name="connsiteX97" fmla="*/ 4483 w 5971"/>
              <a:gd name="connsiteY97" fmla="*/ 291 h 1688"/>
              <a:gd name="connsiteX98" fmla="*/ 4423 w 5971"/>
              <a:gd name="connsiteY98" fmla="*/ 305 h 1688"/>
              <a:gd name="connsiteX99" fmla="*/ 4364 w 5971"/>
              <a:gd name="connsiteY99" fmla="*/ 323 h 1688"/>
              <a:gd name="connsiteX100" fmla="*/ 4305 w 5971"/>
              <a:gd name="connsiteY100" fmla="*/ 342 h 1688"/>
              <a:gd name="connsiteX101" fmla="*/ 4245 w 5971"/>
              <a:gd name="connsiteY101" fmla="*/ 362 h 1688"/>
              <a:gd name="connsiteX102" fmla="*/ 4183 w 5971"/>
              <a:gd name="connsiteY102" fmla="*/ 386 h 1688"/>
              <a:gd name="connsiteX103" fmla="*/ 4183 w 5971"/>
              <a:gd name="connsiteY103" fmla="*/ 386 h 1688"/>
              <a:gd name="connsiteX104" fmla="*/ 3939 w 5971"/>
              <a:gd name="connsiteY104" fmla="*/ 485 h 1688"/>
              <a:gd name="connsiteX105" fmla="*/ 3687 w 5971"/>
              <a:gd name="connsiteY105" fmla="*/ 584 h 1688"/>
              <a:gd name="connsiteX106" fmla="*/ 3561 w 5971"/>
              <a:gd name="connsiteY106" fmla="*/ 633 h 1688"/>
              <a:gd name="connsiteX107" fmla="*/ 3433 w 5971"/>
              <a:gd name="connsiteY107" fmla="*/ 681 h 1688"/>
              <a:gd name="connsiteX108" fmla="*/ 3305 w 5971"/>
              <a:gd name="connsiteY108" fmla="*/ 728 h 1688"/>
              <a:gd name="connsiteX109" fmla="*/ 3175 w 5971"/>
              <a:gd name="connsiteY109" fmla="*/ 774 h 1688"/>
              <a:gd name="connsiteX110" fmla="*/ 3042 w 5971"/>
              <a:gd name="connsiteY110" fmla="*/ 815 h 1688"/>
              <a:gd name="connsiteX111" fmla="*/ 2912 w 5971"/>
              <a:gd name="connsiteY111" fmla="*/ 857 h 1688"/>
              <a:gd name="connsiteX112" fmla="*/ 2779 w 5971"/>
              <a:gd name="connsiteY112" fmla="*/ 894 h 1688"/>
              <a:gd name="connsiteX113" fmla="*/ 2644 w 5971"/>
              <a:gd name="connsiteY113" fmla="*/ 930 h 1688"/>
              <a:gd name="connsiteX114" fmla="*/ 2511 w 5971"/>
              <a:gd name="connsiteY114" fmla="*/ 964 h 1688"/>
              <a:gd name="connsiteX115" fmla="*/ 2374 w 5971"/>
              <a:gd name="connsiteY115" fmla="*/ 991 h 1688"/>
              <a:gd name="connsiteX116" fmla="*/ 2239 w 5971"/>
              <a:gd name="connsiteY116" fmla="*/ 1017 h 1688"/>
              <a:gd name="connsiteX117" fmla="*/ 2102 w 5971"/>
              <a:gd name="connsiteY117" fmla="*/ 1037 h 1688"/>
              <a:gd name="connsiteX118" fmla="*/ 2033 w 5971"/>
              <a:gd name="connsiteY118" fmla="*/ 1045 h 1688"/>
              <a:gd name="connsiteX119" fmla="*/ 1965 w 5971"/>
              <a:gd name="connsiteY119" fmla="*/ 1053 h 1688"/>
              <a:gd name="connsiteX120" fmla="*/ 1896 w 5971"/>
              <a:gd name="connsiteY120" fmla="*/ 1059 h 1688"/>
              <a:gd name="connsiteX121" fmla="*/ 1828 w 5971"/>
              <a:gd name="connsiteY121" fmla="*/ 1063 h 1688"/>
              <a:gd name="connsiteX122" fmla="*/ 1759 w 5971"/>
              <a:gd name="connsiteY122" fmla="*/ 1067 h 1688"/>
              <a:gd name="connsiteX123" fmla="*/ 1690 w 5971"/>
              <a:gd name="connsiteY123" fmla="*/ 1069 h 1688"/>
              <a:gd name="connsiteX124" fmla="*/ 1619 w 5971"/>
              <a:gd name="connsiteY124" fmla="*/ 1071 h 1688"/>
              <a:gd name="connsiteX125" fmla="*/ 1551 w 5971"/>
              <a:gd name="connsiteY125" fmla="*/ 1071 h 1688"/>
              <a:gd name="connsiteX126" fmla="*/ 1482 w 5971"/>
              <a:gd name="connsiteY126" fmla="*/ 1067 h 1688"/>
              <a:gd name="connsiteX127" fmla="*/ 1411 w 5971"/>
              <a:gd name="connsiteY127" fmla="*/ 1065 h 1688"/>
              <a:gd name="connsiteX128" fmla="*/ 1343 w 5971"/>
              <a:gd name="connsiteY128" fmla="*/ 1059 h 1688"/>
              <a:gd name="connsiteX129" fmla="*/ 1272 w 5971"/>
              <a:gd name="connsiteY129" fmla="*/ 1053 h 1688"/>
              <a:gd name="connsiteX130" fmla="*/ 1203 w 5971"/>
              <a:gd name="connsiteY130" fmla="*/ 1045 h 1688"/>
              <a:gd name="connsiteX131" fmla="*/ 1132 w 5971"/>
              <a:gd name="connsiteY131" fmla="*/ 1033 h 1688"/>
              <a:gd name="connsiteX132" fmla="*/ 1061 w 5971"/>
              <a:gd name="connsiteY132" fmla="*/ 1023 h 1688"/>
              <a:gd name="connsiteX133" fmla="*/ 993 w 5971"/>
              <a:gd name="connsiteY133" fmla="*/ 1009 h 1688"/>
              <a:gd name="connsiteX134" fmla="*/ 922 w 5971"/>
              <a:gd name="connsiteY134" fmla="*/ 993 h 1688"/>
              <a:gd name="connsiteX135" fmla="*/ 851 w 5971"/>
              <a:gd name="connsiteY135" fmla="*/ 976 h 1688"/>
              <a:gd name="connsiteX136" fmla="*/ 780 w 5971"/>
              <a:gd name="connsiteY136" fmla="*/ 958 h 1688"/>
              <a:gd name="connsiteX137" fmla="*/ 709 w 5971"/>
              <a:gd name="connsiteY137" fmla="*/ 936 h 1688"/>
              <a:gd name="connsiteX138" fmla="*/ 638 w 5971"/>
              <a:gd name="connsiteY138" fmla="*/ 914 h 1688"/>
              <a:gd name="connsiteX139" fmla="*/ 570 w 5971"/>
              <a:gd name="connsiteY139" fmla="*/ 889 h 1688"/>
              <a:gd name="connsiteX140" fmla="*/ 499 w 5971"/>
              <a:gd name="connsiteY140" fmla="*/ 861 h 1688"/>
              <a:gd name="connsiteX141" fmla="*/ 428 w 5971"/>
              <a:gd name="connsiteY141" fmla="*/ 833 h 1688"/>
              <a:gd name="connsiteX142" fmla="*/ 357 w 5971"/>
              <a:gd name="connsiteY142" fmla="*/ 801 h 1688"/>
              <a:gd name="connsiteX143" fmla="*/ 286 w 5971"/>
              <a:gd name="connsiteY143" fmla="*/ 768 h 1688"/>
              <a:gd name="connsiteX144" fmla="*/ 215 w 5971"/>
              <a:gd name="connsiteY144" fmla="*/ 732 h 1688"/>
              <a:gd name="connsiteX145" fmla="*/ 144 w 5971"/>
              <a:gd name="connsiteY145" fmla="*/ 695 h 1688"/>
              <a:gd name="connsiteX146" fmla="*/ 73 w 5971"/>
              <a:gd name="connsiteY146" fmla="*/ 655 h 1688"/>
              <a:gd name="connsiteX147" fmla="*/ 3 w 5971"/>
              <a:gd name="connsiteY147" fmla="*/ 613 h 1688"/>
              <a:gd name="connsiteX0" fmla="*/ 0 w 5968"/>
              <a:gd name="connsiteY0" fmla="*/ 613 h 1688"/>
              <a:gd name="connsiteX1" fmla="*/ 73 w 5968"/>
              <a:gd name="connsiteY1" fmla="*/ 1542 h 1688"/>
              <a:gd name="connsiteX2" fmla="*/ 146 w 5968"/>
              <a:gd name="connsiteY2" fmla="*/ 1565 h 1688"/>
              <a:gd name="connsiteX3" fmla="*/ 221 w 5968"/>
              <a:gd name="connsiteY3" fmla="*/ 1587 h 1688"/>
              <a:gd name="connsiteX4" fmla="*/ 297 w 5968"/>
              <a:gd name="connsiteY4" fmla="*/ 1607 h 1688"/>
              <a:gd name="connsiteX5" fmla="*/ 370 w 5968"/>
              <a:gd name="connsiteY5" fmla="*/ 1625 h 1688"/>
              <a:gd name="connsiteX6" fmla="*/ 443 w 5968"/>
              <a:gd name="connsiteY6" fmla="*/ 1639 h 1688"/>
              <a:gd name="connsiteX7" fmla="*/ 516 w 5968"/>
              <a:gd name="connsiteY7" fmla="*/ 1652 h 1688"/>
              <a:gd name="connsiteX8" fmla="*/ 590 w 5968"/>
              <a:gd name="connsiteY8" fmla="*/ 1662 h 1688"/>
              <a:gd name="connsiteX9" fmla="*/ 663 w 5968"/>
              <a:gd name="connsiteY9" fmla="*/ 1670 h 1688"/>
              <a:gd name="connsiteX10" fmla="*/ 736 w 5968"/>
              <a:gd name="connsiteY10" fmla="*/ 1678 h 1688"/>
              <a:gd name="connsiteX11" fmla="*/ 809 w 5968"/>
              <a:gd name="connsiteY11" fmla="*/ 1682 h 1688"/>
              <a:gd name="connsiteX12" fmla="*/ 880 w 5968"/>
              <a:gd name="connsiteY12" fmla="*/ 1686 h 1688"/>
              <a:gd name="connsiteX13" fmla="*/ 953 w 5968"/>
              <a:gd name="connsiteY13" fmla="*/ 1688 h 1688"/>
              <a:gd name="connsiteX14" fmla="*/ 1024 w 5968"/>
              <a:gd name="connsiteY14" fmla="*/ 1686 h 1688"/>
              <a:gd name="connsiteX15" fmla="*/ 1095 w 5968"/>
              <a:gd name="connsiteY15" fmla="*/ 1684 h 1688"/>
              <a:gd name="connsiteX16" fmla="*/ 1168 w 5968"/>
              <a:gd name="connsiteY16" fmla="*/ 1680 h 1688"/>
              <a:gd name="connsiteX17" fmla="*/ 1239 w 5968"/>
              <a:gd name="connsiteY17" fmla="*/ 1674 h 1688"/>
              <a:gd name="connsiteX18" fmla="*/ 1308 w 5968"/>
              <a:gd name="connsiteY18" fmla="*/ 1668 h 1688"/>
              <a:gd name="connsiteX19" fmla="*/ 1379 w 5968"/>
              <a:gd name="connsiteY19" fmla="*/ 1658 h 1688"/>
              <a:gd name="connsiteX20" fmla="*/ 1450 w 5968"/>
              <a:gd name="connsiteY20" fmla="*/ 1648 h 1688"/>
              <a:gd name="connsiteX21" fmla="*/ 1518 w 5968"/>
              <a:gd name="connsiteY21" fmla="*/ 1637 h 1688"/>
              <a:gd name="connsiteX22" fmla="*/ 1587 w 5968"/>
              <a:gd name="connsiteY22" fmla="*/ 1623 h 1688"/>
              <a:gd name="connsiteX23" fmla="*/ 1658 w 5968"/>
              <a:gd name="connsiteY23" fmla="*/ 1609 h 1688"/>
              <a:gd name="connsiteX24" fmla="*/ 1726 w 5968"/>
              <a:gd name="connsiteY24" fmla="*/ 1593 h 1688"/>
              <a:gd name="connsiteX25" fmla="*/ 1795 w 5968"/>
              <a:gd name="connsiteY25" fmla="*/ 1575 h 1688"/>
              <a:gd name="connsiteX26" fmla="*/ 1863 w 5968"/>
              <a:gd name="connsiteY26" fmla="*/ 1555 h 1688"/>
              <a:gd name="connsiteX27" fmla="*/ 1930 w 5968"/>
              <a:gd name="connsiteY27" fmla="*/ 1536 h 1688"/>
              <a:gd name="connsiteX28" fmla="*/ 1998 w 5968"/>
              <a:gd name="connsiteY28" fmla="*/ 1514 h 1688"/>
              <a:gd name="connsiteX29" fmla="*/ 2133 w 5968"/>
              <a:gd name="connsiteY29" fmla="*/ 1468 h 1688"/>
              <a:gd name="connsiteX30" fmla="*/ 2266 w 5968"/>
              <a:gd name="connsiteY30" fmla="*/ 1419 h 1688"/>
              <a:gd name="connsiteX31" fmla="*/ 2399 w 5968"/>
              <a:gd name="connsiteY31" fmla="*/ 1365 h 1688"/>
              <a:gd name="connsiteX32" fmla="*/ 2529 w 5968"/>
              <a:gd name="connsiteY32" fmla="*/ 1306 h 1688"/>
              <a:gd name="connsiteX33" fmla="*/ 2659 w 5968"/>
              <a:gd name="connsiteY33" fmla="*/ 1245 h 1688"/>
              <a:gd name="connsiteX34" fmla="*/ 2787 w 5968"/>
              <a:gd name="connsiteY34" fmla="*/ 1181 h 1688"/>
              <a:gd name="connsiteX35" fmla="*/ 2916 w 5968"/>
              <a:gd name="connsiteY35" fmla="*/ 1114 h 1688"/>
              <a:gd name="connsiteX36" fmla="*/ 3044 w 5968"/>
              <a:gd name="connsiteY36" fmla="*/ 1045 h 1688"/>
              <a:gd name="connsiteX37" fmla="*/ 3167 w 5968"/>
              <a:gd name="connsiteY37" fmla="*/ 974 h 1688"/>
              <a:gd name="connsiteX38" fmla="*/ 3293 w 5968"/>
              <a:gd name="connsiteY38" fmla="*/ 900 h 1688"/>
              <a:gd name="connsiteX39" fmla="*/ 3416 w 5968"/>
              <a:gd name="connsiteY39" fmla="*/ 827 h 1688"/>
              <a:gd name="connsiteX40" fmla="*/ 3538 w 5968"/>
              <a:gd name="connsiteY40" fmla="*/ 752 h 1688"/>
              <a:gd name="connsiteX41" fmla="*/ 3659 w 5968"/>
              <a:gd name="connsiteY41" fmla="*/ 677 h 1688"/>
              <a:gd name="connsiteX42" fmla="*/ 3897 w 5968"/>
              <a:gd name="connsiteY42" fmla="*/ 522 h 1688"/>
              <a:gd name="connsiteX43" fmla="*/ 4130 w 5968"/>
              <a:gd name="connsiteY43" fmla="*/ 372 h 1688"/>
              <a:gd name="connsiteX44" fmla="*/ 4130 w 5968"/>
              <a:gd name="connsiteY44" fmla="*/ 372 h 1688"/>
              <a:gd name="connsiteX45" fmla="*/ 4187 w 5968"/>
              <a:gd name="connsiteY45" fmla="*/ 336 h 1688"/>
              <a:gd name="connsiteX46" fmla="*/ 4244 w 5968"/>
              <a:gd name="connsiteY46" fmla="*/ 301 h 1688"/>
              <a:gd name="connsiteX47" fmla="*/ 4302 w 5968"/>
              <a:gd name="connsiteY47" fmla="*/ 269 h 1688"/>
              <a:gd name="connsiteX48" fmla="*/ 4359 w 5968"/>
              <a:gd name="connsiteY48" fmla="*/ 239 h 1688"/>
              <a:gd name="connsiteX49" fmla="*/ 4416 w 5968"/>
              <a:gd name="connsiteY49" fmla="*/ 212 h 1688"/>
              <a:gd name="connsiteX50" fmla="*/ 4473 w 5968"/>
              <a:gd name="connsiteY50" fmla="*/ 186 h 1688"/>
              <a:gd name="connsiteX51" fmla="*/ 4528 w 5968"/>
              <a:gd name="connsiteY51" fmla="*/ 162 h 1688"/>
              <a:gd name="connsiteX52" fmla="*/ 4585 w 5968"/>
              <a:gd name="connsiteY52" fmla="*/ 141 h 1688"/>
              <a:gd name="connsiteX53" fmla="*/ 4640 w 5968"/>
              <a:gd name="connsiteY53" fmla="*/ 119 h 1688"/>
              <a:gd name="connsiteX54" fmla="*/ 4695 w 5968"/>
              <a:gd name="connsiteY54" fmla="*/ 101 h 1688"/>
              <a:gd name="connsiteX55" fmla="*/ 4750 w 5968"/>
              <a:gd name="connsiteY55" fmla="*/ 85 h 1688"/>
              <a:gd name="connsiteX56" fmla="*/ 4805 w 5968"/>
              <a:gd name="connsiteY56" fmla="*/ 69 h 1688"/>
              <a:gd name="connsiteX57" fmla="*/ 4860 w 5968"/>
              <a:gd name="connsiteY57" fmla="*/ 55 h 1688"/>
              <a:gd name="connsiteX58" fmla="*/ 4912 w 5968"/>
              <a:gd name="connsiteY58" fmla="*/ 44 h 1688"/>
              <a:gd name="connsiteX59" fmla="*/ 4965 w 5968"/>
              <a:gd name="connsiteY59" fmla="*/ 34 h 1688"/>
              <a:gd name="connsiteX60" fmla="*/ 5017 w 5968"/>
              <a:gd name="connsiteY60" fmla="*/ 24 h 1688"/>
              <a:gd name="connsiteX61" fmla="*/ 5070 w 5968"/>
              <a:gd name="connsiteY61" fmla="*/ 18 h 1688"/>
              <a:gd name="connsiteX62" fmla="*/ 5120 w 5968"/>
              <a:gd name="connsiteY62" fmla="*/ 12 h 1688"/>
              <a:gd name="connsiteX63" fmla="*/ 5173 w 5968"/>
              <a:gd name="connsiteY63" fmla="*/ 6 h 1688"/>
              <a:gd name="connsiteX64" fmla="*/ 5223 w 5968"/>
              <a:gd name="connsiteY64" fmla="*/ 2 h 1688"/>
              <a:gd name="connsiteX65" fmla="*/ 5322 w 5968"/>
              <a:gd name="connsiteY65" fmla="*/ 0 h 1688"/>
              <a:gd name="connsiteX66" fmla="*/ 5418 w 5968"/>
              <a:gd name="connsiteY66" fmla="*/ 0 h 1688"/>
              <a:gd name="connsiteX67" fmla="*/ 5511 w 5968"/>
              <a:gd name="connsiteY67" fmla="*/ 6 h 1688"/>
              <a:gd name="connsiteX68" fmla="*/ 5601 w 5968"/>
              <a:gd name="connsiteY68" fmla="*/ 14 h 1688"/>
              <a:gd name="connsiteX69" fmla="*/ 5688 w 5968"/>
              <a:gd name="connsiteY69" fmla="*/ 26 h 1688"/>
              <a:gd name="connsiteX70" fmla="*/ 5772 w 5968"/>
              <a:gd name="connsiteY70" fmla="*/ 40 h 1688"/>
              <a:gd name="connsiteX71" fmla="*/ 5852 w 5968"/>
              <a:gd name="connsiteY71" fmla="*/ 57 h 1688"/>
              <a:gd name="connsiteX72" fmla="*/ 5928 w 5968"/>
              <a:gd name="connsiteY72" fmla="*/ 75 h 1688"/>
              <a:gd name="connsiteX73" fmla="*/ 5968 w 5968"/>
              <a:gd name="connsiteY73" fmla="*/ 370 h 1688"/>
              <a:gd name="connsiteX74" fmla="*/ 5905 w 5968"/>
              <a:gd name="connsiteY74" fmla="*/ 453 h 1688"/>
              <a:gd name="connsiteX75" fmla="*/ 5829 w 5968"/>
              <a:gd name="connsiteY75" fmla="*/ 418 h 1688"/>
              <a:gd name="connsiteX76" fmla="*/ 5749 w 5968"/>
              <a:gd name="connsiteY76" fmla="*/ 386 h 1688"/>
              <a:gd name="connsiteX77" fmla="*/ 5665 w 5968"/>
              <a:gd name="connsiteY77" fmla="*/ 354 h 1688"/>
              <a:gd name="connsiteX78" fmla="*/ 5578 w 5968"/>
              <a:gd name="connsiteY78" fmla="*/ 327 h 1688"/>
              <a:gd name="connsiteX79" fmla="*/ 5486 w 5968"/>
              <a:gd name="connsiteY79" fmla="*/ 301 h 1688"/>
              <a:gd name="connsiteX80" fmla="*/ 5392 w 5968"/>
              <a:gd name="connsiteY80" fmla="*/ 279 h 1688"/>
              <a:gd name="connsiteX81" fmla="*/ 5294 w 5968"/>
              <a:gd name="connsiteY81" fmla="*/ 261 h 1688"/>
              <a:gd name="connsiteX82" fmla="*/ 5246 w 5968"/>
              <a:gd name="connsiteY82" fmla="*/ 253 h 1688"/>
              <a:gd name="connsiteX83" fmla="*/ 5196 w 5968"/>
              <a:gd name="connsiteY83" fmla="*/ 245 h 1688"/>
              <a:gd name="connsiteX84" fmla="*/ 5143 w 5968"/>
              <a:gd name="connsiteY84" fmla="*/ 241 h 1688"/>
              <a:gd name="connsiteX85" fmla="*/ 5091 w 5968"/>
              <a:gd name="connsiteY85" fmla="*/ 237 h 1688"/>
              <a:gd name="connsiteX86" fmla="*/ 5038 w 5968"/>
              <a:gd name="connsiteY86" fmla="*/ 234 h 1688"/>
              <a:gd name="connsiteX87" fmla="*/ 4985 w 5968"/>
              <a:gd name="connsiteY87" fmla="*/ 234 h 1688"/>
              <a:gd name="connsiteX88" fmla="*/ 4933 w 5968"/>
              <a:gd name="connsiteY88" fmla="*/ 234 h 1688"/>
              <a:gd name="connsiteX89" fmla="*/ 4878 w 5968"/>
              <a:gd name="connsiteY89" fmla="*/ 234 h 1688"/>
              <a:gd name="connsiteX90" fmla="*/ 4823 w 5968"/>
              <a:gd name="connsiteY90" fmla="*/ 237 h 1688"/>
              <a:gd name="connsiteX91" fmla="*/ 4766 w 5968"/>
              <a:gd name="connsiteY91" fmla="*/ 241 h 1688"/>
              <a:gd name="connsiteX92" fmla="*/ 4711 w 5968"/>
              <a:gd name="connsiteY92" fmla="*/ 247 h 1688"/>
              <a:gd name="connsiteX93" fmla="*/ 4654 w 5968"/>
              <a:gd name="connsiteY93" fmla="*/ 255 h 1688"/>
              <a:gd name="connsiteX94" fmla="*/ 4597 w 5968"/>
              <a:gd name="connsiteY94" fmla="*/ 265 h 1688"/>
              <a:gd name="connsiteX95" fmla="*/ 4539 w 5968"/>
              <a:gd name="connsiteY95" fmla="*/ 277 h 1688"/>
              <a:gd name="connsiteX96" fmla="*/ 4480 w 5968"/>
              <a:gd name="connsiteY96" fmla="*/ 291 h 1688"/>
              <a:gd name="connsiteX97" fmla="*/ 4420 w 5968"/>
              <a:gd name="connsiteY97" fmla="*/ 305 h 1688"/>
              <a:gd name="connsiteX98" fmla="*/ 4361 w 5968"/>
              <a:gd name="connsiteY98" fmla="*/ 323 h 1688"/>
              <a:gd name="connsiteX99" fmla="*/ 4302 w 5968"/>
              <a:gd name="connsiteY99" fmla="*/ 342 h 1688"/>
              <a:gd name="connsiteX100" fmla="*/ 4242 w 5968"/>
              <a:gd name="connsiteY100" fmla="*/ 362 h 1688"/>
              <a:gd name="connsiteX101" fmla="*/ 4180 w 5968"/>
              <a:gd name="connsiteY101" fmla="*/ 386 h 1688"/>
              <a:gd name="connsiteX102" fmla="*/ 4180 w 5968"/>
              <a:gd name="connsiteY102" fmla="*/ 386 h 1688"/>
              <a:gd name="connsiteX103" fmla="*/ 3936 w 5968"/>
              <a:gd name="connsiteY103" fmla="*/ 485 h 1688"/>
              <a:gd name="connsiteX104" fmla="*/ 3684 w 5968"/>
              <a:gd name="connsiteY104" fmla="*/ 584 h 1688"/>
              <a:gd name="connsiteX105" fmla="*/ 3558 w 5968"/>
              <a:gd name="connsiteY105" fmla="*/ 633 h 1688"/>
              <a:gd name="connsiteX106" fmla="*/ 3430 w 5968"/>
              <a:gd name="connsiteY106" fmla="*/ 681 h 1688"/>
              <a:gd name="connsiteX107" fmla="*/ 3302 w 5968"/>
              <a:gd name="connsiteY107" fmla="*/ 728 h 1688"/>
              <a:gd name="connsiteX108" fmla="*/ 3172 w 5968"/>
              <a:gd name="connsiteY108" fmla="*/ 774 h 1688"/>
              <a:gd name="connsiteX109" fmla="*/ 3039 w 5968"/>
              <a:gd name="connsiteY109" fmla="*/ 815 h 1688"/>
              <a:gd name="connsiteX110" fmla="*/ 2909 w 5968"/>
              <a:gd name="connsiteY110" fmla="*/ 857 h 1688"/>
              <a:gd name="connsiteX111" fmla="*/ 2776 w 5968"/>
              <a:gd name="connsiteY111" fmla="*/ 894 h 1688"/>
              <a:gd name="connsiteX112" fmla="*/ 2641 w 5968"/>
              <a:gd name="connsiteY112" fmla="*/ 930 h 1688"/>
              <a:gd name="connsiteX113" fmla="*/ 2508 w 5968"/>
              <a:gd name="connsiteY113" fmla="*/ 964 h 1688"/>
              <a:gd name="connsiteX114" fmla="*/ 2371 w 5968"/>
              <a:gd name="connsiteY114" fmla="*/ 991 h 1688"/>
              <a:gd name="connsiteX115" fmla="*/ 2236 w 5968"/>
              <a:gd name="connsiteY115" fmla="*/ 1017 h 1688"/>
              <a:gd name="connsiteX116" fmla="*/ 2099 w 5968"/>
              <a:gd name="connsiteY116" fmla="*/ 1037 h 1688"/>
              <a:gd name="connsiteX117" fmla="*/ 2030 w 5968"/>
              <a:gd name="connsiteY117" fmla="*/ 1045 h 1688"/>
              <a:gd name="connsiteX118" fmla="*/ 1962 w 5968"/>
              <a:gd name="connsiteY118" fmla="*/ 1053 h 1688"/>
              <a:gd name="connsiteX119" fmla="*/ 1893 w 5968"/>
              <a:gd name="connsiteY119" fmla="*/ 1059 h 1688"/>
              <a:gd name="connsiteX120" fmla="*/ 1825 w 5968"/>
              <a:gd name="connsiteY120" fmla="*/ 1063 h 1688"/>
              <a:gd name="connsiteX121" fmla="*/ 1756 w 5968"/>
              <a:gd name="connsiteY121" fmla="*/ 1067 h 1688"/>
              <a:gd name="connsiteX122" fmla="*/ 1687 w 5968"/>
              <a:gd name="connsiteY122" fmla="*/ 1069 h 1688"/>
              <a:gd name="connsiteX123" fmla="*/ 1616 w 5968"/>
              <a:gd name="connsiteY123" fmla="*/ 1071 h 1688"/>
              <a:gd name="connsiteX124" fmla="*/ 1548 w 5968"/>
              <a:gd name="connsiteY124" fmla="*/ 1071 h 1688"/>
              <a:gd name="connsiteX125" fmla="*/ 1479 w 5968"/>
              <a:gd name="connsiteY125" fmla="*/ 1067 h 1688"/>
              <a:gd name="connsiteX126" fmla="*/ 1408 w 5968"/>
              <a:gd name="connsiteY126" fmla="*/ 1065 h 1688"/>
              <a:gd name="connsiteX127" fmla="*/ 1340 w 5968"/>
              <a:gd name="connsiteY127" fmla="*/ 1059 h 1688"/>
              <a:gd name="connsiteX128" fmla="*/ 1269 w 5968"/>
              <a:gd name="connsiteY128" fmla="*/ 1053 h 1688"/>
              <a:gd name="connsiteX129" fmla="*/ 1200 w 5968"/>
              <a:gd name="connsiteY129" fmla="*/ 1045 h 1688"/>
              <a:gd name="connsiteX130" fmla="*/ 1129 w 5968"/>
              <a:gd name="connsiteY130" fmla="*/ 1033 h 1688"/>
              <a:gd name="connsiteX131" fmla="*/ 1058 w 5968"/>
              <a:gd name="connsiteY131" fmla="*/ 1023 h 1688"/>
              <a:gd name="connsiteX132" fmla="*/ 990 w 5968"/>
              <a:gd name="connsiteY132" fmla="*/ 1009 h 1688"/>
              <a:gd name="connsiteX133" fmla="*/ 919 w 5968"/>
              <a:gd name="connsiteY133" fmla="*/ 993 h 1688"/>
              <a:gd name="connsiteX134" fmla="*/ 848 w 5968"/>
              <a:gd name="connsiteY134" fmla="*/ 976 h 1688"/>
              <a:gd name="connsiteX135" fmla="*/ 777 w 5968"/>
              <a:gd name="connsiteY135" fmla="*/ 958 h 1688"/>
              <a:gd name="connsiteX136" fmla="*/ 706 w 5968"/>
              <a:gd name="connsiteY136" fmla="*/ 936 h 1688"/>
              <a:gd name="connsiteX137" fmla="*/ 635 w 5968"/>
              <a:gd name="connsiteY137" fmla="*/ 914 h 1688"/>
              <a:gd name="connsiteX138" fmla="*/ 567 w 5968"/>
              <a:gd name="connsiteY138" fmla="*/ 889 h 1688"/>
              <a:gd name="connsiteX139" fmla="*/ 496 w 5968"/>
              <a:gd name="connsiteY139" fmla="*/ 861 h 1688"/>
              <a:gd name="connsiteX140" fmla="*/ 425 w 5968"/>
              <a:gd name="connsiteY140" fmla="*/ 833 h 1688"/>
              <a:gd name="connsiteX141" fmla="*/ 354 w 5968"/>
              <a:gd name="connsiteY141" fmla="*/ 801 h 1688"/>
              <a:gd name="connsiteX142" fmla="*/ 283 w 5968"/>
              <a:gd name="connsiteY142" fmla="*/ 768 h 1688"/>
              <a:gd name="connsiteX143" fmla="*/ 212 w 5968"/>
              <a:gd name="connsiteY143" fmla="*/ 732 h 1688"/>
              <a:gd name="connsiteX144" fmla="*/ 141 w 5968"/>
              <a:gd name="connsiteY144" fmla="*/ 695 h 1688"/>
              <a:gd name="connsiteX145" fmla="*/ 70 w 5968"/>
              <a:gd name="connsiteY145" fmla="*/ 655 h 1688"/>
              <a:gd name="connsiteX146" fmla="*/ 0 w 5968"/>
              <a:gd name="connsiteY146" fmla="*/ 613 h 1688"/>
              <a:gd name="connsiteX0" fmla="*/ 0 w 5968"/>
              <a:gd name="connsiteY0" fmla="*/ 613 h 1727"/>
              <a:gd name="connsiteX1" fmla="*/ 146 w 5968"/>
              <a:gd name="connsiteY1" fmla="*/ 1565 h 1727"/>
              <a:gd name="connsiteX2" fmla="*/ 221 w 5968"/>
              <a:gd name="connsiteY2" fmla="*/ 1587 h 1727"/>
              <a:gd name="connsiteX3" fmla="*/ 297 w 5968"/>
              <a:gd name="connsiteY3" fmla="*/ 1607 h 1727"/>
              <a:gd name="connsiteX4" fmla="*/ 370 w 5968"/>
              <a:gd name="connsiteY4" fmla="*/ 1625 h 1727"/>
              <a:gd name="connsiteX5" fmla="*/ 443 w 5968"/>
              <a:gd name="connsiteY5" fmla="*/ 1639 h 1727"/>
              <a:gd name="connsiteX6" fmla="*/ 516 w 5968"/>
              <a:gd name="connsiteY6" fmla="*/ 1652 h 1727"/>
              <a:gd name="connsiteX7" fmla="*/ 590 w 5968"/>
              <a:gd name="connsiteY7" fmla="*/ 1662 h 1727"/>
              <a:gd name="connsiteX8" fmla="*/ 663 w 5968"/>
              <a:gd name="connsiteY8" fmla="*/ 1670 h 1727"/>
              <a:gd name="connsiteX9" fmla="*/ 736 w 5968"/>
              <a:gd name="connsiteY9" fmla="*/ 1678 h 1727"/>
              <a:gd name="connsiteX10" fmla="*/ 809 w 5968"/>
              <a:gd name="connsiteY10" fmla="*/ 1682 h 1727"/>
              <a:gd name="connsiteX11" fmla="*/ 880 w 5968"/>
              <a:gd name="connsiteY11" fmla="*/ 1686 h 1727"/>
              <a:gd name="connsiteX12" fmla="*/ 953 w 5968"/>
              <a:gd name="connsiteY12" fmla="*/ 1688 h 1727"/>
              <a:gd name="connsiteX13" fmla="*/ 1024 w 5968"/>
              <a:gd name="connsiteY13" fmla="*/ 1686 h 1727"/>
              <a:gd name="connsiteX14" fmla="*/ 1095 w 5968"/>
              <a:gd name="connsiteY14" fmla="*/ 1684 h 1727"/>
              <a:gd name="connsiteX15" fmla="*/ 1168 w 5968"/>
              <a:gd name="connsiteY15" fmla="*/ 1680 h 1727"/>
              <a:gd name="connsiteX16" fmla="*/ 1239 w 5968"/>
              <a:gd name="connsiteY16" fmla="*/ 1674 h 1727"/>
              <a:gd name="connsiteX17" fmla="*/ 1308 w 5968"/>
              <a:gd name="connsiteY17" fmla="*/ 1668 h 1727"/>
              <a:gd name="connsiteX18" fmla="*/ 1379 w 5968"/>
              <a:gd name="connsiteY18" fmla="*/ 1658 h 1727"/>
              <a:gd name="connsiteX19" fmla="*/ 1450 w 5968"/>
              <a:gd name="connsiteY19" fmla="*/ 1648 h 1727"/>
              <a:gd name="connsiteX20" fmla="*/ 1518 w 5968"/>
              <a:gd name="connsiteY20" fmla="*/ 1637 h 1727"/>
              <a:gd name="connsiteX21" fmla="*/ 1587 w 5968"/>
              <a:gd name="connsiteY21" fmla="*/ 1623 h 1727"/>
              <a:gd name="connsiteX22" fmla="*/ 1658 w 5968"/>
              <a:gd name="connsiteY22" fmla="*/ 1609 h 1727"/>
              <a:gd name="connsiteX23" fmla="*/ 1726 w 5968"/>
              <a:gd name="connsiteY23" fmla="*/ 1593 h 1727"/>
              <a:gd name="connsiteX24" fmla="*/ 1795 w 5968"/>
              <a:gd name="connsiteY24" fmla="*/ 1575 h 1727"/>
              <a:gd name="connsiteX25" fmla="*/ 1863 w 5968"/>
              <a:gd name="connsiteY25" fmla="*/ 1555 h 1727"/>
              <a:gd name="connsiteX26" fmla="*/ 1930 w 5968"/>
              <a:gd name="connsiteY26" fmla="*/ 1536 h 1727"/>
              <a:gd name="connsiteX27" fmla="*/ 1998 w 5968"/>
              <a:gd name="connsiteY27" fmla="*/ 1514 h 1727"/>
              <a:gd name="connsiteX28" fmla="*/ 2133 w 5968"/>
              <a:gd name="connsiteY28" fmla="*/ 1468 h 1727"/>
              <a:gd name="connsiteX29" fmla="*/ 2266 w 5968"/>
              <a:gd name="connsiteY29" fmla="*/ 1419 h 1727"/>
              <a:gd name="connsiteX30" fmla="*/ 2399 w 5968"/>
              <a:gd name="connsiteY30" fmla="*/ 1365 h 1727"/>
              <a:gd name="connsiteX31" fmla="*/ 2529 w 5968"/>
              <a:gd name="connsiteY31" fmla="*/ 1306 h 1727"/>
              <a:gd name="connsiteX32" fmla="*/ 2659 w 5968"/>
              <a:gd name="connsiteY32" fmla="*/ 1245 h 1727"/>
              <a:gd name="connsiteX33" fmla="*/ 2787 w 5968"/>
              <a:gd name="connsiteY33" fmla="*/ 1181 h 1727"/>
              <a:gd name="connsiteX34" fmla="*/ 2916 w 5968"/>
              <a:gd name="connsiteY34" fmla="*/ 1114 h 1727"/>
              <a:gd name="connsiteX35" fmla="*/ 3044 w 5968"/>
              <a:gd name="connsiteY35" fmla="*/ 1045 h 1727"/>
              <a:gd name="connsiteX36" fmla="*/ 3167 w 5968"/>
              <a:gd name="connsiteY36" fmla="*/ 974 h 1727"/>
              <a:gd name="connsiteX37" fmla="*/ 3293 w 5968"/>
              <a:gd name="connsiteY37" fmla="*/ 900 h 1727"/>
              <a:gd name="connsiteX38" fmla="*/ 3416 w 5968"/>
              <a:gd name="connsiteY38" fmla="*/ 827 h 1727"/>
              <a:gd name="connsiteX39" fmla="*/ 3538 w 5968"/>
              <a:gd name="connsiteY39" fmla="*/ 752 h 1727"/>
              <a:gd name="connsiteX40" fmla="*/ 3659 w 5968"/>
              <a:gd name="connsiteY40" fmla="*/ 677 h 1727"/>
              <a:gd name="connsiteX41" fmla="*/ 3897 w 5968"/>
              <a:gd name="connsiteY41" fmla="*/ 522 h 1727"/>
              <a:gd name="connsiteX42" fmla="*/ 4130 w 5968"/>
              <a:gd name="connsiteY42" fmla="*/ 372 h 1727"/>
              <a:gd name="connsiteX43" fmla="*/ 4130 w 5968"/>
              <a:gd name="connsiteY43" fmla="*/ 372 h 1727"/>
              <a:gd name="connsiteX44" fmla="*/ 4187 w 5968"/>
              <a:gd name="connsiteY44" fmla="*/ 336 h 1727"/>
              <a:gd name="connsiteX45" fmla="*/ 4244 w 5968"/>
              <a:gd name="connsiteY45" fmla="*/ 301 h 1727"/>
              <a:gd name="connsiteX46" fmla="*/ 4302 w 5968"/>
              <a:gd name="connsiteY46" fmla="*/ 269 h 1727"/>
              <a:gd name="connsiteX47" fmla="*/ 4359 w 5968"/>
              <a:gd name="connsiteY47" fmla="*/ 239 h 1727"/>
              <a:gd name="connsiteX48" fmla="*/ 4416 w 5968"/>
              <a:gd name="connsiteY48" fmla="*/ 212 h 1727"/>
              <a:gd name="connsiteX49" fmla="*/ 4473 w 5968"/>
              <a:gd name="connsiteY49" fmla="*/ 186 h 1727"/>
              <a:gd name="connsiteX50" fmla="*/ 4528 w 5968"/>
              <a:gd name="connsiteY50" fmla="*/ 162 h 1727"/>
              <a:gd name="connsiteX51" fmla="*/ 4585 w 5968"/>
              <a:gd name="connsiteY51" fmla="*/ 141 h 1727"/>
              <a:gd name="connsiteX52" fmla="*/ 4640 w 5968"/>
              <a:gd name="connsiteY52" fmla="*/ 119 h 1727"/>
              <a:gd name="connsiteX53" fmla="*/ 4695 w 5968"/>
              <a:gd name="connsiteY53" fmla="*/ 101 h 1727"/>
              <a:gd name="connsiteX54" fmla="*/ 4750 w 5968"/>
              <a:gd name="connsiteY54" fmla="*/ 85 h 1727"/>
              <a:gd name="connsiteX55" fmla="*/ 4805 w 5968"/>
              <a:gd name="connsiteY55" fmla="*/ 69 h 1727"/>
              <a:gd name="connsiteX56" fmla="*/ 4860 w 5968"/>
              <a:gd name="connsiteY56" fmla="*/ 55 h 1727"/>
              <a:gd name="connsiteX57" fmla="*/ 4912 w 5968"/>
              <a:gd name="connsiteY57" fmla="*/ 44 h 1727"/>
              <a:gd name="connsiteX58" fmla="*/ 4965 w 5968"/>
              <a:gd name="connsiteY58" fmla="*/ 34 h 1727"/>
              <a:gd name="connsiteX59" fmla="*/ 5017 w 5968"/>
              <a:gd name="connsiteY59" fmla="*/ 24 h 1727"/>
              <a:gd name="connsiteX60" fmla="*/ 5070 w 5968"/>
              <a:gd name="connsiteY60" fmla="*/ 18 h 1727"/>
              <a:gd name="connsiteX61" fmla="*/ 5120 w 5968"/>
              <a:gd name="connsiteY61" fmla="*/ 12 h 1727"/>
              <a:gd name="connsiteX62" fmla="*/ 5173 w 5968"/>
              <a:gd name="connsiteY62" fmla="*/ 6 h 1727"/>
              <a:gd name="connsiteX63" fmla="*/ 5223 w 5968"/>
              <a:gd name="connsiteY63" fmla="*/ 2 h 1727"/>
              <a:gd name="connsiteX64" fmla="*/ 5322 w 5968"/>
              <a:gd name="connsiteY64" fmla="*/ 0 h 1727"/>
              <a:gd name="connsiteX65" fmla="*/ 5418 w 5968"/>
              <a:gd name="connsiteY65" fmla="*/ 0 h 1727"/>
              <a:gd name="connsiteX66" fmla="*/ 5511 w 5968"/>
              <a:gd name="connsiteY66" fmla="*/ 6 h 1727"/>
              <a:gd name="connsiteX67" fmla="*/ 5601 w 5968"/>
              <a:gd name="connsiteY67" fmla="*/ 14 h 1727"/>
              <a:gd name="connsiteX68" fmla="*/ 5688 w 5968"/>
              <a:gd name="connsiteY68" fmla="*/ 26 h 1727"/>
              <a:gd name="connsiteX69" fmla="*/ 5772 w 5968"/>
              <a:gd name="connsiteY69" fmla="*/ 40 h 1727"/>
              <a:gd name="connsiteX70" fmla="*/ 5852 w 5968"/>
              <a:gd name="connsiteY70" fmla="*/ 57 h 1727"/>
              <a:gd name="connsiteX71" fmla="*/ 5928 w 5968"/>
              <a:gd name="connsiteY71" fmla="*/ 75 h 1727"/>
              <a:gd name="connsiteX72" fmla="*/ 5968 w 5968"/>
              <a:gd name="connsiteY72" fmla="*/ 370 h 1727"/>
              <a:gd name="connsiteX73" fmla="*/ 5905 w 5968"/>
              <a:gd name="connsiteY73" fmla="*/ 453 h 1727"/>
              <a:gd name="connsiteX74" fmla="*/ 5829 w 5968"/>
              <a:gd name="connsiteY74" fmla="*/ 418 h 1727"/>
              <a:gd name="connsiteX75" fmla="*/ 5749 w 5968"/>
              <a:gd name="connsiteY75" fmla="*/ 386 h 1727"/>
              <a:gd name="connsiteX76" fmla="*/ 5665 w 5968"/>
              <a:gd name="connsiteY76" fmla="*/ 354 h 1727"/>
              <a:gd name="connsiteX77" fmla="*/ 5578 w 5968"/>
              <a:gd name="connsiteY77" fmla="*/ 327 h 1727"/>
              <a:gd name="connsiteX78" fmla="*/ 5486 w 5968"/>
              <a:gd name="connsiteY78" fmla="*/ 301 h 1727"/>
              <a:gd name="connsiteX79" fmla="*/ 5392 w 5968"/>
              <a:gd name="connsiteY79" fmla="*/ 279 h 1727"/>
              <a:gd name="connsiteX80" fmla="*/ 5294 w 5968"/>
              <a:gd name="connsiteY80" fmla="*/ 261 h 1727"/>
              <a:gd name="connsiteX81" fmla="*/ 5246 w 5968"/>
              <a:gd name="connsiteY81" fmla="*/ 253 h 1727"/>
              <a:gd name="connsiteX82" fmla="*/ 5196 w 5968"/>
              <a:gd name="connsiteY82" fmla="*/ 245 h 1727"/>
              <a:gd name="connsiteX83" fmla="*/ 5143 w 5968"/>
              <a:gd name="connsiteY83" fmla="*/ 241 h 1727"/>
              <a:gd name="connsiteX84" fmla="*/ 5091 w 5968"/>
              <a:gd name="connsiteY84" fmla="*/ 237 h 1727"/>
              <a:gd name="connsiteX85" fmla="*/ 5038 w 5968"/>
              <a:gd name="connsiteY85" fmla="*/ 234 h 1727"/>
              <a:gd name="connsiteX86" fmla="*/ 4985 w 5968"/>
              <a:gd name="connsiteY86" fmla="*/ 234 h 1727"/>
              <a:gd name="connsiteX87" fmla="*/ 4933 w 5968"/>
              <a:gd name="connsiteY87" fmla="*/ 234 h 1727"/>
              <a:gd name="connsiteX88" fmla="*/ 4878 w 5968"/>
              <a:gd name="connsiteY88" fmla="*/ 234 h 1727"/>
              <a:gd name="connsiteX89" fmla="*/ 4823 w 5968"/>
              <a:gd name="connsiteY89" fmla="*/ 237 h 1727"/>
              <a:gd name="connsiteX90" fmla="*/ 4766 w 5968"/>
              <a:gd name="connsiteY90" fmla="*/ 241 h 1727"/>
              <a:gd name="connsiteX91" fmla="*/ 4711 w 5968"/>
              <a:gd name="connsiteY91" fmla="*/ 247 h 1727"/>
              <a:gd name="connsiteX92" fmla="*/ 4654 w 5968"/>
              <a:gd name="connsiteY92" fmla="*/ 255 h 1727"/>
              <a:gd name="connsiteX93" fmla="*/ 4597 w 5968"/>
              <a:gd name="connsiteY93" fmla="*/ 265 h 1727"/>
              <a:gd name="connsiteX94" fmla="*/ 4539 w 5968"/>
              <a:gd name="connsiteY94" fmla="*/ 277 h 1727"/>
              <a:gd name="connsiteX95" fmla="*/ 4480 w 5968"/>
              <a:gd name="connsiteY95" fmla="*/ 291 h 1727"/>
              <a:gd name="connsiteX96" fmla="*/ 4420 w 5968"/>
              <a:gd name="connsiteY96" fmla="*/ 305 h 1727"/>
              <a:gd name="connsiteX97" fmla="*/ 4361 w 5968"/>
              <a:gd name="connsiteY97" fmla="*/ 323 h 1727"/>
              <a:gd name="connsiteX98" fmla="*/ 4302 w 5968"/>
              <a:gd name="connsiteY98" fmla="*/ 342 h 1727"/>
              <a:gd name="connsiteX99" fmla="*/ 4242 w 5968"/>
              <a:gd name="connsiteY99" fmla="*/ 362 h 1727"/>
              <a:gd name="connsiteX100" fmla="*/ 4180 w 5968"/>
              <a:gd name="connsiteY100" fmla="*/ 386 h 1727"/>
              <a:gd name="connsiteX101" fmla="*/ 4180 w 5968"/>
              <a:gd name="connsiteY101" fmla="*/ 386 h 1727"/>
              <a:gd name="connsiteX102" fmla="*/ 3936 w 5968"/>
              <a:gd name="connsiteY102" fmla="*/ 485 h 1727"/>
              <a:gd name="connsiteX103" fmla="*/ 3684 w 5968"/>
              <a:gd name="connsiteY103" fmla="*/ 584 h 1727"/>
              <a:gd name="connsiteX104" fmla="*/ 3558 w 5968"/>
              <a:gd name="connsiteY104" fmla="*/ 633 h 1727"/>
              <a:gd name="connsiteX105" fmla="*/ 3430 w 5968"/>
              <a:gd name="connsiteY105" fmla="*/ 681 h 1727"/>
              <a:gd name="connsiteX106" fmla="*/ 3302 w 5968"/>
              <a:gd name="connsiteY106" fmla="*/ 728 h 1727"/>
              <a:gd name="connsiteX107" fmla="*/ 3172 w 5968"/>
              <a:gd name="connsiteY107" fmla="*/ 774 h 1727"/>
              <a:gd name="connsiteX108" fmla="*/ 3039 w 5968"/>
              <a:gd name="connsiteY108" fmla="*/ 815 h 1727"/>
              <a:gd name="connsiteX109" fmla="*/ 2909 w 5968"/>
              <a:gd name="connsiteY109" fmla="*/ 857 h 1727"/>
              <a:gd name="connsiteX110" fmla="*/ 2776 w 5968"/>
              <a:gd name="connsiteY110" fmla="*/ 894 h 1727"/>
              <a:gd name="connsiteX111" fmla="*/ 2641 w 5968"/>
              <a:gd name="connsiteY111" fmla="*/ 930 h 1727"/>
              <a:gd name="connsiteX112" fmla="*/ 2508 w 5968"/>
              <a:gd name="connsiteY112" fmla="*/ 964 h 1727"/>
              <a:gd name="connsiteX113" fmla="*/ 2371 w 5968"/>
              <a:gd name="connsiteY113" fmla="*/ 991 h 1727"/>
              <a:gd name="connsiteX114" fmla="*/ 2236 w 5968"/>
              <a:gd name="connsiteY114" fmla="*/ 1017 h 1727"/>
              <a:gd name="connsiteX115" fmla="*/ 2099 w 5968"/>
              <a:gd name="connsiteY115" fmla="*/ 1037 h 1727"/>
              <a:gd name="connsiteX116" fmla="*/ 2030 w 5968"/>
              <a:gd name="connsiteY116" fmla="*/ 1045 h 1727"/>
              <a:gd name="connsiteX117" fmla="*/ 1962 w 5968"/>
              <a:gd name="connsiteY117" fmla="*/ 1053 h 1727"/>
              <a:gd name="connsiteX118" fmla="*/ 1893 w 5968"/>
              <a:gd name="connsiteY118" fmla="*/ 1059 h 1727"/>
              <a:gd name="connsiteX119" fmla="*/ 1825 w 5968"/>
              <a:gd name="connsiteY119" fmla="*/ 1063 h 1727"/>
              <a:gd name="connsiteX120" fmla="*/ 1756 w 5968"/>
              <a:gd name="connsiteY120" fmla="*/ 1067 h 1727"/>
              <a:gd name="connsiteX121" fmla="*/ 1687 w 5968"/>
              <a:gd name="connsiteY121" fmla="*/ 1069 h 1727"/>
              <a:gd name="connsiteX122" fmla="*/ 1616 w 5968"/>
              <a:gd name="connsiteY122" fmla="*/ 1071 h 1727"/>
              <a:gd name="connsiteX123" fmla="*/ 1548 w 5968"/>
              <a:gd name="connsiteY123" fmla="*/ 1071 h 1727"/>
              <a:gd name="connsiteX124" fmla="*/ 1479 w 5968"/>
              <a:gd name="connsiteY124" fmla="*/ 1067 h 1727"/>
              <a:gd name="connsiteX125" fmla="*/ 1408 w 5968"/>
              <a:gd name="connsiteY125" fmla="*/ 1065 h 1727"/>
              <a:gd name="connsiteX126" fmla="*/ 1340 w 5968"/>
              <a:gd name="connsiteY126" fmla="*/ 1059 h 1727"/>
              <a:gd name="connsiteX127" fmla="*/ 1269 w 5968"/>
              <a:gd name="connsiteY127" fmla="*/ 1053 h 1727"/>
              <a:gd name="connsiteX128" fmla="*/ 1200 w 5968"/>
              <a:gd name="connsiteY128" fmla="*/ 1045 h 1727"/>
              <a:gd name="connsiteX129" fmla="*/ 1129 w 5968"/>
              <a:gd name="connsiteY129" fmla="*/ 1033 h 1727"/>
              <a:gd name="connsiteX130" fmla="*/ 1058 w 5968"/>
              <a:gd name="connsiteY130" fmla="*/ 1023 h 1727"/>
              <a:gd name="connsiteX131" fmla="*/ 990 w 5968"/>
              <a:gd name="connsiteY131" fmla="*/ 1009 h 1727"/>
              <a:gd name="connsiteX132" fmla="*/ 919 w 5968"/>
              <a:gd name="connsiteY132" fmla="*/ 993 h 1727"/>
              <a:gd name="connsiteX133" fmla="*/ 848 w 5968"/>
              <a:gd name="connsiteY133" fmla="*/ 976 h 1727"/>
              <a:gd name="connsiteX134" fmla="*/ 777 w 5968"/>
              <a:gd name="connsiteY134" fmla="*/ 958 h 1727"/>
              <a:gd name="connsiteX135" fmla="*/ 706 w 5968"/>
              <a:gd name="connsiteY135" fmla="*/ 936 h 1727"/>
              <a:gd name="connsiteX136" fmla="*/ 635 w 5968"/>
              <a:gd name="connsiteY136" fmla="*/ 914 h 1727"/>
              <a:gd name="connsiteX137" fmla="*/ 567 w 5968"/>
              <a:gd name="connsiteY137" fmla="*/ 889 h 1727"/>
              <a:gd name="connsiteX138" fmla="*/ 496 w 5968"/>
              <a:gd name="connsiteY138" fmla="*/ 861 h 1727"/>
              <a:gd name="connsiteX139" fmla="*/ 425 w 5968"/>
              <a:gd name="connsiteY139" fmla="*/ 833 h 1727"/>
              <a:gd name="connsiteX140" fmla="*/ 354 w 5968"/>
              <a:gd name="connsiteY140" fmla="*/ 801 h 1727"/>
              <a:gd name="connsiteX141" fmla="*/ 283 w 5968"/>
              <a:gd name="connsiteY141" fmla="*/ 768 h 1727"/>
              <a:gd name="connsiteX142" fmla="*/ 212 w 5968"/>
              <a:gd name="connsiteY142" fmla="*/ 732 h 1727"/>
              <a:gd name="connsiteX143" fmla="*/ 141 w 5968"/>
              <a:gd name="connsiteY143" fmla="*/ 695 h 1727"/>
              <a:gd name="connsiteX144" fmla="*/ 70 w 5968"/>
              <a:gd name="connsiteY144" fmla="*/ 655 h 1727"/>
              <a:gd name="connsiteX145" fmla="*/ 0 w 5968"/>
              <a:gd name="connsiteY145" fmla="*/ 613 h 1727"/>
              <a:gd name="connsiteX0" fmla="*/ 0 w 5968"/>
              <a:gd name="connsiteY0" fmla="*/ 613 h 1688"/>
              <a:gd name="connsiteX1" fmla="*/ 221 w 5968"/>
              <a:gd name="connsiteY1" fmla="*/ 1587 h 1688"/>
              <a:gd name="connsiteX2" fmla="*/ 297 w 5968"/>
              <a:gd name="connsiteY2" fmla="*/ 1607 h 1688"/>
              <a:gd name="connsiteX3" fmla="*/ 370 w 5968"/>
              <a:gd name="connsiteY3" fmla="*/ 1625 h 1688"/>
              <a:gd name="connsiteX4" fmla="*/ 443 w 5968"/>
              <a:gd name="connsiteY4" fmla="*/ 1639 h 1688"/>
              <a:gd name="connsiteX5" fmla="*/ 516 w 5968"/>
              <a:gd name="connsiteY5" fmla="*/ 1652 h 1688"/>
              <a:gd name="connsiteX6" fmla="*/ 590 w 5968"/>
              <a:gd name="connsiteY6" fmla="*/ 1662 h 1688"/>
              <a:gd name="connsiteX7" fmla="*/ 663 w 5968"/>
              <a:gd name="connsiteY7" fmla="*/ 1670 h 1688"/>
              <a:gd name="connsiteX8" fmla="*/ 736 w 5968"/>
              <a:gd name="connsiteY8" fmla="*/ 1678 h 1688"/>
              <a:gd name="connsiteX9" fmla="*/ 809 w 5968"/>
              <a:gd name="connsiteY9" fmla="*/ 1682 h 1688"/>
              <a:gd name="connsiteX10" fmla="*/ 880 w 5968"/>
              <a:gd name="connsiteY10" fmla="*/ 1686 h 1688"/>
              <a:gd name="connsiteX11" fmla="*/ 953 w 5968"/>
              <a:gd name="connsiteY11" fmla="*/ 1688 h 1688"/>
              <a:gd name="connsiteX12" fmla="*/ 1024 w 5968"/>
              <a:gd name="connsiteY12" fmla="*/ 1686 h 1688"/>
              <a:gd name="connsiteX13" fmla="*/ 1095 w 5968"/>
              <a:gd name="connsiteY13" fmla="*/ 1684 h 1688"/>
              <a:gd name="connsiteX14" fmla="*/ 1168 w 5968"/>
              <a:gd name="connsiteY14" fmla="*/ 1680 h 1688"/>
              <a:gd name="connsiteX15" fmla="*/ 1239 w 5968"/>
              <a:gd name="connsiteY15" fmla="*/ 1674 h 1688"/>
              <a:gd name="connsiteX16" fmla="*/ 1308 w 5968"/>
              <a:gd name="connsiteY16" fmla="*/ 1668 h 1688"/>
              <a:gd name="connsiteX17" fmla="*/ 1379 w 5968"/>
              <a:gd name="connsiteY17" fmla="*/ 1658 h 1688"/>
              <a:gd name="connsiteX18" fmla="*/ 1450 w 5968"/>
              <a:gd name="connsiteY18" fmla="*/ 1648 h 1688"/>
              <a:gd name="connsiteX19" fmla="*/ 1518 w 5968"/>
              <a:gd name="connsiteY19" fmla="*/ 1637 h 1688"/>
              <a:gd name="connsiteX20" fmla="*/ 1587 w 5968"/>
              <a:gd name="connsiteY20" fmla="*/ 1623 h 1688"/>
              <a:gd name="connsiteX21" fmla="*/ 1658 w 5968"/>
              <a:gd name="connsiteY21" fmla="*/ 1609 h 1688"/>
              <a:gd name="connsiteX22" fmla="*/ 1726 w 5968"/>
              <a:gd name="connsiteY22" fmla="*/ 1593 h 1688"/>
              <a:gd name="connsiteX23" fmla="*/ 1795 w 5968"/>
              <a:gd name="connsiteY23" fmla="*/ 1575 h 1688"/>
              <a:gd name="connsiteX24" fmla="*/ 1863 w 5968"/>
              <a:gd name="connsiteY24" fmla="*/ 1555 h 1688"/>
              <a:gd name="connsiteX25" fmla="*/ 1930 w 5968"/>
              <a:gd name="connsiteY25" fmla="*/ 1536 h 1688"/>
              <a:gd name="connsiteX26" fmla="*/ 1998 w 5968"/>
              <a:gd name="connsiteY26" fmla="*/ 1514 h 1688"/>
              <a:gd name="connsiteX27" fmla="*/ 2133 w 5968"/>
              <a:gd name="connsiteY27" fmla="*/ 1468 h 1688"/>
              <a:gd name="connsiteX28" fmla="*/ 2266 w 5968"/>
              <a:gd name="connsiteY28" fmla="*/ 1419 h 1688"/>
              <a:gd name="connsiteX29" fmla="*/ 2399 w 5968"/>
              <a:gd name="connsiteY29" fmla="*/ 1365 h 1688"/>
              <a:gd name="connsiteX30" fmla="*/ 2529 w 5968"/>
              <a:gd name="connsiteY30" fmla="*/ 1306 h 1688"/>
              <a:gd name="connsiteX31" fmla="*/ 2659 w 5968"/>
              <a:gd name="connsiteY31" fmla="*/ 1245 h 1688"/>
              <a:gd name="connsiteX32" fmla="*/ 2787 w 5968"/>
              <a:gd name="connsiteY32" fmla="*/ 1181 h 1688"/>
              <a:gd name="connsiteX33" fmla="*/ 2916 w 5968"/>
              <a:gd name="connsiteY33" fmla="*/ 1114 h 1688"/>
              <a:gd name="connsiteX34" fmla="*/ 3044 w 5968"/>
              <a:gd name="connsiteY34" fmla="*/ 1045 h 1688"/>
              <a:gd name="connsiteX35" fmla="*/ 3167 w 5968"/>
              <a:gd name="connsiteY35" fmla="*/ 974 h 1688"/>
              <a:gd name="connsiteX36" fmla="*/ 3293 w 5968"/>
              <a:gd name="connsiteY36" fmla="*/ 900 h 1688"/>
              <a:gd name="connsiteX37" fmla="*/ 3416 w 5968"/>
              <a:gd name="connsiteY37" fmla="*/ 827 h 1688"/>
              <a:gd name="connsiteX38" fmla="*/ 3538 w 5968"/>
              <a:gd name="connsiteY38" fmla="*/ 752 h 1688"/>
              <a:gd name="connsiteX39" fmla="*/ 3659 w 5968"/>
              <a:gd name="connsiteY39" fmla="*/ 677 h 1688"/>
              <a:gd name="connsiteX40" fmla="*/ 3897 w 5968"/>
              <a:gd name="connsiteY40" fmla="*/ 522 h 1688"/>
              <a:gd name="connsiteX41" fmla="*/ 4130 w 5968"/>
              <a:gd name="connsiteY41" fmla="*/ 372 h 1688"/>
              <a:gd name="connsiteX42" fmla="*/ 4130 w 5968"/>
              <a:gd name="connsiteY42" fmla="*/ 372 h 1688"/>
              <a:gd name="connsiteX43" fmla="*/ 4187 w 5968"/>
              <a:gd name="connsiteY43" fmla="*/ 336 h 1688"/>
              <a:gd name="connsiteX44" fmla="*/ 4244 w 5968"/>
              <a:gd name="connsiteY44" fmla="*/ 301 h 1688"/>
              <a:gd name="connsiteX45" fmla="*/ 4302 w 5968"/>
              <a:gd name="connsiteY45" fmla="*/ 269 h 1688"/>
              <a:gd name="connsiteX46" fmla="*/ 4359 w 5968"/>
              <a:gd name="connsiteY46" fmla="*/ 239 h 1688"/>
              <a:gd name="connsiteX47" fmla="*/ 4416 w 5968"/>
              <a:gd name="connsiteY47" fmla="*/ 212 h 1688"/>
              <a:gd name="connsiteX48" fmla="*/ 4473 w 5968"/>
              <a:gd name="connsiteY48" fmla="*/ 186 h 1688"/>
              <a:gd name="connsiteX49" fmla="*/ 4528 w 5968"/>
              <a:gd name="connsiteY49" fmla="*/ 162 h 1688"/>
              <a:gd name="connsiteX50" fmla="*/ 4585 w 5968"/>
              <a:gd name="connsiteY50" fmla="*/ 141 h 1688"/>
              <a:gd name="connsiteX51" fmla="*/ 4640 w 5968"/>
              <a:gd name="connsiteY51" fmla="*/ 119 h 1688"/>
              <a:gd name="connsiteX52" fmla="*/ 4695 w 5968"/>
              <a:gd name="connsiteY52" fmla="*/ 101 h 1688"/>
              <a:gd name="connsiteX53" fmla="*/ 4750 w 5968"/>
              <a:gd name="connsiteY53" fmla="*/ 85 h 1688"/>
              <a:gd name="connsiteX54" fmla="*/ 4805 w 5968"/>
              <a:gd name="connsiteY54" fmla="*/ 69 h 1688"/>
              <a:gd name="connsiteX55" fmla="*/ 4860 w 5968"/>
              <a:gd name="connsiteY55" fmla="*/ 55 h 1688"/>
              <a:gd name="connsiteX56" fmla="*/ 4912 w 5968"/>
              <a:gd name="connsiteY56" fmla="*/ 44 h 1688"/>
              <a:gd name="connsiteX57" fmla="*/ 4965 w 5968"/>
              <a:gd name="connsiteY57" fmla="*/ 34 h 1688"/>
              <a:gd name="connsiteX58" fmla="*/ 5017 w 5968"/>
              <a:gd name="connsiteY58" fmla="*/ 24 h 1688"/>
              <a:gd name="connsiteX59" fmla="*/ 5070 w 5968"/>
              <a:gd name="connsiteY59" fmla="*/ 18 h 1688"/>
              <a:gd name="connsiteX60" fmla="*/ 5120 w 5968"/>
              <a:gd name="connsiteY60" fmla="*/ 12 h 1688"/>
              <a:gd name="connsiteX61" fmla="*/ 5173 w 5968"/>
              <a:gd name="connsiteY61" fmla="*/ 6 h 1688"/>
              <a:gd name="connsiteX62" fmla="*/ 5223 w 5968"/>
              <a:gd name="connsiteY62" fmla="*/ 2 h 1688"/>
              <a:gd name="connsiteX63" fmla="*/ 5322 w 5968"/>
              <a:gd name="connsiteY63" fmla="*/ 0 h 1688"/>
              <a:gd name="connsiteX64" fmla="*/ 5418 w 5968"/>
              <a:gd name="connsiteY64" fmla="*/ 0 h 1688"/>
              <a:gd name="connsiteX65" fmla="*/ 5511 w 5968"/>
              <a:gd name="connsiteY65" fmla="*/ 6 h 1688"/>
              <a:gd name="connsiteX66" fmla="*/ 5601 w 5968"/>
              <a:gd name="connsiteY66" fmla="*/ 14 h 1688"/>
              <a:gd name="connsiteX67" fmla="*/ 5688 w 5968"/>
              <a:gd name="connsiteY67" fmla="*/ 26 h 1688"/>
              <a:gd name="connsiteX68" fmla="*/ 5772 w 5968"/>
              <a:gd name="connsiteY68" fmla="*/ 40 h 1688"/>
              <a:gd name="connsiteX69" fmla="*/ 5852 w 5968"/>
              <a:gd name="connsiteY69" fmla="*/ 57 h 1688"/>
              <a:gd name="connsiteX70" fmla="*/ 5928 w 5968"/>
              <a:gd name="connsiteY70" fmla="*/ 75 h 1688"/>
              <a:gd name="connsiteX71" fmla="*/ 5968 w 5968"/>
              <a:gd name="connsiteY71" fmla="*/ 370 h 1688"/>
              <a:gd name="connsiteX72" fmla="*/ 5905 w 5968"/>
              <a:gd name="connsiteY72" fmla="*/ 453 h 1688"/>
              <a:gd name="connsiteX73" fmla="*/ 5829 w 5968"/>
              <a:gd name="connsiteY73" fmla="*/ 418 h 1688"/>
              <a:gd name="connsiteX74" fmla="*/ 5749 w 5968"/>
              <a:gd name="connsiteY74" fmla="*/ 386 h 1688"/>
              <a:gd name="connsiteX75" fmla="*/ 5665 w 5968"/>
              <a:gd name="connsiteY75" fmla="*/ 354 h 1688"/>
              <a:gd name="connsiteX76" fmla="*/ 5578 w 5968"/>
              <a:gd name="connsiteY76" fmla="*/ 327 h 1688"/>
              <a:gd name="connsiteX77" fmla="*/ 5486 w 5968"/>
              <a:gd name="connsiteY77" fmla="*/ 301 h 1688"/>
              <a:gd name="connsiteX78" fmla="*/ 5392 w 5968"/>
              <a:gd name="connsiteY78" fmla="*/ 279 h 1688"/>
              <a:gd name="connsiteX79" fmla="*/ 5294 w 5968"/>
              <a:gd name="connsiteY79" fmla="*/ 261 h 1688"/>
              <a:gd name="connsiteX80" fmla="*/ 5246 w 5968"/>
              <a:gd name="connsiteY80" fmla="*/ 253 h 1688"/>
              <a:gd name="connsiteX81" fmla="*/ 5196 w 5968"/>
              <a:gd name="connsiteY81" fmla="*/ 245 h 1688"/>
              <a:gd name="connsiteX82" fmla="*/ 5143 w 5968"/>
              <a:gd name="connsiteY82" fmla="*/ 241 h 1688"/>
              <a:gd name="connsiteX83" fmla="*/ 5091 w 5968"/>
              <a:gd name="connsiteY83" fmla="*/ 237 h 1688"/>
              <a:gd name="connsiteX84" fmla="*/ 5038 w 5968"/>
              <a:gd name="connsiteY84" fmla="*/ 234 h 1688"/>
              <a:gd name="connsiteX85" fmla="*/ 4985 w 5968"/>
              <a:gd name="connsiteY85" fmla="*/ 234 h 1688"/>
              <a:gd name="connsiteX86" fmla="*/ 4933 w 5968"/>
              <a:gd name="connsiteY86" fmla="*/ 234 h 1688"/>
              <a:gd name="connsiteX87" fmla="*/ 4878 w 5968"/>
              <a:gd name="connsiteY87" fmla="*/ 234 h 1688"/>
              <a:gd name="connsiteX88" fmla="*/ 4823 w 5968"/>
              <a:gd name="connsiteY88" fmla="*/ 237 h 1688"/>
              <a:gd name="connsiteX89" fmla="*/ 4766 w 5968"/>
              <a:gd name="connsiteY89" fmla="*/ 241 h 1688"/>
              <a:gd name="connsiteX90" fmla="*/ 4711 w 5968"/>
              <a:gd name="connsiteY90" fmla="*/ 247 h 1688"/>
              <a:gd name="connsiteX91" fmla="*/ 4654 w 5968"/>
              <a:gd name="connsiteY91" fmla="*/ 255 h 1688"/>
              <a:gd name="connsiteX92" fmla="*/ 4597 w 5968"/>
              <a:gd name="connsiteY92" fmla="*/ 265 h 1688"/>
              <a:gd name="connsiteX93" fmla="*/ 4539 w 5968"/>
              <a:gd name="connsiteY93" fmla="*/ 277 h 1688"/>
              <a:gd name="connsiteX94" fmla="*/ 4480 w 5968"/>
              <a:gd name="connsiteY94" fmla="*/ 291 h 1688"/>
              <a:gd name="connsiteX95" fmla="*/ 4420 w 5968"/>
              <a:gd name="connsiteY95" fmla="*/ 305 h 1688"/>
              <a:gd name="connsiteX96" fmla="*/ 4361 w 5968"/>
              <a:gd name="connsiteY96" fmla="*/ 323 h 1688"/>
              <a:gd name="connsiteX97" fmla="*/ 4302 w 5968"/>
              <a:gd name="connsiteY97" fmla="*/ 342 h 1688"/>
              <a:gd name="connsiteX98" fmla="*/ 4242 w 5968"/>
              <a:gd name="connsiteY98" fmla="*/ 362 h 1688"/>
              <a:gd name="connsiteX99" fmla="*/ 4180 w 5968"/>
              <a:gd name="connsiteY99" fmla="*/ 386 h 1688"/>
              <a:gd name="connsiteX100" fmla="*/ 4180 w 5968"/>
              <a:gd name="connsiteY100" fmla="*/ 386 h 1688"/>
              <a:gd name="connsiteX101" fmla="*/ 3936 w 5968"/>
              <a:gd name="connsiteY101" fmla="*/ 485 h 1688"/>
              <a:gd name="connsiteX102" fmla="*/ 3684 w 5968"/>
              <a:gd name="connsiteY102" fmla="*/ 584 h 1688"/>
              <a:gd name="connsiteX103" fmla="*/ 3558 w 5968"/>
              <a:gd name="connsiteY103" fmla="*/ 633 h 1688"/>
              <a:gd name="connsiteX104" fmla="*/ 3430 w 5968"/>
              <a:gd name="connsiteY104" fmla="*/ 681 h 1688"/>
              <a:gd name="connsiteX105" fmla="*/ 3302 w 5968"/>
              <a:gd name="connsiteY105" fmla="*/ 728 h 1688"/>
              <a:gd name="connsiteX106" fmla="*/ 3172 w 5968"/>
              <a:gd name="connsiteY106" fmla="*/ 774 h 1688"/>
              <a:gd name="connsiteX107" fmla="*/ 3039 w 5968"/>
              <a:gd name="connsiteY107" fmla="*/ 815 h 1688"/>
              <a:gd name="connsiteX108" fmla="*/ 2909 w 5968"/>
              <a:gd name="connsiteY108" fmla="*/ 857 h 1688"/>
              <a:gd name="connsiteX109" fmla="*/ 2776 w 5968"/>
              <a:gd name="connsiteY109" fmla="*/ 894 h 1688"/>
              <a:gd name="connsiteX110" fmla="*/ 2641 w 5968"/>
              <a:gd name="connsiteY110" fmla="*/ 930 h 1688"/>
              <a:gd name="connsiteX111" fmla="*/ 2508 w 5968"/>
              <a:gd name="connsiteY111" fmla="*/ 964 h 1688"/>
              <a:gd name="connsiteX112" fmla="*/ 2371 w 5968"/>
              <a:gd name="connsiteY112" fmla="*/ 991 h 1688"/>
              <a:gd name="connsiteX113" fmla="*/ 2236 w 5968"/>
              <a:gd name="connsiteY113" fmla="*/ 1017 h 1688"/>
              <a:gd name="connsiteX114" fmla="*/ 2099 w 5968"/>
              <a:gd name="connsiteY114" fmla="*/ 1037 h 1688"/>
              <a:gd name="connsiteX115" fmla="*/ 2030 w 5968"/>
              <a:gd name="connsiteY115" fmla="*/ 1045 h 1688"/>
              <a:gd name="connsiteX116" fmla="*/ 1962 w 5968"/>
              <a:gd name="connsiteY116" fmla="*/ 1053 h 1688"/>
              <a:gd name="connsiteX117" fmla="*/ 1893 w 5968"/>
              <a:gd name="connsiteY117" fmla="*/ 1059 h 1688"/>
              <a:gd name="connsiteX118" fmla="*/ 1825 w 5968"/>
              <a:gd name="connsiteY118" fmla="*/ 1063 h 1688"/>
              <a:gd name="connsiteX119" fmla="*/ 1756 w 5968"/>
              <a:gd name="connsiteY119" fmla="*/ 1067 h 1688"/>
              <a:gd name="connsiteX120" fmla="*/ 1687 w 5968"/>
              <a:gd name="connsiteY120" fmla="*/ 1069 h 1688"/>
              <a:gd name="connsiteX121" fmla="*/ 1616 w 5968"/>
              <a:gd name="connsiteY121" fmla="*/ 1071 h 1688"/>
              <a:gd name="connsiteX122" fmla="*/ 1548 w 5968"/>
              <a:gd name="connsiteY122" fmla="*/ 1071 h 1688"/>
              <a:gd name="connsiteX123" fmla="*/ 1479 w 5968"/>
              <a:gd name="connsiteY123" fmla="*/ 1067 h 1688"/>
              <a:gd name="connsiteX124" fmla="*/ 1408 w 5968"/>
              <a:gd name="connsiteY124" fmla="*/ 1065 h 1688"/>
              <a:gd name="connsiteX125" fmla="*/ 1340 w 5968"/>
              <a:gd name="connsiteY125" fmla="*/ 1059 h 1688"/>
              <a:gd name="connsiteX126" fmla="*/ 1269 w 5968"/>
              <a:gd name="connsiteY126" fmla="*/ 1053 h 1688"/>
              <a:gd name="connsiteX127" fmla="*/ 1200 w 5968"/>
              <a:gd name="connsiteY127" fmla="*/ 1045 h 1688"/>
              <a:gd name="connsiteX128" fmla="*/ 1129 w 5968"/>
              <a:gd name="connsiteY128" fmla="*/ 1033 h 1688"/>
              <a:gd name="connsiteX129" fmla="*/ 1058 w 5968"/>
              <a:gd name="connsiteY129" fmla="*/ 1023 h 1688"/>
              <a:gd name="connsiteX130" fmla="*/ 990 w 5968"/>
              <a:gd name="connsiteY130" fmla="*/ 1009 h 1688"/>
              <a:gd name="connsiteX131" fmla="*/ 919 w 5968"/>
              <a:gd name="connsiteY131" fmla="*/ 993 h 1688"/>
              <a:gd name="connsiteX132" fmla="*/ 848 w 5968"/>
              <a:gd name="connsiteY132" fmla="*/ 976 h 1688"/>
              <a:gd name="connsiteX133" fmla="*/ 777 w 5968"/>
              <a:gd name="connsiteY133" fmla="*/ 958 h 1688"/>
              <a:gd name="connsiteX134" fmla="*/ 706 w 5968"/>
              <a:gd name="connsiteY134" fmla="*/ 936 h 1688"/>
              <a:gd name="connsiteX135" fmla="*/ 635 w 5968"/>
              <a:gd name="connsiteY135" fmla="*/ 914 h 1688"/>
              <a:gd name="connsiteX136" fmla="*/ 567 w 5968"/>
              <a:gd name="connsiteY136" fmla="*/ 889 h 1688"/>
              <a:gd name="connsiteX137" fmla="*/ 496 w 5968"/>
              <a:gd name="connsiteY137" fmla="*/ 861 h 1688"/>
              <a:gd name="connsiteX138" fmla="*/ 425 w 5968"/>
              <a:gd name="connsiteY138" fmla="*/ 833 h 1688"/>
              <a:gd name="connsiteX139" fmla="*/ 354 w 5968"/>
              <a:gd name="connsiteY139" fmla="*/ 801 h 1688"/>
              <a:gd name="connsiteX140" fmla="*/ 283 w 5968"/>
              <a:gd name="connsiteY140" fmla="*/ 768 h 1688"/>
              <a:gd name="connsiteX141" fmla="*/ 212 w 5968"/>
              <a:gd name="connsiteY141" fmla="*/ 732 h 1688"/>
              <a:gd name="connsiteX142" fmla="*/ 141 w 5968"/>
              <a:gd name="connsiteY142" fmla="*/ 695 h 1688"/>
              <a:gd name="connsiteX143" fmla="*/ 70 w 5968"/>
              <a:gd name="connsiteY143" fmla="*/ 655 h 1688"/>
              <a:gd name="connsiteX144" fmla="*/ 0 w 5968"/>
              <a:gd name="connsiteY144" fmla="*/ 613 h 1688"/>
              <a:gd name="connsiteX0" fmla="*/ 0 w 5968"/>
              <a:gd name="connsiteY0" fmla="*/ 613 h 1688"/>
              <a:gd name="connsiteX1" fmla="*/ 297 w 5968"/>
              <a:gd name="connsiteY1" fmla="*/ 1607 h 1688"/>
              <a:gd name="connsiteX2" fmla="*/ 370 w 5968"/>
              <a:gd name="connsiteY2" fmla="*/ 1625 h 1688"/>
              <a:gd name="connsiteX3" fmla="*/ 443 w 5968"/>
              <a:gd name="connsiteY3" fmla="*/ 1639 h 1688"/>
              <a:gd name="connsiteX4" fmla="*/ 516 w 5968"/>
              <a:gd name="connsiteY4" fmla="*/ 1652 h 1688"/>
              <a:gd name="connsiteX5" fmla="*/ 590 w 5968"/>
              <a:gd name="connsiteY5" fmla="*/ 1662 h 1688"/>
              <a:gd name="connsiteX6" fmla="*/ 663 w 5968"/>
              <a:gd name="connsiteY6" fmla="*/ 1670 h 1688"/>
              <a:gd name="connsiteX7" fmla="*/ 736 w 5968"/>
              <a:gd name="connsiteY7" fmla="*/ 1678 h 1688"/>
              <a:gd name="connsiteX8" fmla="*/ 809 w 5968"/>
              <a:gd name="connsiteY8" fmla="*/ 1682 h 1688"/>
              <a:gd name="connsiteX9" fmla="*/ 880 w 5968"/>
              <a:gd name="connsiteY9" fmla="*/ 1686 h 1688"/>
              <a:gd name="connsiteX10" fmla="*/ 953 w 5968"/>
              <a:gd name="connsiteY10" fmla="*/ 1688 h 1688"/>
              <a:gd name="connsiteX11" fmla="*/ 1024 w 5968"/>
              <a:gd name="connsiteY11" fmla="*/ 1686 h 1688"/>
              <a:gd name="connsiteX12" fmla="*/ 1095 w 5968"/>
              <a:gd name="connsiteY12" fmla="*/ 1684 h 1688"/>
              <a:gd name="connsiteX13" fmla="*/ 1168 w 5968"/>
              <a:gd name="connsiteY13" fmla="*/ 1680 h 1688"/>
              <a:gd name="connsiteX14" fmla="*/ 1239 w 5968"/>
              <a:gd name="connsiteY14" fmla="*/ 1674 h 1688"/>
              <a:gd name="connsiteX15" fmla="*/ 1308 w 5968"/>
              <a:gd name="connsiteY15" fmla="*/ 1668 h 1688"/>
              <a:gd name="connsiteX16" fmla="*/ 1379 w 5968"/>
              <a:gd name="connsiteY16" fmla="*/ 1658 h 1688"/>
              <a:gd name="connsiteX17" fmla="*/ 1450 w 5968"/>
              <a:gd name="connsiteY17" fmla="*/ 1648 h 1688"/>
              <a:gd name="connsiteX18" fmla="*/ 1518 w 5968"/>
              <a:gd name="connsiteY18" fmla="*/ 1637 h 1688"/>
              <a:gd name="connsiteX19" fmla="*/ 1587 w 5968"/>
              <a:gd name="connsiteY19" fmla="*/ 1623 h 1688"/>
              <a:gd name="connsiteX20" fmla="*/ 1658 w 5968"/>
              <a:gd name="connsiteY20" fmla="*/ 1609 h 1688"/>
              <a:gd name="connsiteX21" fmla="*/ 1726 w 5968"/>
              <a:gd name="connsiteY21" fmla="*/ 1593 h 1688"/>
              <a:gd name="connsiteX22" fmla="*/ 1795 w 5968"/>
              <a:gd name="connsiteY22" fmla="*/ 1575 h 1688"/>
              <a:gd name="connsiteX23" fmla="*/ 1863 w 5968"/>
              <a:gd name="connsiteY23" fmla="*/ 1555 h 1688"/>
              <a:gd name="connsiteX24" fmla="*/ 1930 w 5968"/>
              <a:gd name="connsiteY24" fmla="*/ 1536 h 1688"/>
              <a:gd name="connsiteX25" fmla="*/ 1998 w 5968"/>
              <a:gd name="connsiteY25" fmla="*/ 1514 h 1688"/>
              <a:gd name="connsiteX26" fmla="*/ 2133 w 5968"/>
              <a:gd name="connsiteY26" fmla="*/ 1468 h 1688"/>
              <a:gd name="connsiteX27" fmla="*/ 2266 w 5968"/>
              <a:gd name="connsiteY27" fmla="*/ 1419 h 1688"/>
              <a:gd name="connsiteX28" fmla="*/ 2399 w 5968"/>
              <a:gd name="connsiteY28" fmla="*/ 1365 h 1688"/>
              <a:gd name="connsiteX29" fmla="*/ 2529 w 5968"/>
              <a:gd name="connsiteY29" fmla="*/ 1306 h 1688"/>
              <a:gd name="connsiteX30" fmla="*/ 2659 w 5968"/>
              <a:gd name="connsiteY30" fmla="*/ 1245 h 1688"/>
              <a:gd name="connsiteX31" fmla="*/ 2787 w 5968"/>
              <a:gd name="connsiteY31" fmla="*/ 1181 h 1688"/>
              <a:gd name="connsiteX32" fmla="*/ 2916 w 5968"/>
              <a:gd name="connsiteY32" fmla="*/ 1114 h 1688"/>
              <a:gd name="connsiteX33" fmla="*/ 3044 w 5968"/>
              <a:gd name="connsiteY33" fmla="*/ 1045 h 1688"/>
              <a:gd name="connsiteX34" fmla="*/ 3167 w 5968"/>
              <a:gd name="connsiteY34" fmla="*/ 974 h 1688"/>
              <a:gd name="connsiteX35" fmla="*/ 3293 w 5968"/>
              <a:gd name="connsiteY35" fmla="*/ 900 h 1688"/>
              <a:gd name="connsiteX36" fmla="*/ 3416 w 5968"/>
              <a:gd name="connsiteY36" fmla="*/ 827 h 1688"/>
              <a:gd name="connsiteX37" fmla="*/ 3538 w 5968"/>
              <a:gd name="connsiteY37" fmla="*/ 752 h 1688"/>
              <a:gd name="connsiteX38" fmla="*/ 3659 w 5968"/>
              <a:gd name="connsiteY38" fmla="*/ 677 h 1688"/>
              <a:gd name="connsiteX39" fmla="*/ 3897 w 5968"/>
              <a:gd name="connsiteY39" fmla="*/ 522 h 1688"/>
              <a:gd name="connsiteX40" fmla="*/ 4130 w 5968"/>
              <a:gd name="connsiteY40" fmla="*/ 372 h 1688"/>
              <a:gd name="connsiteX41" fmla="*/ 4130 w 5968"/>
              <a:gd name="connsiteY41" fmla="*/ 372 h 1688"/>
              <a:gd name="connsiteX42" fmla="*/ 4187 w 5968"/>
              <a:gd name="connsiteY42" fmla="*/ 336 h 1688"/>
              <a:gd name="connsiteX43" fmla="*/ 4244 w 5968"/>
              <a:gd name="connsiteY43" fmla="*/ 301 h 1688"/>
              <a:gd name="connsiteX44" fmla="*/ 4302 w 5968"/>
              <a:gd name="connsiteY44" fmla="*/ 269 h 1688"/>
              <a:gd name="connsiteX45" fmla="*/ 4359 w 5968"/>
              <a:gd name="connsiteY45" fmla="*/ 239 h 1688"/>
              <a:gd name="connsiteX46" fmla="*/ 4416 w 5968"/>
              <a:gd name="connsiteY46" fmla="*/ 212 h 1688"/>
              <a:gd name="connsiteX47" fmla="*/ 4473 w 5968"/>
              <a:gd name="connsiteY47" fmla="*/ 186 h 1688"/>
              <a:gd name="connsiteX48" fmla="*/ 4528 w 5968"/>
              <a:gd name="connsiteY48" fmla="*/ 162 h 1688"/>
              <a:gd name="connsiteX49" fmla="*/ 4585 w 5968"/>
              <a:gd name="connsiteY49" fmla="*/ 141 h 1688"/>
              <a:gd name="connsiteX50" fmla="*/ 4640 w 5968"/>
              <a:gd name="connsiteY50" fmla="*/ 119 h 1688"/>
              <a:gd name="connsiteX51" fmla="*/ 4695 w 5968"/>
              <a:gd name="connsiteY51" fmla="*/ 101 h 1688"/>
              <a:gd name="connsiteX52" fmla="*/ 4750 w 5968"/>
              <a:gd name="connsiteY52" fmla="*/ 85 h 1688"/>
              <a:gd name="connsiteX53" fmla="*/ 4805 w 5968"/>
              <a:gd name="connsiteY53" fmla="*/ 69 h 1688"/>
              <a:gd name="connsiteX54" fmla="*/ 4860 w 5968"/>
              <a:gd name="connsiteY54" fmla="*/ 55 h 1688"/>
              <a:gd name="connsiteX55" fmla="*/ 4912 w 5968"/>
              <a:gd name="connsiteY55" fmla="*/ 44 h 1688"/>
              <a:gd name="connsiteX56" fmla="*/ 4965 w 5968"/>
              <a:gd name="connsiteY56" fmla="*/ 34 h 1688"/>
              <a:gd name="connsiteX57" fmla="*/ 5017 w 5968"/>
              <a:gd name="connsiteY57" fmla="*/ 24 h 1688"/>
              <a:gd name="connsiteX58" fmla="*/ 5070 w 5968"/>
              <a:gd name="connsiteY58" fmla="*/ 18 h 1688"/>
              <a:gd name="connsiteX59" fmla="*/ 5120 w 5968"/>
              <a:gd name="connsiteY59" fmla="*/ 12 h 1688"/>
              <a:gd name="connsiteX60" fmla="*/ 5173 w 5968"/>
              <a:gd name="connsiteY60" fmla="*/ 6 h 1688"/>
              <a:gd name="connsiteX61" fmla="*/ 5223 w 5968"/>
              <a:gd name="connsiteY61" fmla="*/ 2 h 1688"/>
              <a:gd name="connsiteX62" fmla="*/ 5322 w 5968"/>
              <a:gd name="connsiteY62" fmla="*/ 0 h 1688"/>
              <a:gd name="connsiteX63" fmla="*/ 5418 w 5968"/>
              <a:gd name="connsiteY63" fmla="*/ 0 h 1688"/>
              <a:gd name="connsiteX64" fmla="*/ 5511 w 5968"/>
              <a:gd name="connsiteY64" fmla="*/ 6 h 1688"/>
              <a:gd name="connsiteX65" fmla="*/ 5601 w 5968"/>
              <a:gd name="connsiteY65" fmla="*/ 14 h 1688"/>
              <a:gd name="connsiteX66" fmla="*/ 5688 w 5968"/>
              <a:gd name="connsiteY66" fmla="*/ 26 h 1688"/>
              <a:gd name="connsiteX67" fmla="*/ 5772 w 5968"/>
              <a:gd name="connsiteY67" fmla="*/ 40 h 1688"/>
              <a:gd name="connsiteX68" fmla="*/ 5852 w 5968"/>
              <a:gd name="connsiteY68" fmla="*/ 57 h 1688"/>
              <a:gd name="connsiteX69" fmla="*/ 5928 w 5968"/>
              <a:gd name="connsiteY69" fmla="*/ 75 h 1688"/>
              <a:gd name="connsiteX70" fmla="*/ 5968 w 5968"/>
              <a:gd name="connsiteY70" fmla="*/ 370 h 1688"/>
              <a:gd name="connsiteX71" fmla="*/ 5905 w 5968"/>
              <a:gd name="connsiteY71" fmla="*/ 453 h 1688"/>
              <a:gd name="connsiteX72" fmla="*/ 5829 w 5968"/>
              <a:gd name="connsiteY72" fmla="*/ 418 h 1688"/>
              <a:gd name="connsiteX73" fmla="*/ 5749 w 5968"/>
              <a:gd name="connsiteY73" fmla="*/ 386 h 1688"/>
              <a:gd name="connsiteX74" fmla="*/ 5665 w 5968"/>
              <a:gd name="connsiteY74" fmla="*/ 354 h 1688"/>
              <a:gd name="connsiteX75" fmla="*/ 5578 w 5968"/>
              <a:gd name="connsiteY75" fmla="*/ 327 h 1688"/>
              <a:gd name="connsiteX76" fmla="*/ 5486 w 5968"/>
              <a:gd name="connsiteY76" fmla="*/ 301 h 1688"/>
              <a:gd name="connsiteX77" fmla="*/ 5392 w 5968"/>
              <a:gd name="connsiteY77" fmla="*/ 279 h 1688"/>
              <a:gd name="connsiteX78" fmla="*/ 5294 w 5968"/>
              <a:gd name="connsiteY78" fmla="*/ 261 h 1688"/>
              <a:gd name="connsiteX79" fmla="*/ 5246 w 5968"/>
              <a:gd name="connsiteY79" fmla="*/ 253 h 1688"/>
              <a:gd name="connsiteX80" fmla="*/ 5196 w 5968"/>
              <a:gd name="connsiteY80" fmla="*/ 245 h 1688"/>
              <a:gd name="connsiteX81" fmla="*/ 5143 w 5968"/>
              <a:gd name="connsiteY81" fmla="*/ 241 h 1688"/>
              <a:gd name="connsiteX82" fmla="*/ 5091 w 5968"/>
              <a:gd name="connsiteY82" fmla="*/ 237 h 1688"/>
              <a:gd name="connsiteX83" fmla="*/ 5038 w 5968"/>
              <a:gd name="connsiteY83" fmla="*/ 234 h 1688"/>
              <a:gd name="connsiteX84" fmla="*/ 4985 w 5968"/>
              <a:gd name="connsiteY84" fmla="*/ 234 h 1688"/>
              <a:gd name="connsiteX85" fmla="*/ 4933 w 5968"/>
              <a:gd name="connsiteY85" fmla="*/ 234 h 1688"/>
              <a:gd name="connsiteX86" fmla="*/ 4878 w 5968"/>
              <a:gd name="connsiteY86" fmla="*/ 234 h 1688"/>
              <a:gd name="connsiteX87" fmla="*/ 4823 w 5968"/>
              <a:gd name="connsiteY87" fmla="*/ 237 h 1688"/>
              <a:gd name="connsiteX88" fmla="*/ 4766 w 5968"/>
              <a:gd name="connsiteY88" fmla="*/ 241 h 1688"/>
              <a:gd name="connsiteX89" fmla="*/ 4711 w 5968"/>
              <a:gd name="connsiteY89" fmla="*/ 247 h 1688"/>
              <a:gd name="connsiteX90" fmla="*/ 4654 w 5968"/>
              <a:gd name="connsiteY90" fmla="*/ 255 h 1688"/>
              <a:gd name="connsiteX91" fmla="*/ 4597 w 5968"/>
              <a:gd name="connsiteY91" fmla="*/ 265 h 1688"/>
              <a:gd name="connsiteX92" fmla="*/ 4539 w 5968"/>
              <a:gd name="connsiteY92" fmla="*/ 277 h 1688"/>
              <a:gd name="connsiteX93" fmla="*/ 4480 w 5968"/>
              <a:gd name="connsiteY93" fmla="*/ 291 h 1688"/>
              <a:gd name="connsiteX94" fmla="*/ 4420 w 5968"/>
              <a:gd name="connsiteY94" fmla="*/ 305 h 1688"/>
              <a:gd name="connsiteX95" fmla="*/ 4361 w 5968"/>
              <a:gd name="connsiteY95" fmla="*/ 323 h 1688"/>
              <a:gd name="connsiteX96" fmla="*/ 4302 w 5968"/>
              <a:gd name="connsiteY96" fmla="*/ 342 h 1688"/>
              <a:gd name="connsiteX97" fmla="*/ 4242 w 5968"/>
              <a:gd name="connsiteY97" fmla="*/ 362 h 1688"/>
              <a:gd name="connsiteX98" fmla="*/ 4180 w 5968"/>
              <a:gd name="connsiteY98" fmla="*/ 386 h 1688"/>
              <a:gd name="connsiteX99" fmla="*/ 4180 w 5968"/>
              <a:gd name="connsiteY99" fmla="*/ 386 h 1688"/>
              <a:gd name="connsiteX100" fmla="*/ 3936 w 5968"/>
              <a:gd name="connsiteY100" fmla="*/ 485 h 1688"/>
              <a:gd name="connsiteX101" fmla="*/ 3684 w 5968"/>
              <a:gd name="connsiteY101" fmla="*/ 584 h 1688"/>
              <a:gd name="connsiteX102" fmla="*/ 3558 w 5968"/>
              <a:gd name="connsiteY102" fmla="*/ 633 h 1688"/>
              <a:gd name="connsiteX103" fmla="*/ 3430 w 5968"/>
              <a:gd name="connsiteY103" fmla="*/ 681 h 1688"/>
              <a:gd name="connsiteX104" fmla="*/ 3302 w 5968"/>
              <a:gd name="connsiteY104" fmla="*/ 728 h 1688"/>
              <a:gd name="connsiteX105" fmla="*/ 3172 w 5968"/>
              <a:gd name="connsiteY105" fmla="*/ 774 h 1688"/>
              <a:gd name="connsiteX106" fmla="*/ 3039 w 5968"/>
              <a:gd name="connsiteY106" fmla="*/ 815 h 1688"/>
              <a:gd name="connsiteX107" fmla="*/ 2909 w 5968"/>
              <a:gd name="connsiteY107" fmla="*/ 857 h 1688"/>
              <a:gd name="connsiteX108" fmla="*/ 2776 w 5968"/>
              <a:gd name="connsiteY108" fmla="*/ 894 h 1688"/>
              <a:gd name="connsiteX109" fmla="*/ 2641 w 5968"/>
              <a:gd name="connsiteY109" fmla="*/ 930 h 1688"/>
              <a:gd name="connsiteX110" fmla="*/ 2508 w 5968"/>
              <a:gd name="connsiteY110" fmla="*/ 964 h 1688"/>
              <a:gd name="connsiteX111" fmla="*/ 2371 w 5968"/>
              <a:gd name="connsiteY111" fmla="*/ 991 h 1688"/>
              <a:gd name="connsiteX112" fmla="*/ 2236 w 5968"/>
              <a:gd name="connsiteY112" fmla="*/ 1017 h 1688"/>
              <a:gd name="connsiteX113" fmla="*/ 2099 w 5968"/>
              <a:gd name="connsiteY113" fmla="*/ 1037 h 1688"/>
              <a:gd name="connsiteX114" fmla="*/ 2030 w 5968"/>
              <a:gd name="connsiteY114" fmla="*/ 1045 h 1688"/>
              <a:gd name="connsiteX115" fmla="*/ 1962 w 5968"/>
              <a:gd name="connsiteY115" fmla="*/ 1053 h 1688"/>
              <a:gd name="connsiteX116" fmla="*/ 1893 w 5968"/>
              <a:gd name="connsiteY116" fmla="*/ 1059 h 1688"/>
              <a:gd name="connsiteX117" fmla="*/ 1825 w 5968"/>
              <a:gd name="connsiteY117" fmla="*/ 1063 h 1688"/>
              <a:gd name="connsiteX118" fmla="*/ 1756 w 5968"/>
              <a:gd name="connsiteY118" fmla="*/ 1067 h 1688"/>
              <a:gd name="connsiteX119" fmla="*/ 1687 w 5968"/>
              <a:gd name="connsiteY119" fmla="*/ 1069 h 1688"/>
              <a:gd name="connsiteX120" fmla="*/ 1616 w 5968"/>
              <a:gd name="connsiteY120" fmla="*/ 1071 h 1688"/>
              <a:gd name="connsiteX121" fmla="*/ 1548 w 5968"/>
              <a:gd name="connsiteY121" fmla="*/ 1071 h 1688"/>
              <a:gd name="connsiteX122" fmla="*/ 1479 w 5968"/>
              <a:gd name="connsiteY122" fmla="*/ 1067 h 1688"/>
              <a:gd name="connsiteX123" fmla="*/ 1408 w 5968"/>
              <a:gd name="connsiteY123" fmla="*/ 1065 h 1688"/>
              <a:gd name="connsiteX124" fmla="*/ 1340 w 5968"/>
              <a:gd name="connsiteY124" fmla="*/ 1059 h 1688"/>
              <a:gd name="connsiteX125" fmla="*/ 1269 w 5968"/>
              <a:gd name="connsiteY125" fmla="*/ 1053 h 1688"/>
              <a:gd name="connsiteX126" fmla="*/ 1200 w 5968"/>
              <a:gd name="connsiteY126" fmla="*/ 1045 h 1688"/>
              <a:gd name="connsiteX127" fmla="*/ 1129 w 5968"/>
              <a:gd name="connsiteY127" fmla="*/ 1033 h 1688"/>
              <a:gd name="connsiteX128" fmla="*/ 1058 w 5968"/>
              <a:gd name="connsiteY128" fmla="*/ 1023 h 1688"/>
              <a:gd name="connsiteX129" fmla="*/ 990 w 5968"/>
              <a:gd name="connsiteY129" fmla="*/ 1009 h 1688"/>
              <a:gd name="connsiteX130" fmla="*/ 919 w 5968"/>
              <a:gd name="connsiteY130" fmla="*/ 993 h 1688"/>
              <a:gd name="connsiteX131" fmla="*/ 848 w 5968"/>
              <a:gd name="connsiteY131" fmla="*/ 976 h 1688"/>
              <a:gd name="connsiteX132" fmla="*/ 777 w 5968"/>
              <a:gd name="connsiteY132" fmla="*/ 958 h 1688"/>
              <a:gd name="connsiteX133" fmla="*/ 706 w 5968"/>
              <a:gd name="connsiteY133" fmla="*/ 936 h 1688"/>
              <a:gd name="connsiteX134" fmla="*/ 635 w 5968"/>
              <a:gd name="connsiteY134" fmla="*/ 914 h 1688"/>
              <a:gd name="connsiteX135" fmla="*/ 567 w 5968"/>
              <a:gd name="connsiteY135" fmla="*/ 889 h 1688"/>
              <a:gd name="connsiteX136" fmla="*/ 496 w 5968"/>
              <a:gd name="connsiteY136" fmla="*/ 861 h 1688"/>
              <a:gd name="connsiteX137" fmla="*/ 425 w 5968"/>
              <a:gd name="connsiteY137" fmla="*/ 833 h 1688"/>
              <a:gd name="connsiteX138" fmla="*/ 354 w 5968"/>
              <a:gd name="connsiteY138" fmla="*/ 801 h 1688"/>
              <a:gd name="connsiteX139" fmla="*/ 283 w 5968"/>
              <a:gd name="connsiteY139" fmla="*/ 768 h 1688"/>
              <a:gd name="connsiteX140" fmla="*/ 212 w 5968"/>
              <a:gd name="connsiteY140" fmla="*/ 732 h 1688"/>
              <a:gd name="connsiteX141" fmla="*/ 141 w 5968"/>
              <a:gd name="connsiteY141" fmla="*/ 695 h 1688"/>
              <a:gd name="connsiteX142" fmla="*/ 70 w 5968"/>
              <a:gd name="connsiteY142" fmla="*/ 655 h 1688"/>
              <a:gd name="connsiteX143" fmla="*/ 0 w 5968"/>
              <a:gd name="connsiteY143" fmla="*/ 613 h 1688"/>
              <a:gd name="connsiteX0" fmla="*/ 0 w 5898"/>
              <a:gd name="connsiteY0" fmla="*/ 655 h 1688"/>
              <a:gd name="connsiteX1" fmla="*/ 227 w 5898"/>
              <a:gd name="connsiteY1" fmla="*/ 1607 h 1688"/>
              <a:gd name="connsiteX2" fmla="*/ 300 w 5898"/>
              <a:gd name="connsiteY2" fmla="*/ 1625 h 1688"/>
              <a:gd name="connsiteX3" fmla="*/ 373 w 5898"/>
              <a:gd name="connsiteY3" fmla="*/ 1639 h 1688"/>
              <a:gd name="connsiteX4" fmla="*/ 446 w 5898"/>
              <a:gd name="connsiteY4" fmla="*/ 1652 h 1688"/>
              <a:gd name="connsiteX5" fmla="*/ 520 w 5898"/>
              <a:gd name="connsiteY5" fmla="*/ 1662 h 1688"/>
              <a:gd name="connsiteX6" fmla="*/ 593 w 5898"/>
              <a:gd name="connsiteY6" fmla="*/ 1670 h 1688"/>
              <a:gd name="connsiteX7" fmla="*/ 666 w 5898"/>
              <a:gd name="connsiteY7" fmla="*/ 1678 h 1688"/>
              <a:gd name="connsiteX8" fmla="*/ 739 w 5898"/>
              <a:gd name="connsiteY8" fmla="*/ 1682 h 1688"/>
              <a:gd name="connsiteX9" fmla="*/ 810 w 5898"/>
              <a:gd name="connsiteY9" fmla="*/ 1686 h 1688"/>
              <a:gd name="connsiteX10" fmla="*/ 883 w 5898"/>
              <a:gd name="connsiteY10" fmla="*/ 1688 h 1688"/>
              <a:gd name="connsiteX11" fmla="*/ 954 w 5898"/>
              <a:gd name="connsiteY11" fmla="*/ 1686 h 1688"/>
              <a:gd name="connsiteX12" fmla="*/ 1025 w 5898"/>
              <a:gd name="connsiteY12" fmla="*/ 1684 h 1688"/>
              <a:gd name="connsiteX13" fmla="*/ 1098 w 5898"/>
              <a:gd name="connsiteY13" fmla="*/ 1680 h 1688"/>
              <a:gd name="connsiteX14" fmla="*/ 1169 w 5898"/>
              <a:gd name="connsiteY14" fmla="*/ 1674 h 1688"/>
              <a:gd name="connsiteX15" fmla="*/ 1238 w 5898"/>
              <a:gd name="connsiteY15" fmla="*/ 1668 h 1688"/>
              <a:gd name="connsiteX16" fmla="*/ 1309 w 5898"/>
              <a:gd name="connsiteY16" fmla="*/ 1658 h 1688"/>
              <a:gd name="connsiteX17" fmla="*/ 1380 w 5898"/>
              <a:gd name="connsiteY17" fmla="*/ 1648 h 1688"/>
              <a:gd name="connsiteX18" fmla="*/ 1448 w 5898"/>
              <a:gd name="connsiteY18" fmla="*/ 1637 h 1688"/>
              <a:gd name="connsiteX19" fmla="*/ 1517 w 5898"/>
              <a:gd name="connsiteY19" fmla="*/ 1623 h 1688"/>
              <a:gd name="connsiteX20" fmla="*/ 1588 w 5898"/>
              <a:gd name="connsiteY20" fmla="*/ 1609 h 1688"/>
              <a:gd name="connsiteX21" fmla="*/ 1656 w 5898"/>
              <a:gd name="connsiteY21" fmla="*/ 1593 h 1688"/>
              <a:gd name="connsiteX22" fmla="*/ 1725 w 5898"/>
              <a:gd name="connsiteY22" fmla="*/ 1575 h 1688"/>
              <a:gd name="connsiteX23" fmla="*/ 1793 w 5898"/>
              <a:gd name="connsiteY23" fmla="*/ 1555 h 1688"/>
              <a:gd name="connsiteX24" fmla="*/ 1860 w 5898"/>
              <a:gd name="connsiteY24" fmla="*/ 1536 h 1688"/>
              <a:gd name="connsiteX25" fmla="*/ 1928 w 5898"/>
              <a:gd name="connsiteY25" fmla="*/ 1514 h 1688"/>
              <a:gd name="connsiteX26" fmla="*/ 2063 w 5898"/>
              <a:gd name="connsiteY26" fmla="*/ 1468 h 1688"/>
              <a:gd name="connsiteX27" fmla="*/ 2196 w 5898"/>
              <a:gd name="connsiteY27" fmla="*/ 1419 h 1688"/>
              <a:gd name="connsiteX28" fmla="*/ 2329 w 5898"/>
              <a:gd name="connsiteY28" fmla="*/ 1365 h 1688"/>
              <a:gd name="connsiteX29" fmla="*/ 2459 w 5898"/>
              <a:gd name="connsiteY29" fmla="*/ 1306 h 1688"/>
              <a:gd name="connsiteX30" fmla="*/ 2589 w 5898"/>
              <a:gd name="connsiteY30" fmla="*/ 1245 h 1688"/>
              <a:gd name="connsiteX31" fmla="*/ 2717 w 5898"/>
              <a:gd name="connsiteY31" fmla="*/ 1181 h 1688"/>
              <a:gd name="connsiteX32" fmla="*/ 2846 w 5898"/>
              <a:gd name="connsiteY32" fmla="*/ 1114 h 1688"/>
              <a:gd name="connsiteX33" fmla="*/ 2974 w 5898"/>
              <a:gd name="connsiteY33" fmla="*/ 1045 h 1688"/>
              <a:gd name="connsiteX34" fmla="*/ 3097 w 5898"/>
              <a:gd name="connsiteY34" fmla="*/ 974 h 1688"/>
              <a:gd name="connsiteX35" fmla="*/ 3223 w 5898"/>
              <a:gd name="connsiteY35" fmla="*/ 900 h 1688"/>
              <a:gd name="connsiteX36" fmla="*/ 3346 w 5898"/>
              <a:gd name="connsiteY36" fmla="*/ 827 h 1688"/>
              <a:gd name="connsiteX37" fmla="*/ 3468 w 5898"/>
              <a:gd name="connsiteY37" fmla="*/ 752 h 1688"/>
              <a:gd name="connsiteX38" fmla="*/ 3589 w 5898"/>
              <a:gd name="connsiteY38" fmla="*/ 677 h 1688"/>
              <a:gd name="connsiteX39" fmla="*/ 3827 w 5898"/>
              <a:gd name="connsiteY39" fmla="*/ 522 h 1688"/>
              <a:gd name="connsiteX40" fmla="*/ 4060 w 5898"/>
              <a:gd name="connsiteY40" fmla="*/ 372 h 1688"/>
              <a:gd name="connsiteX41" fmla="*/ 4060 w 5898"/>
              <a:gd name="connsiteY41" fmla="*/ 372 h 1688"/>
              <a:gd name="connsiteX42" fmla="*/ 4117 w 5898"/>
              <a:gd name="connsiteY42" fmla="*/ 336 h 1688"/>
              <a:gd name="connsiteX43" fmla="*/ 4174 w 5898"/>
              <a:gd name="connsiteY43" fmla="*/ 301 h 1688"/>
              <a:gd name="connsiteX44" fmla="*/ 4232 w 5898"/>
              <a:gd name="connsiteY44" fmla="*/ 269 h 1688"/>
              <a:gd name="connsiteX45" fmla="*/ 4289 w 5898"/>
              <a:gd name="connsiteY45" fmla="*/ 239 h 1688"/>
              <a:gd name="connsiteX46" fmla="*/ 4346 w 5898"/>
              <a:gd name="connsiteY46" fmla="*/ 212 h 1688"/>
              <a:gd name="connsiteX47" fmla="*/ 4403 w 5898"/>
              <a:gd name="connsiteY47" fmla="*/ 186 h 1688"/>
              <a:gd name="connsiteX48" fmla="*/ 4458 w 5898"/>
              <a:gd name="connsiteY48" fmla="*/ 162 h 1688"/>
              <a:gd name="connsiteX49" fmla="*/ 4515 w 5898"/>
              <a:gd name="connsiteY49" fmla="*/ 141 h 1688"/>
              <a:gd name="connsiteX50" fmla="*/ 4570 w 5898"/>
              <a:gd name="connsiteY50" fmla="*/ 119 h 1688"/>
              <a:gd name="connsiteX51" fmla="*/ 4625 w 5898"/>
              <a:gd name="connsiteY51" fmla="*/ 101 h 1688"/>
              <a:gd name="connsiteX52" fmla="*/ 4680 w 5898"/>
              <a:gd name="connsiteY52" fmla="*/ 85 h 1688"/>
              <a:gd name="connsiteX53" fmla="*/ 4735 w 5898"/>
              <a:gd name="connsiteY53" fmla="*/ 69 h 1688"/>
              <a:gd name="connsiteX54" fmla="*/ 4790 w 5898"/>
              <a:gd name="connsiteY54" fmla="*/ 55 h 1688"/>
              <a:gd name="connsiteX55" fmla="*/ 4842 w 5898"/>
              <a:gd name="connsiteY55" fmla="*/ 44 h 1688"/>
              <a:gd name="connsiteX56" fmla="*/ 4895 w 5898"/>
              <a:gd name="connsiteY56" fmla="*/ 34 h 1688"/>
              <a:gd name="connsiteX57" fmla="*/ 4947 w 5898"/>
              <a:gd name="connsiteY57" fmla="*/ 24 h 1688"/>
              <a:gd name="connsiteX58" fmla="*/ 5000 w 5898"/>
              <a:gd name="connsiteY58" fmla="*/ 18 h 1688"/>
              <a:gd name="connsiteX59" fmla="*/ 5050 w 5898"/>
              <a:gd name="connsiteY59" fmla="*/ 12 h 1688"/>
              <a:gd name="connsiteX60" fmla="*/ 5103 w 5898"/>
              <a:gd name="connsiteY60" fmla="*/ 6 h 1688"/>
              <a:gd name="connsiteX61" fmla="*/ 5153 w 5898"/>
              <a:gd name="connsiteY61" fmla="*/ 2 h 1688"/>
              <a:gd name="connsiteX62" fmla="*/ 5252 w 5898"/>
              <a:gd name="connsiteY62" fmla="*/ 0 h 1688"/>
              <a:gd name="connsiteX63" fmla="*/ 5348 w 5898"/>
              <a:gd name="connsiteY63" fmla="*/ 0 h 1688"/>
              <a:gd name="connsiteX64" fmla="*/ 5441 w 5898"/>
              <a:gd name="connsiteY64" fmla="*/ 6 h 1688"/>
              <a:gd name="connsiteX65" fmla="*/ 5531 w 5898"/>
              <a:gd name="connsiteY65" fmla="*/ 14 h 1688"/>
              <a:gd name="connsiteX66" fmla="*/ 5618 w 5898"/>
              <a:gd name="connsiteY66" fmla="*/ 26 h 1688"/>
              <a:gd name="connsiteX67" fmla="*/ 5702 w 5898"/>
              <a:gd name="connsiteY67" fmla="*/ 40 h 1688"/>
              <a:gd name="connsiteX68" fmla="*/ 5782 w 5898"/>
              <a:gd name="connsiteY68" fmla="*/ 57 h 1688"/>
              <a:gd name="connsiteX69" fmla="*/ 5858 w 5898"/>
              <a:gd name="connsiteY69" fmla="*/ 75 h 1688"/>
              <a:gd name="connsiteX70" fmla="*/ 5898 w 5898"/>
              <a:gd name="connsiteY70" fmla="*/ 370 h 1688"/>
              <a:gd name="connsiteX71" fmla="*/ 5835 w 5898"/>
              <a:gd name="connsiteY71" fmla="*/ 453 h 1688"/>
              <a:gd name="connsiteX72" fmla="*/ 5759 w 5898"/>
              <a:gd name="connsiteY72" fmla="*/ 418 h 1688"/>
              <a:gd name="connsiteX73" fmla="*/ 5679 w 5898"/>
              <a:gd name="connsiteY73" fmla="*/ 386 h 1688"/>
              <a:gd name="connsiteX74" fmla="*/ 5595 w 5898"/>
              <a:gd name="connsiteY74" fmla="*/ 354 h 1688"/>
              <a:gd name="connsiteX75" fmla="*/ 5508 w 5898"/>
              <a:gd name="connsiteY75" fmla="*/ 327 h 1688"/>
              <a:gd name="connsiteX76" fmla="*/ 5416 w 5898"/>
              <a:gd name="connsiteY76" fmla="*/ 301 h 1688"/>
              <a:gd name="connsiteX77" fmla="*/ 5322 w 5898"/>
              <a:gd name="connsiteY77" fmla="*/ 279 h 1688"/>
              <a:gd name="connsiteX78" fmla="*/ 5224 w 5898"/>
              <a:gd name="connsiteY78" fmla="*/ 261 h 1688"/>
              <a:gd name="connsiteX79" fmla="*/ 5176 w 5898"/>
              <a:gd name="connsiteY79" fmla="*/ 253 h 1688"/>
              <a:gd name="connsiteX80" fmla="*/ 5126 w 5898"/>
              <a:gd name="connsiteY80" fmla="*/ 245 h 1688"/>
              <a:gd name="connsiteX81" fmla="*/ 5073 w 5898"/>
              <a:gd name="connsiteY81" fmla="*/ 241 h 1688"/>
              <a:gd name="connsiteX82" fmla="*/ 5021 w 5898"/>
              <a:gd name="connsiteY82" fmla="*/ 237 h 1688"/>
              <a:gd name="connsiteX83" fmla="*/ 4968 w 5898"/>
              <a:gd name="connsiteY83" fmla="*/ 234 h 1688"/>
              <a:gd name="connsiteX84" fmla="*/ 4915 w 5898"/>
              <a:gd name="connsiteY84" fmla="*/ 234 h 1688"/>
              <a:gd name="connsiteX85" fmla="*/ 4863 w 5898"/>
              <a:gd name="connsiteY85" fmla="*/ 234 h 1688"/>
              <a:gd name="connsiteX86" fmla="*/ 4808 w 5898"/>
              <a:gd name="connsiteY86" fmla="*/ 234 h 1688"/>
              <a:gd name="connsiteX87" fmla="*/ 4753 w 5898"/>
              <a:gd name="connsiteY87" fmla="*/ 237 h 1688"/>
              <a:gd name="connsiteX88" fmla="*/ 4696 w 5898"/>
              <a:gd name="connsiteY88" fmla="*/ 241 h 1688"/>
              <a:gd name="connsiteX89" fmla="*/ 4641 w 5898"/>
              <a:gd name="connsiteY89" fmla="*/ 247 h 1688"/>
              <a:gd name="connsiteX90" fmla="*/ 4584 w 5898"/>
              <a:gd name="connsiteY90" fmla="*/ 255 h 1688"/>
              <a:gd name="connsiteX91" fmla="*/ 4527 w 5898"/>
              <a:gd name="connsiteY91" fmla="*/ 265 h 1688"/>
              <a:gd name="connsiteX92" fmla="*/ 4469 w 5898"/>
              <a:gd name="connsiteY92" fmla="*/ 277 h 1688"/>
              <a:gd name="connsiteX93" fmla="*/ 4410 w 5898"/>
              <a:gd name="connsiteY93" fmla="*/ 291 h 1688"/>
              <a:gd name="connsiteX94" fmla="*/ 4350 w 5898"/>
              <a:gd name="connsiteY94" fmla="*/ 305 h 1688"/>
              <a:gd name="connsiteX95" fmla="*/ 4291 w 5898"/>
              <a:gd name="connsiteY95" fmla="*/ 323 h 1688"/>
              <a:gd name="connsiteX96" fmla="*/ 4232 w 5898"/>
              <a:gd name="connsiteY96" fmla="*/ 342 h 1688"/>
              <a:gd name="connsiteX97" fmla="*/ 4172 w 5898"/>
              <a:gd name="connsiteY97" fmla="*/ 362 h 1688"/>
              <a:gd name="connsiteX98" fmla="*/ 4110 w 5898"/>
              <a:gd name="connsiteY98" fmla="*/ 386 h 1688"/>
              <a:gd name="connsiteX99" fmla="*/ 4110 w 5898"/>
              <a:gd name="connsiteY99" fmla="*/ 386 h 1688"/>
              <a:gd name="connsiteX100" fmla="*/ 3866 w 5898"/>
              <a:gd name="connsiteY100" fmla="*/ 485 h 1688"/>
              <a:gd name="connsiteX101" fmla="*/ 3614 w 5898"/>
              <a:gd name="connsiteY101" fmla="*/ 584 h 1688"/>
              <a:gd name="connsiteX102" fmla="*/ 3488 w 5898"/>
              <a:gd name="connsiteY102" fmla="*/ 633 h 1688"/>
              <a:gd name="connsiteX103" fmla="*/ 3360 w 5898"/>
              <a:gd name="connsiteY103" fmla="*/ 681 h 1688"/>
              <a:gd name="connsiteX104" fmla="*/ 3232 w 5898"/>
              <a:gd name="connsiteY104" fmla="*/ 728 h 1688"/>
              <a:gd name="connsiteX105" fmla="*/ 3102 w 5898"/>
              <a:gd name="connsiteY105" fmla="*/ 774 h 1688"/>
              <a:gd name="connsiteX106" fmla="*/ 2969 w 5898"/>
              <a:gd name="connsiteY106" fmla="*/ 815 h 1688"/>
              <a:gd name="connsiteX107" fmla="*/ 2839 w 5898"/>
              <a:gd name="connsiteY107" fmla="*/ 857 h 1688"/>
              <a:gd name="connsiteX108" fmla="*/ 2706 w 5898"/>
              <a:gd name="connsiteY108" fmla="*/ 894 h 1688"/>
              <a:gd name="connsiteX109" fmla="*/ 2571 w 5898"/>
              <a:gd name="connsiteY109" fmla="*/ 930 h 1688"/>
              <a:gd name="connsiteX110" fmla="*/ 2438 w 5898"/>
              <a:gd name="connsiteY110" fmla="*/ 964 h 1688"/>
              <a:gd name="connsiteX111" fmla="*/ 2301 w 5898"/>
              <a:gd name="connsiteY111" fmla="*/ 991 h 1688"/>
              <a:gd name="connsiteX112" fmla="*/ 2166 w 5898"/>
              <a:gd name="connsiteY112" fmla="*/ 1017 h 1688"/>
              <a:gd name="connsiteX113" fmla="*/ 2029 w 5898"/>
              <a:gd name="connsiteY113" fmla="*/ 1037 h 1688"/>
              <a:gd name="connsiteX114" fmla="*/ 1960 w 5898"/>
              <a:gd name="connsiteY114" fmla="*/ 1045 h 1688"/>
              <a:gd name="connsiteX115" fmla="*/ 1892 w 5898"/>
              <a:gd name="connsiteY115" fmla="*/ 1053 h 1688"/>
              <a:gd name="connsiteX116" fmla="*/ 1823 w 5898"/>
              <a:gd name="connsiteY116" fmla="*/ 1059 h 1688"/>
              <a:gd name="connsiteX117" fmla="*/ 1755 w 5898"/>
              <a:gd name="connsiteY117" fmla="*/ 1063 h 1688"/>
              <a:gd name="connsiteX118" fmla="*/ 1686 w 5898"/>
              <a:gd name="connsiteY118" fmla="*/ 1067 h 1688"/>
              <a:gd name="connsiteX119" fmla="*/ 1617 w 5898"/>
              <a:gd name="connsiteY119" fmla="*/ 1069 h 1688"/>
              <a:gd name="connsiteX120" fmla="*/ 1546 w 5898"/>
              <a:gd name="connsiteY120" fmla="*/ 1071 h 1688"/>
              <a:gd name="connsiteX121" fmla="*/ 1478 w 5898"/>
              <a:gd name="connsiteY121" fmla="*/ 1071 h 1688"/>
              <a:gd name="connsiteX122" fmla="*/ 1409 w 5898"/>
              <a:gd name="connsiteY122" fmla="*/ 1067 h 1688"/>
              <a:gd name="connsiteX123" fmla="*/ 1338 w 5898"/>
              <a:gd name="connsiteY123" fmla="*/ 1065 h 1688"/>
              <a:gd name="connsiteX124" fmla="*/ 1270 w 5898"/>
              <a:gd name="connsiteY124" fmla="*/ 1059 h 1688"/>
              <a:gd name="connsiteX125" fmla="*/ 1199 w 5898"/>
              <a:gd name="connsiteY125" fmla="*/ 1053 h 1688"/>
              <a:gd name="connsiteX126" fmla="*/ 1130 w 5898"/>
              <a:gd name="connsiteY126" fmla="*/ 1045 h 1688"/>
              <a:gd name="connsiteX127" fmla="*/ 1059 w 5898"/>
              <a:gd name="connsiteY127" fmla="*/ 1033 h 1688"/>
              <a:gd name="connsiteX128" fmla="*/ 988 w 5898"/>
              <a:gd name="connsiteY128" fmla="*/ 1023 h 1688"/>
              <a:gd name="connsiteX129" fmla="*/ 920 w 5898"/>
              <a:gd name="connsiteY129" fmla="*/ 1009 h 1688"/>
              <a:gd name="connsiteX130" fmla="*/ 849 w 5898"/>
              <a:gd name="connsiteY130" fmla="*/ 993 h 1688"/>
              <a:gd name="connsiteX131" fmla="*/ 778 w 5898"/>
              <a:gd name="connsiteY131" fmla="*/ 976 h 1688"/>
              <a:gd name="connsiteX132" fmla="*/ 707 w 5898"/>
              <a:gd name="connsiteY132" fmla="*/ 958 h 1688"/>
              <a:gd name="connsiteX133" fmla="*/ 636 w 5898"/>
              <a:gd name="connsiteY133" fmla="*/ 936 h 1688"/>
              <a:gd name="connsiteX134" fmla="*/ 565 w 5898"/>
              <a:gd name="connsiteY134" fmla="*/ 914 h 1688"/>
              <a:gd name="connsiteX135" fmla="*/ 497 w 5898"/>
              <a:gd name="connsiteY135" fmla="*/ 889 h 1688"/>
              <a:gd name="connsiteX136" fmla="*/ 426 w 5898"/>
              <a:gd name="connsiteY136" fmla="*/ 861 h 1688"/>
              <a:gd name="connsiteX137" fmla="*/ 355 w 5898"/>
              <a:gd name="connsiteY137" fmla="*/ 833 h 1688"/>
              <a:gd name="connsiteX138" fmla="*/ 284 w 5898"/>
              <a:gd name="connsiteY138" fmla="*/ 801 h 1688"/>
              <a:gd name="connsiteX139" fmla="*/ 213 w 5898"/>
              <a:gd name="connsiteY139" fmla="*/ 768 h 1688"/>
              <a:gd name="connsiteX140" fmla="*/ 142 w 5898"/>
              <a:gd name="connsiteY140" fmla="*/ 732 h 1688"/>
              <a:gd name="connsiteX141" fmla="*/ 71 w 5898"/>
              <a:gd name="connsiteY141" fmla="*/ 695 h 1688"/>
              <a:gd name="connsiteX142" fmla="*/ 0 w 5898"/>
              <a:gd name="connsiteY142" fmla="*/ 655 h 1688"/>
              <a:gd name="connsiteX0" fmla="*/ 0 w 5827"/>
              <a:gd name="connsiteY0" fmla="*/ 695 h 1688"/>
              <a:gd name="connsiteX1" fmla="*/ 156 w 5827"/>
              <a:gd name="connsiteY1" fmla="*/ 1607 h 1688"/>
              <a:gd name="connsiteX2" fmla="*/ 229 w 5827"/>
              <a:gd name="connsiteY2" fmla="*/ 1625 h 1688"/>
              <a:gd name="connsiteX3" fmla="*/ 302 w 5827"/>
              <a:gd name="connsiteY3" fmla="*/ 1639 h 1688"/>
              <a:gd name="connsiteX4" fmla="*/ 375 w 5827"/>
              <a:gd name="connsiteY4" fmla="*/ 1652 h 1688"/>
              <a:gd name="connsiteX5" fmla="*/ 449 w 5827"/>
              <a:gd name="connsiteY5" fmla="*/ 1662 h 1688"/>
              <a:gd name="connsiteX6" fmla="*/ 522 w 5827"/>
              <a:gd name="connsiteY6" fmla="*/ 1670 h 1688"/>
              <a:gd name="connsiteX7" fmla="*/ 595 w 5827"/>
              <a:gd name="connsiteY7" fmla="*/ 1678 h 1688"/>
              <a:gd name="connsiteX8" fmla="*/ 668 w 5827"/>
              <a:gd name="connsiteY8" fmla="*/ 1682 h 1688"/>
              <a:gd name="connsiteX9" fmla="*/ 739 w 5827"/>
              <a:gd name="connsiteY9" fmla="*/ 1686 h 1688"/>
              <a:gd name="connsiteX10" fmla="*/ 812 w 5827"/>
              <a:gd name="connsiteY10" fmla="*/ 1688 h 1688"/>
              <a:gd name="connsiteX11" fmla="*/ 883 w 5827"/>
              <a:gd name="connsiteY11" fmla="*/ 1686 h 1688"/>
              <a:gd name="connsiteX12" fmla="*/ 954 w 5827"/>
              <a:gd name="connsiteY12" fmla="*/ 1684 h 1688"/>
              <a:gd name="connsiteX13" fmla="*/ 1027 w 5827"/>
              <a:gd name="connsiteY13" fmla="*/ 1680 h 1688"/>
              <a:gd name="connsiteX14" fmla="*/ 1098 w 5827"/>
              <a:gd name="connsiteY14" fmla="*/ 1674 h 1688"/>
              <a:gd name="connsiteX15" fmla="*/ 1167 w 5827"/>
              <a:gd name="connsiteY15" fmla="*/ 1668 h 1688"/>
              <a:gd name="connsiteX16" fmla="*/ 1238 w 5827"/>
              <a:gd name="connsiteY16" fmla="*/ 1658 h 1688"/>
              <a:gd name="connsiteX17" fmla="*/ 1309 w 5827"/>
              <a:gd name="connsiteY17" fmla="*/ 1648 h 1688"/>
              <a:gd name="connsiteX18" fmla="*/ 1377 w 5827"/>
              <a:gd name="connsiteY18" fmla="*/ 1637 h 1688"/>
              <a:gd name="connsiteX19" fmla="*/ 1446 w 5827"/>
              <a:gd name="connsiteY19" fmla="*/ 1623 h 1688"/>
              <a:gd name="connsiteX20" fmla="*/ 1517 w 5827"/>
              <a:gd name="connsiteY20" fmla="*/ 1609 h 1688"/>
              <a:gd name="connsiteX21" fmla="*/ 1585 w 5827"/>
              <a:gd name="connsiteY21" fmla="*/ 1593 h 1688"/>
              <a:gd name="connsiteX22" fmla="*/ 1654 w 5827"/>
              <a:gd name="connsiteY22" fmla="*/ 1575 h 1688"/>
              <a:gd name="connsiteX23" fmla="*/ 1722 w 5827"/>
              <a:gd name="connsiteY23" fmla="*/ 1555 h 1688"/>
              <a:gd name="connsiteX24" fmla="*/ 1789 w 5827"/>
              <a:gd name="connsiteY24" fmla="*/ 1536 h 1688"/>
              <a:gd name="connsiteX25" fmla="*/ 1857 w 5827"/>
              <a:gd name="connsiteY25" fmla="*/ 1514 h 1688"/>
              <a:gd name="connsiteX26" fmla="*/ 1992 w 5827"/>
              <a:gd name="connsiteY26" fmla="*/ 1468 h 1688"/>
              <a:gd name="connsiteX27" fmla="*/ 2125 w 5827"/>
              <a:gd name="connsiteY27" fmla="*/ 1419 h 1688"/>
              <a:gd name="connsiteX28" fmla="*/ 2258 w 5827"/>
              <a:gd name="connsiteY28" fmla="*/ 1365 h 1688"/>
              <a:gd name="connsiteX29" fmla="*/ 2388 w 5827"/>
              <a:gd name="connsiteY29" fmla="*/ 1306 h 1688"/>
              <a:gd name="connsiteX30" fmla="*/ 2518 w 5827"/>
              <a:gd name="connsiteY30" fmla="*/ 1245 h 1688"/>
              <a:gd name="connsiteX31" fmla="*/ 2646 w 5827"/>
              <a:gd name="connsiteY31" fmla="*/ 1181 h 1688"/>
              <a:gd name="connsiteX32" fmla="*/ 2775 w 5827"/>
              <a:gd name="connsiteY32" fmla="*/ 1114 h 1688"/>
              <a:gd name="connsiteX33" fmla="*/ 2903 w 5827"/>
              <a:gd name="connsiteY33" fmla="*/ 1045 h 1688"/>
              <a:gd name="connsiteX34" fmla="*/ 3026 w 5827"/>
              <a:gd name="connsiteY34" fmla="*/ 974 h 1688"/>
              <a:gd name="connsiteX35" fmla="*/ 3152 w 5827"/>
              <a:gd name="connsiteY35" fmla="*/ 900 h 1688"/>
              <a:gd name="connsiteX36" fmla="*/ 3275 w 5827"/>
              <a:gd name="connsiteY36" fmla="*/ 827 h 1688"/>
              <a:gd name="connsiteX37" fmla="*/ 3397 w 5827"/>
              <a:gd name="connsiteY37" fmla="*/ 752 h 1688"/>
              <a:gd name="connsiteX38" fmla="*/ 3518 w 5827"/>
              <a:gd name="connsiteY38" fmla="*/ 677 h 1688"/>
              <a:gd name="connsiteX39" fmla="*/ 3756 w 5827"/>
              <a:gd name="connsiteY39" fmla="*/ 522 h 1688"/>
              <a:gd name="connsiteX40" fmla="*/ 3989 w 5827"/>
              <a:gd name="connsiteY40" fmla="*/ 372 h 1688"/>
              <a:gd name="connsiteX41" fmla="*/ 3989 w 5827"/>
              <a:gd name="connsiteY41" fmla="*/ 372 h 1688"/>
              <a:gd name="connsiteX42" fmla="*/ 4046 w 5827"/>
              <a:gd name="connsiteY42" fmla="*/ 336 h 1688"/>
              <a:gd name="connsiteX43" fmla="*/ 4103 w 5827"/>
              <a:gd name="connsiteY43" fmla="*/ 301 h 1688"/>
              <a:gd name="connsiteX44" fmla="*/ 4161 w 5827"/>
              <a:gd name="connsiteY44" fmla="*/ 269 h 1688"/>
              <a:gd name="connsiteX45" fmla="*/ 4218 w 5827"/>
              <a:gd name="connsiteY45" fmla="*/ 239 h 1688"/>
              <a:gd name="connsiteX46" fmla="*/ 4275 w 5827"/>
              <a:gd name="connsiteY46" fmla="*/ 212 h 1688"/>
              <a:gd name="connsiteX47" fmla="*/ 4332 w 5827"/>
              <a:gd name="connsiteY47" fmla="*/ 186 h 1688"/>
              <a:gd name="connsiteX48" fmla="*/ 4387 w 5827"/>
              <a:gd name="connsiteY48" fmla="*/ 162 h 1688"/>
              <a:gd name="connsiteX49" fmla="*/ 4444 w 5827"/>
              <a:gd name="connsiteY49" fmla="*/ 141 h 1688"/>
              <a:gd name="connsiteX50" fmla="*/ 4499 w 5827"/>
              <a:gd name="connsiteY50" fmla="*/ 119 h 1688"/>
              <a:gd name="connsiteX51" fmla="*/ 4554 w 5827"/>
              <a:gd name="connsiteY51" fmla="*/ 101 h 1688"/>
              <a:gd name="connsiteX52" fmla="*/ 4609 w 5827"/>
              <a:gd name="connsiteY52" fmla="*/ 85 h 1688"/>
              <a:gd name="connsiteX53" fmla="*/ 4664 w 5827"/>
              <a:gd name="connsiteY53" fmla="*/ 69 h 1688"/>
              <a:gd name="connsiteX54" fmla="*/ 4719 w 5827"/>
              <a:gd name="connsiteY54" fmla="*/ 55 h 1688"/>
              <a:gd name="connsiteX55" fmla="*/ 4771 w 5827"/>
              <a:gd name="connsiteY55" fmla="*/ 44 h 1688"/>
              <a:gd name="connsiteX56" fmla="*/ 4824 w 5827"/>
              <a:gd name="connsiteY56" fmla="*/ 34 h 1688"/>
              <a:gd name="connsiteX57" fmla="*/ 4876 w 5827"/>
              <a:gd name="connsiteY57" fmla="*/ 24 h 1688"/>
              <a:gd name="connsiteX58" fmla="*/ 4929 w 5827"/>
              <a:gd name="connsiteY58" fmla="*/ 18 h 1688"/>
              <a:gd name="connsiteX59" fmla="*/ 4979 w 5827"/>
              <a:gd name="connsiteY59" fmla="*/ 12 h 1688"/>
              <a:gd name="connsiteX60" fmla="*/ 5032 w 5827"/>
              <a:gd name="connsiteY60" fmla="*/ 6 h 1688"/>
              <a:gd name="connsiteX61" fmla="*/ 5082 w 5827"/>
              <a:gd name="connsiteY61" fmla="*/ 2 h 1688"/>
              <a:gd name="connsiteX62" fmla="*/ 5181 w 5827"/>
              <a:gd name="connsiteY62" fmla="*/ 0 h 1688"/>
              <a:gd name="connsiteX63" fmla="*/ 5277 w 5827"/>
              <a:gd name="connsiteY63" fmla="*/ 0 h 1688"/>
              <a:gd name="connsiteX64" fmla="*/ 5370 w 5827"/>
              <a:gd name="connsiteY64" fmla="*/ 6 h 1688"/>
              <a:gd name="connsiteX65" fmla="*/ 5460 w 5827"/>
              <a:gd name="connsiteY65" fmla="*/ 14 h 1688"/>
              <a:gd name="connsiteX66" fmla="*/ 5547 w 5827"/>
              <a:gd name="connsiteY66" fmla="*/ 26 h 1688"/>
              <a:gd name="connsiteX67" fmla="*/ 5631 w 5827"/>
              <a:gd name="connsiteY67" fmla="*/ 40 h 1688"/>
              <a:gd name="connsiteX68" fmla="*/ 5711 w 5827"/>
              <a:gd name="connsiteY68" fmla="*/ 57 h 1688"/>
              <a:gd name="connsiteX69" fmla="*/ 5787 w 5827"/>
              <a:gd name="connsiteY69" fmla="*/ 75 h 1688"/>
              <a:gd name="connsiteX70" fmla="*/ 5827 w 5827"/>
              <a:gd name="connsiteY70" fmla="*/ 370 h 1688"/>
              <a:gd name="connsiteX71" fmla="*/ 5764 w 5827"/>
              <a:gd name="connsiteY71" fmla="*/ 453 h 1688"/>
              <a:gd name="connsiteX72" fmla="*/ 5688 w 5827"/>
              <a:gd name="connsiteY72" fmla="*/ 418 h 1688"/>
              <a:gd name="connsiteX73" fmla="*/ 5608 w 5827"/>
              <a:gd name="connsiteY73" fmla="*/ 386 h 1688"/>
              <a:gd name="connsiteX74" fmla="*/ 5524 w 5827"/>
              <a:gd name="connsiteY74" fmla="*/ 354 h 1688"/>
              <a:gd name="connsiteX75" fmla="*/ 5437 w 5827"/>
              <a:gd name="connsiteY75" fmla="*/ 327 h 1688"/>
              <a:gd name="connsiteX76" fmla="*/ 5345 w 5827"/>
              <a:gd name="connsiteY76" fmla="*/ 301 h 1688"/>
              <a:gd name="connsiteX77" fmla="*/ 5251 w 5827"/>
              <a:gd name="connsiteY77" fmla="*/ 279 h 1688"/>
              <a:gd name="connsiteX78" fmla="*/ 5153 w 5827"/>
              <a:gd name="connsiteY78" fmla="*/ 261 h 1688"/>
              <a:gd name="connsiteX79" fmla="*/ 5105 w 5827"/>
              <a:gd name="connsiteY79" fmla="*/ 253 h 1688"/>
              <a:gd name="connsiteX80" fmla="*/ 5055 w 5827"/>
              <a:gd name="connsiteY80" fmla="*/ 245 h 1688"/>
              <a:gd name="connsiteX81" fmla="*/ 5002 w 5827"/>
              <a:gd name="connsiteY81" fmla="*/ 241 h 1688"/>
              <a:gd name="connsiteX82" fmla="*/ 4950 w 5827"/>
              <a:gd name="connsiteY82" fmla="*/ 237 h 1688"/>
              <a:gd name="connsiteX83" fmla="*/ 4897 w 5827"/>
              <a:gd name="connsiteY83" fmla="*/ 234 h 1688"/>
              <a:gd name="connsiteX84" fmla="*/ 4844 w 5827"/>
              <a:gd name="connsiteY84" fmla="*/ 234 h 1688"/>
              <a:gd name="connsiteX85" fmla="*/ 4792 w 5827"/>
              <a:gd name="connsiteY85" fmla="*/ 234 h 1688"/>
              <a:gd name="connsiteX86" fmla="*/ 4737 w 5827"/>
              <a:gd name="connsiteY86" fmla="*/ 234 h 1688"/>
              <a:gd name="connsiteX87" fmla="*/ 4682 w 5827"/>
              <a:gd name="connsiteY87" fmla="*/ 237 h 1688"/>
              <a:gd name="connsiteX88" fmla="*/ 4625 w 5827"/>
              <a:gd name="connsiteY88" fmla="*/ 241 h 1688"/>
              <a:gd name="connsiteX89" fmla="*/ 4570 w 5827"/>
              <a:gd name="connsiteY89" fmla="*/ 247 h 1688"/>
              <a:gd name="connsiteX90" fmla="*/ 4513 w 5827"/>
              <a:gd name="connsiteY90" fmla="*/ 255 h 1688"/>
              <a:gd name="connsiteX91" fmla="*/ 4456 w 5827"/>
              <a:gd name="connsiteY91" fmla="*/ 265 h 1688"/>
              <a:gd name="connsiteX92" fmla="*/ 4398 w 5827"/>
              <a:gd name="connsiteY92" fmla="*/ 277 h 1688"/>
              <a:gd name="connsiteX93" fmla="*/ 4339 w 5827"/>
              <a:gd name="connsiteY93" fmla="*/ 291 h 1688"/>
              <a:gd name="connsiteX94" fmla="*/ 4279 w 5827"/>
              <a:gd name="connsiteY94" fmla="*/ 305 h 1688"/>
              <a:gd name="connsiteX95" fmla="*/ 4220 w 5827"/>
              <a:gd name="connsiteY95" fmla="*/ 323 h 1688"/>
              <a:gd name="connsiteX96" fmla="*/ 4161 w 5827"/>
              <a:gd name="connsiteY96" fmla="*/ 342 h 1688"/>
              <a:gd name="connsiteX97" fmla="*/ 4101 w 5827"/>
              <a:gd name="connsiteY97" fmla="*/ 362 h 1688"/>
              <a:gd name="connsiteX98" fmla="*/ 4039 w 5827"/>
              <a:gd name="connsiteY98" fmla="*/ 386 h 1688"/>
              <a:gd name="connsiteX99" fmla="*/ 4039 w 5827"/>
              <a:gd name="connsiteY99" fmla="*/ 386 h 1688"/>
              <a:gd name="connsiteX100" fmla="*/ 3795 w 5827"/>
              <a:gd name="connsiteY100" fmla="*/ 485 h 1688"/>
              <a:gd name="connsiteX101" fmla="*/ 3543 w 5827"/>
              <a:gd name="connsiteY101" fmla="*/ 584 h 1688"/>
              <a:gd name="connsiteX102" fmla="*/ 3417 w 5827"/>
              <a:gd name="connsiteY102" fmla="*/ 633 h 1688"/>
              <a:gd name="connsiteX103" fmla="*/ 3289 w 5827"/>
              <a:gd name="connsiteY103" fmla="*/ 681 h 1688"/>
              <a:gd name="connsiteX104" fmla="*/ 3161 w 5827"/>
              <a:gd name="connsiteY104" fmla="*/ 728 h 1688"/>
              <a:gd name="connsiteX105" fmla="*/ 3031 w 5827"/>
              <a:gd name="connsiteY105" fmla="*/ 774 h 1688"/>
              <a:gd name="connsiteX106" fmla="*/ 2898 w 5827"/>
              <a:gd name="connsiteY106" fmla="*/ 815 h 1688"/>
              <a:gd name="connsiteX107" fmla="*/ 2768 w 5827"/>
              <a:gd name="connsiteY107" fmla="*/ 857 h 1688"/>
              <a:gd name="connsiteX108" fmla="*/ 2635 w 5827"/>
              <a:gd name="connsiteY108" fmla="*/ 894 h 1688"/>
              <a:gd name="connsiteX109" fmla="*/ 2500 w 5827"/>
              <a:gd name="connsiteY109" fmla="*/ 930 h 1688"/>
              <a:gd name="connsiteX110" fmla="*/ 2367 w 5827"/>
              <a:gd name="connsiteY110" fmla="*/ 964 h 1688"/>
              <a:gd name="connsiteX111" fmla="*/ 2230 w 5827"/>
              <a:gd name="connsiteY111" fmla="*/ 991 h 1688"/>
              <a:gd name="connsiteX112" fmla="*/ 2095 w 5827"/>
              <a:gd name="connsiteY112" fmla="*/ 1017 h 1688"/>
              <a:gd name="connsiteX113" fmla="*/ 1958 w 5827"/>
              <a:gd name="connsiteY113" fmla="*/ 1037 h 1688"/>
              <a:gd name="connsiteX114" fmla="*/ 1889 w 5827"/>
              <a:gd name="connsiteY114" fmla="*/ 1045 h 1688"/>
              <a:gd name="connsiteX115" fmla="*/ 1821 w 5827"/>
              <a:gd name="connsiteY115" fmla="*/ 1053 h 1688"/>
              <a:gd name="connsiteX116" fmla="*/ 1752 w 5827"/>
              <a:gd name="connsiteY116" fmla="*/ 1059 h 1688"/>
              <a:gd name="connsiteX117" fmla="*/ 1684 w 5827"/>
              <a:gd name="connsiteY117" fmla="*/ 1063 h 1688"/>
              <a:gd name="connsiteX118" fmla="*/ 1615 w 5827"/>
              <a:gd name="connsiteY118" fmla="*/ 1067 h 1688"/>
              <a:gd name="connsiteX119" fmla="*/ 1546 w 5827"/>
              <a:gd name="connsiteY119" fmla="*/ 1069 h 1688"/>
              <a:gd name="connsiteX120" fmla="*/ 1475 w 5827"/>
              <a:gd name="connsiteY120" fmla="*/ 1071 h 1688"/>
              <a:gd name="connsiteX121" fmla="*/ 1407 w 5827"/>
              <a:gd name="connsiteY121" fmla="*/ 1071 h 1688"/>
              <a:gd name="connsiteX122" fmla="*/ 1338 w 5827"/>
              <a:gd name="connsiteY122" fmla="*/ 1067 h 1688"/>
              <a:gd name="connsiteX123" fmla="*/ 1267 w 5827"/>
              <a:gd name="connsiteY123" fmla="*/ 1065 h 1688"/>
              <a:gd name="connsiteX124" fmla="*/ 1199 w 5827"/>
              <a:gd name="connsiteY124" fmla="*/ 1059 h 1688"/>
              <a:gd name="connsiteX125" fmla="*/ 1128 w 5827"/>
              <a:gd name="connsiteY125" fmla="*/ 1053 h 1688"/>
              <a:gd name="connsiteX126" fmla="*/ 1059 w 5827"/>
              <a:gd name="connsiteY126" fmla="*/ 1045 h 1688"/>
              <a:gd name="connsiteX127" fmla="*/ 988 w 5827"/>
              <a:gd name="connsiteY127" fmla="*/ 1033 h 1688"/>
              <a:gd name="connsiteX128" fmla="*/ 917 w 5827"/>
              <a:gd name="connsiteY128" fmla="*/ 1023 h 1688"/>
              <a:gd name="connsiteX129" fmla="*/ 849 w 5827"/>
              <a:gd name="connsiteY129" fmla="*/ 1009 h 1688"/>
              <a:gd name="connsiteX130" fmla="*/ 778 w 5827"/>
              <a:gd name="connsiteY130" fmla="*/ 993 h 1688"/>
              <a:gd name="connsiteX131" fmla="*/ 707 w 5827"/>
              <a:gd name="connsiteY131" fmla="*/ 976 h 1688"/>
              <a:gd name="connsiteX132" fmla="*/ 636 w 5827"/>
              <a:gd name="connsiteY132" fmla="*/ 958 h 1688"/>
              <a:gd name="connsiteX133" fmla="*/ 565 w 5827"/>
              <a:gd name="connsiteY133" fmla="*/ 936 h 1688"/>
              <a:gd name="connsiteX134" fmla="*/ 494 w 5827"/>
              <a:gd name="connsiteY134" fmla="*/ 914 h 1688"/>
              <a:gd name="connsiteX135" fmla="*/ 426 w 5827"/>
              <a:gd name="connsiteY135" fmla="*/ 889 h 1688"/>
              <a:gd name="connsiteX136" fmla="*/ 355 w 5827"/>
              <a:gd name="connsiteY136" fmla="*/ 861 h 1688"/>
              <a:gd name="connsiteX137" fmla="*/ 284 w 5827"/>
              <a:gd name="connsiteY137" fmla="*/ 833 h 1688"/>
              <a:gd name="connsiteX138" fmla="*/ 213 w 5827"/>
              <a:gd name="connsiteY138" fmla="*/ 801 h 1688"/>
              <a:gd name="connsiteX139" fmla="*/ 142 w 5827"/>
              <a:gd name="connsiteY139" fmla="*/ 768 h 1688"/>
              <a:gd name="connsiteX140" fmla="*/ 71 w 5827"/>
              <a:gd name="connsiteY140" fmla="*/ 732 h 1688"/>
              <a:gd name="connsiteX141" fmla="*/ 0 w 5827"/>
              <a:gd name="connsiteY141" fmla="*/ 695 h 1688"/>
              <a:gd name="connsiteX0" fmla="*/ 2 w 5758"/>
              <a:gd name="connsiteY0" fmla="*/ 732 h 1688"/>
              <a:gd name="connsiteX1" fmla="*/ 87 w 5758"/>
              <a:gd name="connsiteY1" fmla="*/ 1607 h 1688"/>
              <a:gd name="connsiteX2" fmla="*/ 160 w 5758"/>
              <a:gd name="connsiteY2" fmla="*/ 1625 h 1688"/>
              <a:gd name="connsiteX3" fmla="*/ 233 w 5758"/>
              <a:gd name="connsiteY3" fmla="*/ 1639 h 1688"/>
              <a:gd name="connsiteX4" fmla="*/ 306 w 5758"/>
              <a:gd name="connsiteY4" fmla="*/ 1652 h 1688"/>
              <a:gd name="connsiteX5" fmla="*/ 380 w 5758"/>
              <a:gd name="connsiteY5" fmla="*/ 1662 h 1688"/>
              <a:gd name="connsiteX6" fmla="*/ 453 w 5758"/>
              <a:gd name="connsiteY6" fmla="*/ 1670 h 1688"/>
              <a:gd name="connsiteX7" fmla="*/ 526 w 5758"/>
              <a:gd name="connsiteY7" fmla="*/ 1678 h 1688"/>
              <a:gd name="connsiteX8" fmla="*/ 599 w 5758"/>
              <a:gd name="connsiteY8" fmla="*/ 1682 h 1688"/>
              <a:gd name="connsiteX9" fmla="*/ 670 w 5758"/>
              <a:gd name="connsiteY9" fmla="*/ 1686 h 1688"/>
              <a:gd name="connsiteX10" fmla="*/ 743 w 5758"/>
              <a:gd name="connsiteY10" fmla="*/ 1688 h 1688"/>
              <a:gd name="connsiteX11" fmla="*/ 814 w 5758"/>
              <a:gd name="connsiteY11" fmla="*/ 1686 h 1688"/>
              <a:gd name="connsiteX12" fmla="*/ 885 w 5758"/>
              <a:gd name="connsiteY12" fmla="*/ 1684 h 1688"/>
              <a:gd name="connsiteX13" fmla="*/ 958 w 5758"/>
              <a:gd name="connsiteY13" fmla="*/ 1680 h 1688"/>
              <a:gd name="connsiteX14" fmla="*/ 1029 w 5758"/>
              <a:gd name="connsiteY14" fmla="*/ 1674 h 1688"/>
              <a:gd name="connsiteX15" fmla="*/ 1098 w 5758"/>
              <a:gd name="connsiteY15" fmla="*/ 1668 h 1688"/>
              <a:gd name="connsiteX16" fmla="*/ 1169 w 5758"/>
              <a:gd name="connsiteY16" fmla="*/ 1658 h 1688"/>
              <a:gd name="connsiteX17" fmla="*/ 1240 w 5758"/>
              <a:gd name="connsiteY17" fmla="*/ 1648 h 1688"/>
              <a:gd name="connsiteX18" fmla="*/ 1308 w 5758"/>
              <a:gd name="connsiteY18" fmla="*/ 1637 h 1688"/>
              <a:gd name="connsiteX19" fmla="*/ 1377 w 5758"/>
              <a:gd name="connsiteY19" fmla="*/ 1623 h 1688"/>
              <a:gd name="connsiteX20" fmla="*/ 1448 w 5758"/>
              <a:gd name="connsiteY20" fmla="*/ 1609 h 1688"/>
              <a:gd name="connsiteX21" fmla="*/ 1516 w 5758"/>
              <a:gd name="connsiteY21" fmla="*/ 1593 h 1688"/>
              <a:gd name="connsiteX22" fmla="*/ 1585 w 5758"/>
              <a:gd name="connsiteY22" fmla="*/ 1575 h 1688"/>
              <a:gd name="connsiteX23" fmla="*/ 1653 w 5758"/>
              <a:gd name="connsiteY23" fmla="*/ 1555 h 1688"/>
              <a:gd name="connsiteX24" fmla="*/ 1720 w 5758"/>
              <a:gd name="connsiteY24" fmla="*/ 1536 h 1688"/>
              <a:gd name="connsiteX25" fmla="*/ 1788 w 5758"/>
              <a:gd name="connsiteY25" fmla="*/ 1514 h 1688"/>
              <a:gd name="connsiteX26" fmla="*/ 1923 w 5758"/>
              <a:gd name="connsiteY26" fmla="*/ 1468 h 1688"/>
              <a:gd name="connsiteX27" fmla="*/ 2056 w 5758"/>
              <a:gd name="connsiteY27" fmla="*/ 1419 h 1688"/>
              <a:gd name="connsiteX28" fmla="*/ 2189 w 5758"/>
              <a:gd name="connsiteY28" fmla="*/ 1365 h 1688"/>
              <a:gd name="connsiteX29" fmla="*/ 2319 w 5758"/>
              <a:gd name="connsiteY29" fmla="*/ 1306 h 1688"/>
              <a:gd name="connsiteX30" fmla="*/ 2449 w 5758"/>
              <a:gd name="connsiteY30" fmla="*/ 1245 h 1688"/>
              <a:gd name="connsiteX31" fmla="*/ 2577 w 5758"/>
              <a:gd name="connsiteY31" fmla="*/ 1181 h 1688"/>
              <a:gd name="connsiteX32" fmla="*/ 2706 w 5758"/>
              <a:gd name="connsiteY32" fmla="*/ 1114 h 1688"/>
              <a:gd name="connsiteX33" fmla="*/ 2834 w 5758"/>
              <a:gd name="connsiteY33" fmla="*/ 1045 h 1688"/>
              <a:gd name="connsiteX34" fmla="*/ 2957 w 5758"/>
              <a:gd name="connsiteY34" fmla="*/ 974 h 1688"/>
              <a:gd name="connsiteX35" fmla="*/ 3083 w 5758"/>
              <a:gd name="connsiteY35" fmla="*/ 900 h 1688"/>
              <a:gd name="connsiteX36" fmla="*/ 3206 w 5758"/>
              <a:gd name="connsiteY36" fmla="*/ 827 h 1688"/>
              <a:gd name="connsiteX37" fmla="*/ 3328 w 5758"/>
              <a:gd name="connsiteY37" fmla="*/ 752 h 1688"/>
              <a:gd name="connsiteX38" fmla="*/ 3449 w 5758"/>
              <a:gd name="connsiteY38" fmla="*/ 677 h 1688"/>
              <a:gd name="connsiteX39" fmla="*/ 3687 w 5758"/>
              <a:gd name="connsiteY39" fmla="*/ 522 h 1688"/>
              <a:gd name="connsiteX40" fmla="*/ 3920 w 5758"/>
              <a:gd name="connsiteY40" fmla="*/ 372 h 1688"/>
              <a:gd name="connsiteX41" fmla="*/ 3920 w 5758"/>
              <a:gd name="connsiteY41" fmla="*/ 372 h 1688"/>
              <a:gd name="connsiteX42" fmla="*/ 3977 w 5758"/>
              <a:gd name="connsiteY42" fmla="*/ 336 h 1688"/>
              <a:gd name="connsiteX43" fmla="*/ 4034 w 5758"/>
              <a:gd name="connsiteY43" fmla="*/ 301 h 1688"/>
              <a:gd name="connsiteX44" fmla="*/ 4092 w 5758"/>
              <a:gd name="connsiteY44" fmla="*/ 269 h 1688"/>
              <a:gd name="connsiteX45" fmla="*/ 4149 w 5758"/>
              <a:gd name="connsiteY45" fmla="*/ 239 h 1688"/>
              <a:gd name="connsiteX46" fmla="*/ 4206 w 5758"/>
              <a:gd name="connsiteY46" fmla="*/ 212 h 1688"/>
              <a:gd name="connsiteX47" fmla="*/ 4263 w 5758"/>
              <a:gd name="connsiteY47" fmla="*/ 186 h 1688"/>
              <a:gd name="connsiteX48" fmla="*/ 4318 w 5758"/>
              <a:gd name="connsiteY48" fmla="*/ 162 h 1688"/>
              <a:gd name="connsiteX49" fmla="*/ 4375 w 5758"/>
              <a:gd name="connsiteY49" fmla="*/ 141 h 1688"/>
              <a:gd name="connsiteX50" fmla="*/ 4430 w 5758"/>
              <a:gd name="connsiteY50" fmla="*/ 119 h 1688"/>
              <a:gd name="connsiteX51" fmla="*/ 4485 w 5758"/>
              <a:gd name="connsiteY51" fmla="*/ 101 h 1688"/>
              <a:gd name="connsiteX52" fmla="*/ 4540 w 5758"/>
              <a:gd name="connsiteY52" fmla="*/ 85 h 1688"/>
              <a:gd name="connsiteX53" fmla="*/ 4595 w 5758"/>
              <a:gd name="connsiteY53" fmla="*/ 69 h 1688"/>
              <a:gd name="connsiteX54" fmla="*/ 4650 w 5758"/>
              <a:gd name="connsiteY54" fmla="*/ 55 h 1688"/>
              <a:gd name="connsiteX55" fmla="*/ 4702 w 5758"/>
              <a:gd name="connsiteY55" fmla="*/ 44 h 1688"/>
              <a:gd name="connsiteX56" fmla="*/ 4755 w 5758"/>
              <a:gd name="connsiteY56" fmla="*/ 34 h 1688"/>
              <a:gd name="connsiteX57" fmla="*/ 4807 w 5758"/>
              <a:gd name="connsiteY57" fmla="*/ 24 h 1688"/>
              <a:gd name="connsiteX58" fmla="*/ 4860 w 5758"/>
              <a:gd name="connsiteY58" fmla="*/ 18 h 1688"/>
              <a:gd name="connsiteX59" fmla="*/ 4910 w 5758"/>
              <a:gd name="connsiteY59" fmla="*/ 12 h 1688"/>
              <a:gd name="connsiteX60" fmla="*/ 4963 w 5758"/>
              <a:gd name="connsiteY60" fmla="*/ 6 h 1688"/>
              <a:gd name="connsiteX61" fmla="*/ 5013 w 5758"/>
              <a:gd name="connsiteY61" fmla="*/ 2 h 1688"/>
              <a:gd name="connsiteX62" fmla="*/ 5112 w 5758"/>
              <a:gd name="connsiteY62" fmla="*/ 0 h 1688"/>
              <a:gd name="connsiteX63" fmla="*/ 5208 w 5758"/>
              <a:gd name="connsiteY63" fmla="*/ 0 h 1688"/>
              <a:gd name="connsiteX64" fmla="*/ 5301 w 5758"/>
              <a:gd name="connsiteY64" fmla="*/ 6 h 1688"/>
              <a:gd name="connsiteX65" fmla="*/ 5391 w 5758"/>
              <a:gd name="connsiteY65" fmla="*/ 14 h 1688"/>
              <a:gd name="connsiteX66" fmla="*/ 5478 w 5758"/>
              <a:gd name="connsiteY66" fmla="*/ 26 h 1688"/>
              <a:gd name="connsiteX67" fmla="*/ 5562 w 5758"/>
              <a:gd name="connsiteY67" fmla="*/ 40 h 1688"/>
              <a:gd name="connsiteX68" fmla="*/ 5642 w 5758"/>
              <a:gd name="connsiteY68" fmla="*/ 57 h 1688"/>
              <a:gd name="connsiteX69" fmla="*/ 5718 w 5758"/>
              <a:gd name="connsiteY69" fmla="*/ 75 h 1688"/>
              <a:gd name="connsiteX70" fmla="*/ 5758 w 5758"/>
              <a:gd name="connsiteY70" fmla="*/ 370 h 1688"/>
              <a:gd name="connsiteX71" fmla="*/ 5695 w 5758"/>
              <a:gd name="connsiteY71" fmla="*/ 453 h 1688"/>
              <a:gd name="connsiteX72" fmla="*/ 5619 w 5758"/>
              <a:gd name="connsiteY72" fmla="*/ 418 h 1688"/>
              <a:gd name="connsiteX73" fmla="*/ 5539 w 5758"/>
              <a:gd name="connsiteY73" fmla="*/ 386 h 1688"/>
              <a:gd name="connsiteX74" fmla="*/ 5455 w 5758"/>
              <a:gd name="connsiteY74" fmla="*/ 354 h 1688"/>
              <a:gd name="connsiteX75" fmla="*/ 5368 w 5758"/>
              <a:gd name="connsiteY75" fmla="*/ 327 h 1688"/>
              <a:gd name="connsiteX76" fmla="*/ 5276 w 5758"/>
              <a:gd name="connsiteY76" fmla="*/ 301 h 1688"/>
              <a:gd name="connsiteX77" fmla="*/ 5182 w 5758"/>
              <a:gd name="connsiteY77" fmla="*/ 279 h 1688"/>
              <a:gd name="connsiteX78" fmla="*/ 5084 w 5758"/>
              <a:gd name="connsiteY78" fmla="*/ 261 h 1688"/>
              <a:gd name="connsiteX79" fmla="*/ 5036 w 5758"/>
              <a:gd name="connsiteY79" fmla="*/ 253 h 1688"/>
              <a:gd name="connsiteX80" fmla="*/ 4986 w 5758"/>
              <a:gd name="connsiteY80" fmla="*/ 245 h 1688"/>
              <a:gd name="connsiteX81" fmla="*/ 4933 w 5758"/>
              <a:gd name="connsiteY81" fmla="*/ 241 h 1688"/>
              <a:gd name="connsiteX82" fmla="*/ 4881 w 5758"/>
              <a:gd name="connsiteY82" fmla="*/ 237 h 1688"/>
              <a:gd name="connsiteX83" fmla="*/ 4828 w 5758"/>
              <a:gd name="connsiteY83" fmla="*/ 234 h 1688"/>
              <a:gd name="connsiteX84" fmla="*/ 4775 w 5758"/>
              <a:gd name="connsiteY84" fmla="*/ 234 h 1688"/>
              <a:gd name="connsiteX85" fmla="*/ 4723 w 5758"/>
              <a:gd name="connsiteY85" fmla="*/ 234 h 1688"/>
              <a:gd name="connsiteX86" fmla="*/ 4668 w 5758"/>
              <a:gd name="connsiteY86" fmla="*/ 234 h 1688"/>
              <a:gd name="connsiteX87" fmla="*/ 4613 w 5758"/>
              <a:gd name="connsiteY87" fmla="*/ 237 h 1688"/>
              <a:gd name="connsiteX88" fmla="*/ 4556 w 5758"/>
              <a:gd name="connsiteY88" fmla="*/ 241 h 1688"/>
              <a:gd name="connsiteX89" fmla="*/ 4501 w 5758"/>
              <a:gd name="connsiteY89" fmla="*/ 247 h 1688"/>
              <a:gd name="connsiteX90" fmla="*/ 4444 w 5758"/>
              <a:gd name="connsiteY90" fmla="*/ 255 h 1688"/>
              <a:gd name="connsiteX91" fmla="*/ 4387 w 5758"/>
              <a:gd name="connsiteY91" fmla="*/ 265 h 1688"/>
              <a:gd name="connsiteX92" fmla="*/ 4329 w 5758"/>
              <a:gd name="connsiteY92" fmla="*/ 277 h 1688"/>
              <a:gd name="connsiteX93" fmla="*/ 4270 w 5758"/>
              <a:gd name="connsiteY93" fmla="*/ 291 h 1688"/>
              <a:gd name="connsiteX94" fmla="*/ 4210 w 5758"/>
              <a:gd name="connsiteY94" fmla="*/ 305 h 1688"/>
              <a:gd name="connsiteX95" fmla="*/ 4151 w 5758"/>
              <a:gd name="connsiteY95" fmla="*/ 323 h 1688"/>
              <a:gd name="connsiteX96" fmla="*/ 4092 w 5758"/>
              <a:gd name="connsiteY96" fmla="*/ 342 h 1688"/>
              <a:gd name="connsiteX97" fmla="*/ 4032 w 5758"/>
              <a:gd name="connsiteY97" fmla="*/ 362 h 1688"/>
              <a:gd name="connsiteX98" fmla="*/ 3970 w 5758"/>
              <a:gd name="connsiteY98" fmla="*/ 386 h 1688"/>
              <a:gd name="connsiteX99" fmla="*/ 3970 w 5758"/>
              <a:gd name="connsiteY99" fmla="*/ 386 h 1688"/>
              <a:gd name="connsiteX100" fmla="*/ 3726 w 5758"/>
              <a:gd name="connsiteY100" fmla="*/ 485 h 1688"/>
              <a:gd name="connsiteX101" fmla="*/ 3474 w 5758"/>
              <a:gd name="connsiteY101" fmla="*/ 584 h 1688"/>
              <a:gd name="connsiteX102" fmla="*/ 3348 w 5758"/>
              <a:gd name="connsiteY102" fmla="*/ 633 h 1688"/>
              <a:gd name="connsiteX103" fmla="*/ 3220 w 5758"/>
              <a:gd name="connsiteY103" fmla="*/ 681 h 1688"/>
              <a:gd name="connsiteX104" fmla="*/ 3092 w 5758"/>
              <a:gd name="connsiteY104" fmla="*/ 728 h 1688"/>
              <a:gd name="connsiteX105" fmla="*/ 2962 w 5758"/>
              <a:gd name="connsiteY105" fmla="*/ 774 h 1688"/>
              <a:gd name="connsiteX106" fmla="*/ 2829 w 5758"/>
              <a:gd name="connsiteY106" fmla="*/ 815 h 1688"/>
              <a:gd name="connsiteX107" fmla="*/ 2699 w 5758"/>
              <a:gd name="connsiteY107" fmla="*/ 857 h 1688"/>
              <a:gd name="connsiteX108" fmla="*/ 2566 w 5758"/>
              <a:gd name="connsiteY108" fmla="*/ 894 h 1688"/>
              <a:gd name="connsiteX109" fmla="*/ 2431 w 5758"/>
              <a:gd name="connsiteY109" fmla="*/ 930 h 1688"/>
              <a:gd name="connsiteX110" fmla="*/ 2298 w 5758"/>
              <a:gd name="connsiteY110" fmla="*/ 964 h 1688"/>
              <a:gd name="connsiteX111" fmla="*/ 2161 w 5758"/>
              <a:gd name="connsiteY111" fmla="*/ 991 h 1688"/>
              <a:gd name="connsiteX112" fmla="*/ 2026 w 5758"/>
              <a:gd name="connsiteY112" fmla="*/ 1017 h 1688"/>
              <a:gd name="connsiteX113" fmla="*/ 1889 w 5758"/>
              <a:gd name="connsiteY113" fmla="*/ 1037 h 1688"/>
              <a:gd name="connsiteX114" fmla="*/ 1820 w 5758"/>
              <a:gd name="connsiteY114" fmla="*/ 1045 h 1688"/>
              <a:gd name="connsiteX115" fmla="*/ 1752 w 5758"/>
              <a:gd name="connsiteY115" fmla="*/ 1053 h 1688"/>
              <a:gd name="connsiteX116" fmla="*/ 1683 w 5758"/>
              <a:gd name="connsiteY116" fmla="*/ 1059 h 1688"/>
              <a:gd name="connsiteX117" fmla="*/ 1615 w 5758"/>
              <a:gd name="connsiteY117" fmla="*/ 1063 h 1688"/>
              <a:gd name="connsiteX118" fmla="*/ 1546 w 5758"/>
              <a:gd name="connsiteY118" fmla="*/ 1067 h 1688"/>
              <a:gd name="connsiteX119" fmla="*/ 1477 w 5758"/>
              <a:gd name="connsiteY119" fmla="*/ 1069 h 1688"/>
              <a:gd name="connsiteX120" fmla="*/ 1406 w 5758"/>
              <a:gd name="connsiteY120" fmla="*/ 1071 h 1688"/>
              <a:gd name="connsiteX121" fmla="*/ 1338 w 5758"/>
              <a:gd name="connsiteY121" fmla="*/ 1071 h 1688"/>
              <a:gd name="connsiteX122" fmla="*/ 1269 w 5758"/>
              <a:gd name="connsiteY122" fmla="*/ 1067 h 1688"/>
              <a:gd name="connsiteX123" fmla="*/ 1198 w 5758"/>
              <a:gd name="connsiteY123" fmla="*/ 1065 h 1688"/>
              <a:gd name="connsiteX124" fmla="*/ 1130 w 5758"/>
              <a:gd name="connsiteY124" fmla="*/ 1059 h 1688"/>
              <a:gd name="connsiteX125" fmla="*/ 1059 w 5758"/>
              <a:gd name="connsiteY125" fmla="*/ 1053 h 1688"/>
              <a:gd name="connsiteX126" fmla="*/ 990 w 5758"/>
              <a:gd name="connsiteY126" fmla="*/ 1045 h 1688"/>
              <a:gd name="connsiteX127" fmla="*/ 919 w 5758"/>
              <a:gd name="connsiteY127" fmla="*/ 1033 h 1688"/>
              <a:gd name="connsiteX128" fmla="*/ 848 w 5758"/>
              <a:gd name="connsiteY128" fmla="*/ 1023 h 1688"/>
              <a:gd name="connsiteX129" fmla="*/ 780 w 5758"/>
              <a:gd name="connsiteY129" fmla="*/ 1009 h 1688"/>
              <a:gd name="connsiteX130" fmla="*/ 709 w 5758"/>
              <a:gd name="connsiteY130" fmla="*/ 993 h 1688"/>
              <a:gd name="connsiteX131" fmla="*/ 638 w 5758"/>
              <a:gd name="connsiteY131" fmla="*/ 976 h 1688"/>
              <a:gd name="connsiteX132" fmla="*/ 567 w 5758"/>
              <a:gd name="connsiteY132" fmla="*/ 958 h 1688"/>
              <a:gd name="connsiteX133" fmla="*/ 496 w 5758"/>
              <a:gd name="connsiteY133" fmla="*/ 936 h 1688"/>
              <a:gd name="connsiteX134" fmla="*/ 425 w 5758"/>
              <a:gd name="connsiteY134" fmla="*/ 914 h 1688"/>
              <a:gd name="connsiteX135" fmla="*/ 357 w 5758"/>
              <a:gd name="connsiteY135" fmla="*/ 889 h 1688"/>
              <a:gd name="connsiteX136" fmla="*/ 286 w 5758"/>
              <a:gd name="connsiteY136" fmla="*/ 861 h 1688"/>
              <a:gd name="connsiteX137" fmla="*/ 215 w 5758"/>
              <a:gd name="connsiteY137" fmla="*/ 833 h 1688"/>
              <a:gd name="connsiteX138" fmla="*/ 144 w 5758"/>
              <a:gd name="connsiteY138" fmla="*/ 801 h 1688"/>
              <a:gd name="connsiteX139" fmla="*/ 73 w 5758"/>
              <a:gd name="connsiteY139" fmla="*/ 768 h 1688"/>
              <a:gd name="connsiteX140" fmla="*/ 2 w 5758"/>
              <a:gd name="connsiteY140" fmla="*/ 732 h 1688"/>
              <a:gd name="connsiteX0" fmla="*/ 14 w 5770"/>
              <a:gd name="connsiteY0" fmla="*/ 732 h 1688"/>
              <a:gd name="connsiteX1" fmla="*/ 172 w 5770"/>
              <a:gd name="connsiteY1" fmla="*/ 1625 h 1688"/>
              <a:gd name="connsiteX2" fmla="*/ 245 w 5770"/>
              <a:gd name="connsiteY2" fmla="*/ 1639 h 1688"/>
              <a:gd name="connsiteX3" fmla="*/ 318 w 5770"/>
              <a:gd name="connsiteY3" fmla="*/ 1652 h 1688"/>
              <a:gd name="connsiteX4" fmla="*/ 392 w 5770"/>
              <a:gd name="connsiteY4" fmla="*/ 1662 h 1688"/>
              <a:gd name="connsiteX5" fmla="*/ 465 w 5770"/>
              <a:gd name="connsiteY5" fmla="*/ 1670 h 1688"/>
              <a:gd name="connsiteX6" fmla="*/ 538 w 5770"/>
              <a:gd name="connsiteY6" fmla="*/ 1678 h 1688"/>
              <a:gd name="connsiteX7" fmla="*/ 611 w 5770"/>
              <a:gd name="connsiteY7" fmla="*/ 1682 h 1688"/>
              <a:gd name="connsiteX8" fmla="*/ 682 w 5770"/>
              <a:gd name="connsiteY8" fmla="*/ 1686 h 1688"/>
              <a:gd name="connsiteX9" fmla="*/ 755 w 5770"/>
              <a:gd name="connsiteY9" fmla="*/ 1688 h 1688"/>
              <a:gd name="connsiteX10" fmla="*/ 826 w 5770"/>
              <a:gd name="connsiteY10" fmla="*/ 1686 h 1688"/>
              <a:gd name="connsiteX11" fmla="*/ 897 w 5770"/>
              <a:gd name="connsiteY11" fmla="*/ 1684 h 1688"/>
              <a:gd name="connsiteX12" fmla="*/ 970 w 5770"/>
              <a:gd name="connsiteY12" fmla="*/ 1680 h 1688"/>
              <a:gd name="connsiteX13" fmla="*/ 1041 w 5770"/>
              <a:gd name="connsiteY13" fmla="*/ 1674 h 1688"/>
              <a:gd name="connsiteX14" fmla="*/ 1110 w 5770"/>
              <a:gd name="connsiteY14" fmla="*/ 1668 h 1688"/>
              <a:gd name="connsiteX15" fmla="*/ 1181 w 5770"/>
              <a:gd name="connsiteY15" fmla="*/ 1658 h 1688"/>
              <a:gd name="connsiteX16" fmla="*/ 1252 w 5770"/>
              <a:gd name="connsiteY16" fmla="*/ 1648 h 1688"/>
              <a:gd name="connsiteX17" fmla="*/ 1320 w 5770"/>
              <a:gd name="connsiteY17" fmla="*/ 1637 h 1688"/>
              <a:gd name="connsiteX18" fmla="*/ 1389 w 5770"/>
              <a:gd name="connsiteY18" fmla="*/ 1623 h 1688"/>
              <a:gd name="connsiteX19" fmla="*/ 1460 w 5770"/>
              <a:gd name="connsiteY19" fmla="*/ 1609 h 1688"/>
              <a:gd name="connsiteX20" fmla="*/ 1528 w 5770"/>
              <a:gd name="connsiteY20" fmla="*/ 1593 h 1688"/>
              <a:gd name="connsiteX21" fmla="*/ 1597 w 5770"/>
              <a:gd name="connsiteY21" fmla="*/ 1575 h 1688"/>
              <a:gd name="connsiteX22" fmla="*/ 1665 w 5770"/>
              <a:gd name="connsiteY22" fmla="*/ 1555 h 1688"/>
              <a:gd name="connsiteX23" fmla="*/ 1732 w 5770"/>
              <a:gd name="connsiteY23" fmla="*/ 1536 h 1688"/>
              <a:gd name="connsiteX24" fmla="*/ 1800 w 5770"/>
              <a:gd name="connsiteY24" fmla="*/ 1514 h 1688"/>
              <a:gd name="connsiteX25" fmla="*/ 1935 w 5770"/>
              <a:gd name="connsiteY25" fmla="*/ 1468 h 1688"/>
              <a:gd name="connsiteX26" fmla="*/ 2068 w 5770"/>
              <a:gd name="connsiteY26" fmla="*/ 1419 h 1688"/>
              <a:gd name="connsiteX27" fmla="*/ 2201 w 5770"/>
              <a:gd name="connsiteY27" fmla="*/ 1365 h 1688"/>
              <a:gd name="connsiteX28" fmla="*/ 2331 w 5770"/>
              <a:gd name="connsiteY28" fmla="*/ 1306 h 1688"/>
              <a:gd name="connsiteX29" fmla="*/ 2461 w 5770"/>
              <a:gd name="connsiteY29" fmla="*/ 1245 h 1688"/>
              <a:gd name="connsiteX30" fmla="*/ 2589 w 5770"/>
              <a:gd name="connsiteY30" fmla="*/ 1181 h 1688"/>
              <a:gd name="connsiteX31" fmla="*/ 2718 w 5770"/>
              <a:gd name="connsiteY31" fmla="*/ 1114 h 1688"/>
              <a:gd name="connsiteX32" fmla="*/ 2846 w 5770"/>
              <a:gd name="connsiteY32" fmla="*/ 1045 h 1688"/>
              <a:gd name="connsiteX33" fmla="*/ 2969 w 5770"/>
              <a:gd name="connsiteY33" fmla="*/ 974 h 1688"/>
              <a:gd name="connsiteX34" fmla="*/ 3095 w 5770"/>
              <a:gd name="connsiteY34" fmla="*/ 900 h 1688"/>
              <a:gd name="connsiteX35" fmla="*/ 3218 w 5770"/>
              <a:gd name="connsiteY35" fmla="*/ 827 h 1688"/>
              <a:gd name="connsiteX36" fmla="*/ 3340 w 5770"/>
              <a:gd name="connsiteY36" fmla="*/ 752 h 1688"/>
              <a:gd name="connsiteX37" fmla="*/ 3461 w 5770"/>
              <a:gd name="connsiteY37" fmla="*/ 677 h 1688"/>
              <a:gd name="connsiteX38" fmla="*/ 3699 w 5770"/>
              <a:gd name="connsiteY38" fmla="*/ 522 h 1688"/>
              <a:gd name="connsiteX39" fmla="*/ 3932 w 5770"/>
              <a:gd name="connsiteY39" fmla="*/ 372 h 1688"/>
              <a:gd name="connsiteX40" fmla="*/ 3932 w 5770"/>
              <a:gd name="connsiteY40" fmla="*/ 372 h 1688"/>
              <a:gd name="connsiteX41" fmla="*/ 3989 w 5770"/>
              <a:gd name="connsiteY41" fmla="*/ 336 h 1688"/>
              <a:gd name="connsiteX42" fmla="*/ 4046 w 5770"/>
              <a:gd name="connsiteY42" fmla="*/ 301 h 1688"/>
              <a:gd name="connsiteX43" fmla="*/ 4104 w 5770"/>
              <a:gd name="connsiteY43" fmla="*/ 269 h 1688"/>
              <a:gd name="connsiteX44" fmla="*/ 4161 w 5770"/>
              <a:gd name="connsiteY44" fmla="*/ 239 h 1688"/>
              <a:gd name="connsiteX45" fmla="*/ 4218 w 5770"/>
              <a:gd name="connsiteY45" fmla="*/ 212 h 1688"/>
              <a:gd name="connsiteX46" fmla="*/ 4275 w 5770"/>
              <a:gd name="connsiteY46" fmla="*/ 186 h 1688"/>
              <a:gd name="connsiteX47" fmla="*/ 4330 w 5770"/>
              <a:gd name="connsiteY47" fmla="*/ 162 h 1688"/>
              <a:gd name="connsiteX48" fmla="*/ 4387 w 5770"/>
              <a:gd name="connsiteY48" fmla="*/ 141 h 1688"/>
              <a:gd name="connsiteX49" fmla="*/ 4442 w 5770"/>
              <a:gd name="connsiteY49" fmla="*/ 119 h 1688"/>
              <a:gd name="connsiteX50" fmla="*/ 4497 w 5770"/>
              <a:gd name="connsiteY50" fmla="*/ 101 h 1688"/>
              <a:gd name="connsiteX51" fmla="*/ 4552 w 5770"/>
              <a:gd name="connsiteY51" fmla="*/ 85 h 1688"/>
              <a:gd name="connsiteX52" fmla="*/ 4607 w 5770"/>
              <a:gd name="connsiteY52" fmla="*/ 69 h 1688"/>
              <a:gd name="connsiteX53" fmla="*/ 4662 w 5770"/>
              <a:gd name="connsiteY53" fmla="*/ 55 h 1688"/>
              <a:gd name="connsiteX54" fmla="*/ 4714 w 5770"/>
              <a:gd name="connsiteY54" fmla="*/ 44 h 1688"/>
              <a:gd name="connsiteX55" fmla="*/ 4767 w 5770"/>
              <a:gd name="connsiteY55" fmla="*/ 34 h 1688"/>
              <a:gd name="connsiteX56" fmla="*/ 4819 w 5770"/>
              <a:gd name="connsiteY56" fmla="*/ 24 h 1688"/>
              <a:gd name="connsiteX57" fmla="*/ 4872 w 5770"/>
              <a:gd name="connsiteY57" fmla="*/ 18 h 1688"/>
              <a:gd name="connsiteX58" fmla="*/ 4922 w 5770"/>
              <a:gd name="connsiteY58" fmla="*/ 12 h 1688"/>
              <a:gd name="connsiteX59" fmla="*/ 4975 w 5770"/>
              <a:gd name="connsiteY59" fmla="*/ 6 h 1688"/>
              <a:gd name="connsiteX60" fmla="*/ 5025 w 5770"/>
              <a:gd name="connsiteY60" fmla="*/ 2 h 1688"/>
              <a:gd name="connsiteX61" fmla="*/ 5124 w 5770"/>
              <a:gd name="connsiteY61" fmla="*/ 0 h 1688"/>
              <a:gd name="connsiteX62" fmla="*/ 5220 w 5770"/>
              <a:gd name="connsiteY62" fmla="*/ 0 h 1688"/>
              <a:gd name="connsiteX63" fmla="*/ 5313 w 5770"/>
              <a:gd name="connsiteY63" fmla="*/ 6 h 1688"/>
              <a:gd name="connsiteX64" fmla="*/ 5403 w 5770"/>
              <a:gd name="connsiteY64" fmla="*/ 14 h 1688"/>
              <a:gd name="connsiteX65" fmla="*/ 5490 w 5770"/>
              <a:gd name="connsiteY65" fmla="*/ 26 h 1688"/>
              <a:gd name="connsiteX66" fmla="*/ 5574 w 5770"/>
              <a:gd name="connsiteY66" fmla="*/ 40 h 1688"/>
              <a:gd name="connsiteX67" fmla="*/ 5654 w 5770"/>
              <a:gd name="connsiteY67" fmla="*/ 57 h 1688"/>
              <a:gd name="connsiteX68" fmla="*/ 5730 w 5770"/>
              <a:gd name="connsiteY68" fmla="*/ 75 h 1688"/>
              <a:gd name="connsiteX69" fmla="*/ 5770 w 5770"/>
              <a:gd name="connsiteY69" fmla="*/ 370 h 1688"/>
              <a:gd name="connsiteX70" fmla="*/ 5707 w 5770"/>
              <a:gd name="connsiteY70" fmla="*/ 453 h 1688"/>
              <a:gd name="connsiteX71" fmla="*/ 5631 w 5770"/>
              <a:gd name="connsiteY71" fmla="*/ 418 h 1688"/>
              <a:gd name="connsiteX72" fmla="*/ 5551 w 5770"/>
              <a:gd name="connsiteY72" fmla="*/ 386 h 1688"/>
              <a:gd name="connsiteX73" fmla="*/ 5467 w 5770"/>
              <a:gd name="connsiteY73" fmla="*/ 354 h 1688"/>
              <a:gd name="connsiteX74" fmla="*/ 5380 w 5770"/>
              <a:gd name="connsiteY74" fmla="*/ 327 h 1688"/>
              <a:gd name="connsiteX75" fmla="*/ 5288 w 5770"/>
              <a:gd name="connsiteY75" fmla="*/ 301 h 1688"/>
              <a:gd name="connsiteX76" fmla="*/ 5194 w 5770"/>
              <a:gd name="connsiteY76" fmla="*/ 279 h 1688"/>
              <a:gd name="connsiteX77" fmla="*/ 5096 w 5770"/>
              <a:gd name="connsiteY77" fmla="*/ 261 h 1688"/>
              <a:gd name="connsiteX78" fmla="*/ 5048 w 5770"/>
              <a:gd name="connsiteY78" fmla="*/ 253 h 1688"/>
              <a:gd name="connsiteX79" fmla="*/ 4998 w 5770"/>
              <a:gd name="connsiteY79" fmla="*/ 245 h 1688"/>
              <a:gd name="connsiteX80" fmla="*/ 4945 w 5770"/>
              <a:gd name="connsiteY80" fmla="*/ 241 h 1688"/>
              <a:gd name="connsiteX81" fmla="*/ 4893 w 5770"/>
              <a:gd name="connsiteY81" fmla="*/ 237 h 1688"/>
              <a:gd name="connsiteX82" fmla="*/ 4840 w 5770"/>
              <a:gd name="connsiteY82" fmla="*/ 234 h 1688"/>
              <a:gd name="connsiteX83" fmla="*/ 4787 w 5770"/>
              <a:gd name="connsiteY83" fmla="*/ 234 h 1688"/>
              <a:gd name="connsiteX84" fmla="*/ 4735 w 5770"/>
              <a:gd name="connsiteY84" fmla="*/ 234 h 1688"/>
              <a:gd name="connsiteX85" fmla="*/ 4680 w 5770"/>
              <a:gd name="connsiteY85" fmla="*/ 234 h 1688"/>
              <a:gd name="connsiteX86" fmla="*/ 4625 w 5770"/>
              <a:gd name="connsiteY86" fmla="*/ 237 h 1688"/>
              <a:gd name="connsiteX87" fmla="*/ 4568 w 5770"/>
              <a:gd name="connsiteY87" fmla="*/ 241 h 1688"/>
              <a:gd name="connsiteX88" fmla="*/ 4513 w 5770"/>
              <a:gd name="connsiteY88" fmla="*/ 247 h 1688"/>
              <a:gd name="connsiteX89" fmla="*/ 4456 w 5770"/>
              <a:gd name="connsiteY89" fmla="*/ 255 h 1688"/>
              <a:gd name="connsiteX90" fmla="*/ 4399 w 5770"/>
              <a:gd name="connsiteY90" fmla="*/ 265 h 1688"/>
              <a:gd name="connsiteX91" fmla="*/ 4341 w 5770"/>
              <a:gd name="connsiteY91" fmla="*/ 277 h 1688"/>
              <a:gd name="connsiteX92" fmla="*/ 4282 w 5770"/>
              <a:gd name="connsiteY92" fmla="*/ 291 h 1688"/>
              <a:gd name="connsiteX93" fmla="*/ 4222 w 5770"/>
              <a:gd name="connsiteY93" fmla="*/ 305 h 1688"/>
              <a:gd name="connsiteX94" fmla="*/ 4163 w 5770"/>
              <a:gd name="connsiteY94" fmla="*/ 323 h 1688"/>
              <a:gd name="connsiteX95" fmla="*/ 4104 w 5770"/>
              <a:gd name="connsiteY95" fmla="*/ 342 h 1688"/>
              <a:gd name="connsiteX96" fmla="*/ 4044 w 5770"/>
              <a:gd name="connsiteY96" fmla="*/ 362 h 1688"/>
              <a:gd name="connsiteX97" fmla="*/ 3982 w 5770"/>
              <a:gd name="connsiteY97" fmla="*/ 386 h 1688"/>
              <a:gd name="connsiteX98" fmla="*/ 3982 w 5770"/>
              <a:gd name="connsiteY98" fmla="*/ 386 h 1688"/>
              <a:gd name="connsiteX99" fmla="*/ 3738 w 5770"/>
              <a:gd name="connsiteY99" fmla="*/ 485 h 1688"/>
              <a:gd name="connsiteX100" fmla="*/ 3486 w 5770"/>
              <a:gd name="connsiteY100" fmla="*/ 584 h 1688"/>
              <a:gd name="connsiteX101" fmla="*/ 3360 w 5770"/>
              <a:gd name="connsiteY101" fmla="*/ 633 h 1688"/>
              <a:gd name="connsiteX102" fmla="*/ 3232 w 5770"/>
              <a:gd name="connsiteY102" fmla="*/ 681 h 1688"/>
              <a:gd name="connsiteX103" fmla="*/ 3104 w 5770"/>
              <a:gd name="connsiteY103" fmla="*/ 728 h 1688"/>
              <a:gd name="connsiteX104" fmla="*/ 2974 w 5770"/>
              <a:gd name="connsiteY104" fmla="*/ 774 h 1688"/>
              <a:gd name="connsiteX105" fmla="*/ 2841 w 5770"/>
              <a:gd name="connsiteY105" fmla="*/ 815 h 1688"/>
              <a:gd name="connsiteX106" fmla="*/ 2711 w 5770"/>
              <a:gd name="connsiteY106" fmla="*/ 857 h 1688"/>
              <a:gd name="connsiteX107" fmla="*/ 2578 w 5770"/>
              <a:gd name="connsiteY107" fmla="*/ 894 h 1688"/>
              <a:gd name="connsiteX108" fmla="*/ 2443 w 5770"/>
              <a:gd name="connsiteY108" fmla="*/ 930 h 1688"/>
              <a:gd name="connsiteX109" fmla="*/ 2310 w 5770"/>
              <a:gd name="connsiteY109" fmla="*/ 964 h 1688"/>
              <a:gd name="connsiteX110" fmla="*/ 2173 w 5770"/>
              <a:gd name="connsiteY110" fmla="*/ 991 h 1688"/>
              <a:gd name="connsiteX111" fmla="*/ 2038 w 5770"/>
              <a:gd name="connsiteY111" fmla="*/ 1017 h 1688"/>
              <a:gd name="connsiteX112" fmla="*/ 1901 w 5770"/>
              <a:gd name="connsiteY112" fmla="*/ 1037 h 1688"/>
              <a:gd name="connsiteX113" fmla="*/ 1832 w 5770"/>
              <a:gd name="connsiteY113" fmla="*/ 1045 h 1688"/>
              <a:gd name="connsiteX114" fmla="*/ 1764 w 5770"/>
              <a:gd name="connsiteY114" fmla="*/ 1053 h 1688"/>
              <a:gd name="connsiteX115" fmla="*/ 1695 w 5770"/>
              <a:gd name="connsiteY115" fmla="*/ 1059 h 1688"/>
              <a:gd name="connsiteX116" fmla="*/ 1627 w 5770"/>
              <a:gd name="connsiteY116" fmla="*/ 1063 h 1688"/>
              <a:gd name="connsiteX117" fmla="*/ 1558 w 5770"/>
              <a:gd name="connsiteY117" fmla="*/ 1067 h 1688"/>
              <a:gd name="connsiteX118" fmla="*/ 1489 w 5770"/>
              <a:gd name="connsiteY118" fmla="*/ 1069 h 1688"/>
              <a:gd name="connsiteX119" fmla="*/ 1418 w 5770"/>
              <a:gd name="connsiteY119" fmla="*/ 1071 h 1688"/>
              <a:gd name="connsiteX120" fmla="*/ 1350 w 5770"/>
              <a:gd name="connsiteY120" fmla="*/ 1071 h 1688"/>
              <a:gd name="connsiteX121" fmla="*/ 1281 w 5770"/>
              <a:gd name="connsiteY121" fmla="*/ 1067 h 1688"/>
              <a:gd name="connsiteX122" fmla="*/ 1210 w 5770"/>
              <a:gd name="connsiteY122" fmla="*/ 1065 h 1688"/>
              <a:gd name="connsiteX123" fmla="*/ 1142 w 5770"/>
              <a:gd name="connsiteY123" fmla="*/ 1059 h 1688"/>
              <a:gd name="connsiteX124" fmla="*/ 1071 w 5770"/>
              <a:gd name="connsiteY124" fmla="*/ 1053 h 1688"/>
              <a:gd name="connsiteX125" fmla="*/ 1002 w 5770"/>
              <a:gd name="connsiteY125" fmla="*/ 1045 h 1688"/>
              <a:gd name="connsiteX126" fmla="*/ 931 w 5770"/>
              <a:gd name="connsiteY126" fmla="*/ 1033 h 1688"/>
              <a:gd name="connsiteX127" fmla="*/ 860 w 5770"/>
              <a:gd name="connsiteY127" fmla="*/ 1023 h 1688"/>
              <a:gd name="connsiteX128" fmla="*/ 792 w 5770"/>
              <a:gd name="connsiteY128" fmla="*/ 1009 h 1688"/>
              <a:gd name="connsiteX129" fmla="*/ 721 w 5770"/>
              <a:gd name="connsiteY129" fmla="*/ 993 h 1688"/>
              <a:gd name="connsiteX130" fmla="*/ 650 w 5770"/>
              <a:gd name="connsiteY130" fmla="*/ 976 h 1688"/>
              <a:gd name="connsiteX131" fmla="*/ 579 w 5770"/>
              <a:gd name="connsiteY131" fmla="*/ 958 h 1688"/>
              <a:gd name="connsiteX132" fmla="*/ 508 w 5770"/>
              <a:gd name="connsiteY132" fmla="*/ 936 h 1688"/>
              <a:gd name="connsiteX133" fmla="*/ 437 w 5770"/>
              <a:gd name="connsiteY133" fmla="*/ 914 h 1688"/>
              <a:gd name="connsiteX134" fmla="*/ 369 w 5770"/>
              <a:gd name="connsiteY134" fmla="*/ 889 h 1688"/>
              <a:gd name="connsiteX135" fmla="*/ 298 w 5770"/>
              <a:gd name="connsiteY135" fmla="*/ 861 h 1688"/>
              <a:gd name="connsiteX136" fmla="*/ 227 w 5770"/>
              <a:gd name="connsiteY136" fmla="*/ 833 h 1688"/>
              <a:gd name="connsiteX137" fmla="*/ 156 w 5770"/>
              <a:gd name="connsiteY137" fmla="*/ 801 h 1688"/>
              <a:gd name="connsiteX138" fmla="*/ 85 w 5770"/>
              <a:gd name="connsiteY138" fmla="*/ 768 h 1688"/>
              <a:gd name="connsiteX139" fmla="*/ 14 w 5770"/>
              <a:gd name="connsiteY139" fmla="*/ 732 h 1688"/>
              <a:gd name="connsiteX0" fmla="*/ 0 w 5685"/>
              <a:gd name="connsiteY0" fmla="*/ 768 h 1688"/>
              <a:gd name="connsiteX1" fmla="*/ 87 w 5685"/>
              <a:gd name="connsiteY1" fmla="*/ 1625 h 1688"/>
              <a:gd name="connsiteX2" fmla="*/ 160 w 5685"/>
              <a:gd name="connsiteY2" fmla="*/ 1639 h 1688"/>
              <a:gd name="connsiteX3" fmla="*/ 233 w 5685"/>
              <a:gd name="connsiteY3" fmla="*/ 1652 h 1688"/>
              <a:gd name="connsiteX4" fmla="*/ 307 w 5685"/>
              <a:gd name="connsiteY4" fmla="*/ 1662 h 1688"/>
              <a:gd name="connsiteX5" fmla="*/ 380 w 5685"/>
              <a:gd name="connsiteY5" fmla="*/ 1670 h 1688"/>
              <a:gd name="connsiteX6" fmla="*/ 453 w 5685"/>
              <a:gd name="connsiteY6" fmla="*/ 1678 h 1688"/>
              <a:gd name="connsiteX7" fmla="*/ 526 w 5685"/>
              <a:gd name="connsiteY7" fmla="*/ 1682 h 1688"/>
              <a:gd name="connsiteX8" fmla="*/ 597 w 5685"/>
              <a:gd name="connsiteY8" fmla="*/ 1686 h 1688"/>
              <a:gd name="connsiteX9" fmla="*/ 670 w 5685"/>
              <a:gd name="connsiteY9" fmla="*/ 1688 h 1688"/>
              <a:gd name="connsiteX10" fmla="*/ 741 w 5685"/>
              <a:gd name="connsiteY10" fmla="*/ 1686 h 1688"/>
              <a:gd name="connsiteX11" fmla="*/ 812 w 5685"/>
              <a:gd name="connsiteY11" fmla="*/ 1684 h 1688"/>
              <a:gd name="connsiteX12" fmla="*/ 885 w 5685"/>
              <a:gd name="connsiteY12" fmla="*/ 1680 h 1688"/>
              <a:gd name="connsiteX13" fmla="*/ 956 w 5685"/>
              <a:gd name="connsiteY13" fmla="*/ 1674 h 1688"/>
              <a:gd name="connsiteX14" fmla="*/ 1025 w 5685"/>
              <a:gd name="connsiteY14" fmla="*/ 1668 h 1688"/>
              <a:gd name="connsiteX15" fmla="*/ 1096 w 5685"/>
              <a:gd name="connsiteY15" fmla="*/ 1658 h 1688"/>
              <a:gd name="connsiteX16" fmla="*/ 1167 w 5685"/>
              <a:gd name="connsiteY16" fmla="*/ 1648 h 1688"/>
              <a:gd name="connsiteX17" fmla="*/ 1235 w 5685"/>
              <a:gd name="connsiteY17" fmla="*/ 1637 h 1688"/>
              <a:gd name="connsiteX18" fmla="*/ 1304 w 5685"/>
              <a:gd name="connsiteY18" fmla="*/ 1623 h 1688"/>
              <a:gd name="connsiteX19" fmla="*/ 1375 w 5685"/>
              <a:gd name="connsiteY19" fmla="*/ 1609 h 1688"/>
              <a:gd name="connsiteX20" fmla="*/ 1443 w 5685"/>
              <a:gd name="connsiteY20" fmla="*/ 1593 h 1688"/>
              <a:gd name="connsiteX21" fmla="*/ 1512 w 5685"/>
              <a:gd name="connsiteY21" fmla="*/ 1575 h 1688"/>
              <a:gd name="connsiteX22" fmla="*/ 1580 w 5685"/>
              <a:gd name="connsiteY22" fmla="*/ 1555 h 1688"/>
              <a:gd name="connsiteX23" fmla="*/ 1647 w 5685"/>
              <a:gd name="connsiteY23" fmla="*/ 1536 h 1688"/>
              <a:gd name="connsiteX24" fmla="*/ 1715 w 5685"/>
              <a:gd name="connsiteY24" fmla="*/ 1514 h 1688"/>
              <a:gd name="connsiteX25" fmla="*/ 1850 w 5685"/>
              <a:gd name="connsiteY25" fmla="*/ 1468 h 1688"/>
              <a:gd name="connsiteX26" fmla="*/ 1983 w 5685"/>
              <a:gd name="connsiteY26" fmla="*/ 1419 h 1688"/>
              <a:gd name="connsiteX27" fmla="*/ 2116 w 5685"/>
              <a:gd name="connsiteY27" fmla="*/ 1365 h 1688"/>
              <a:gd name="connsiteX28" fmla="*/ 2246 w 5685"/>
              <a:gd name="connsiteY28" fmla="*/ 1306 h 1688"/>
              <a:gd name="connsiteX29" fmla="*/ 2376 w 5685"/>
              <a:gd name="connsiteY29" fmla="*/ 1245 h 1688"/>
              <a:gd name="connsiteX30" fmla="*/ 2504 w 5685"/>
              <a:gd name="connsiteY30" fmla="*/ 1181 h 1688"/>
              <a:gd name="connsiteX31" fmla="*/ 2633 w 5685"/>
              <a:gd name="connsiteY31" fmla="*/ 1114 h 1688"/>
              <a:gd name="connsiteX32" fmla="*/ 2761 w 5685"/>
              <a:gd name="connsiteY32" fmla="*/ 1045 h 1688"/>
              <a:gd name="connsiteX33" fmla="*/ 2884 w 5685"/>
              <a:gd name="connsiteY33" fmla="*/ 974 h 1688"/>
              <a:gd name="connsiteX34" fmla="*/ 3010 w 5685"/>
              <a:gd name="connsiteY34" fmla="*/ 900 h 1688"/>
              <a:gd name="connsiteX35" fmla="*/ 3133 w 5685"/>
              <a:gd name="connsiteY35" fmla="*/ 827 h 1688"/>
              <a:gd name="connsiteX36" fmla="*/ 3255 w 5685"/>
              <a:gd name="connsiteY36" fmla="*/ 752 h 1688"/>
              <a:gd name="connsiteX37" fmla="*/ 3376 w 5685"/>
              <a:gd name="connsiteY37" fmla="*/ 677 h 1688"/>
              <a:gd name="connsiteX38" fmla="*/ 3614 w 5685"/>
              <a:gd name="connsiteY38" fmla="*/ 522 h 1688"/>
              <a:gd name="connsiteX39" fmla="*/ 3847 w 5685"/>
              <a:gd name="connsiteY39" fmla="*/ 372 h 1688"/>
              <a:gd name="connsiteX40" fmla="*/ 3847 w 5685"/>
              <a:gd name="connsiteY40" fmla="*/ 372 h 1688"/>
              <a:gd name="connsiteX41" fmla="*/ 3904 w 5685"/>
              <a:gd name="connsiteY41" fmla="*/ 336 h 1688"/>
              <a:gd name="connsiteX42" fmla="*/ 3961 w 5685"/>
              <a:gd name="connsiteY42" fmla="*/ 301 h 1688"/>
              <a:gd name="connsiteX43" fmla="*/ 4019 w 5685"/>
              <a:gd name="connsiteY43" fmla="*/ 269 h 1688"/>
              <a:gd name="connsiteX44" fmla="*/ 4076 w 5685"/>
              <a:gd name="connsiteY44" fmla="*/ 239 h 1688"/>
              <a:gd name="connsiteX45" fmla="*/ 4133 w 5685"/>
              <a:gd name="connsiteY45" fmla="*/ 212 h 1688"/>
              <a:gd name="connsiteX46" fmla="*/ 4190 w 5685"/>
              <a:gd name="connsiteY46" fmla="*/ 186 h 1688"/>
              <a:gd name="connsiteX47" fmla="*/ 4245 w 5685"/>
              <a:gd name="connsiteY47" fmla="*/ 162 h 1688"/>
              <a:gd name="connsiteX48" fmla="*/ 4302 w 5685"/>
              <a:gd name="connsiteY48" fmla="*/ 141 h 1688"/>
              <a:gd name="connsiteX49" fmla="*/ 4357 w 5685"/>
              <a:gd name="connsiteY49" fmla="*/ 119 h 1688"/>
              <a:gd name="connsiteX50" fmla="*/ 4412 w 5685"/>
              <a:gd name="connsiteY50" fmla="*/ 101 h 1688"/>
              <a:gd name="connsiteX51" fmla="*/ 4467 w 5685"/>
              <a:gd name="connsiteY51" fmla="*/ 85 h 1688"/>
              <a:gd name="connsiteX52" fmla="*/ 4522 w 5685"/>
              <a:gd name="connsiteY52" fmla="*/ 69 h 1688"/>
              <a:gd name="connsiteX53" fmla="*/ 4577 w 5685"/>
              <a:gd name="connsiteY53" fmla="*/ 55 h 1688"/>
              <a:gd name="connsiteX54" fmla="*/ 4629 w 5685"/>
              <a:gd name="connsiteY54" fmla="*/ 44 h 1688"/>
              <a:gd name="connsiteX55" fmla="*/ 4682 w 5685"/>
              <a:gd name="connsiteY55" fmla="*/ 34 h 1688"/>
              <a:gd name="connsiteX56" fmla="*/ 4734 w 5685"/>
              <a:gd name="connsiteY56" fmla="*/ 24 h 1688"/>
              <a:gd name="connsiteX57" fmla="*/ 4787 w 5685"/>
              <a:gd name="connsiteY57" fmla="*/ 18 h 1688"/>
              <a:gd name="connsiteX58" fmla="*/ 4837 w 5685"/>
              <a:gd name="connsiteY58" fmla="*/ 12 h 1688"/>
              <a:gd name="connsiteX59" fmla="*/ 4890 w 5685"/>
              <a:gd name="connsiteY59" fmla="*/ 6 h 1688"/>
              <a:gd name="connsiteX60" fmla="*/ 4940 w 5685"/>
              <a:gd name="connsiteY60" fmla="*/ 2 h 1688"/>
              <a:gd name="connsiteX61" fmla="*/ 5039 w 5685"/>
              <a:gd name="connsiteY61" fmla="*/ 0 h 1688"/>
              <a:gd name="connsiteX62" fmla="*/ 5135 w 5685"/>
              <a:gd name="connsiteY62" fmla="*/ 0 h 1688"/>
              <a:gd name="connsiteX63" fmla="*/ 5228 w 5685"/>
              <a:gd name="connsiteY63" fmla="*/ 6 h 1688"/>
              <a:gd name="connsiteX64" fmla="*/ 5318 w 5685"/>
              <a:gd name="connsiteY64" fmla="*/ 14 h 1688"/>
              <a:gd name="connsiteX65" fmla="*/ 5405 w 5685"/>
              <a:gd name="connsiteY65" fmla="*/ 26 h 1688"/>
              <a:gd name="connsiteX66" fmla="*/ 5489 w 5685"/>
              <a:gd name="connsiteY66" fmla="*/ 40 h 1688"/>
              <a:gd name="connsiteX67" fmla="*/ 5569 w 5685"/>
              <a:gd name="connsiteY67" fmla="*/ 57 h 1688"/>
              <a:gd name="connsiteX68" fmla="*/ 5645 w 5685"/>
              <a:gd name="connsiteY68" fmla="*/ 75 h 1688"/>
              <a:gd name="connsiteX69" fmla="*/ 5685 w 5685"/>
              <a:gd name="connsiteY69" fmla="*/ 370 h 1688"/>
              <a:gd name="connsiteX70" fmla="*/ 5622 w 5685"/>
              <a:gd name="connsiteY70" fmla="*/ 453 h 1688"/>
              <a:gd name="connsiteX71" fmla="*/ 5546 w 5685"/>
              <a:gd name="connsiteY71" fmla="*/ 418 h 1688"/>
              <a:gd name="connsiteX72" fmla="*/ 5466 w 5685"/>
              <a:gd name="connsiteY72" fmla="*/ 386 h 1688"/>
              <a:gd name="connsiteX73" fmla="*/ 5382 w 5685"/>
              <a:gd name="connsiteY73" fmla="*/ 354 h 1688"/>
              <a:gd name="connsiteX74" fmla="*/ 5295 w 5685"/>
              <a:gd name="connsiteY74" fmla="*/ 327 h 1688"/>
              <a:gd name="connsiteX75" fmla="*/ 5203 w 5685"/>
              <a:gd name="connsiteY75" fmla="*/ 301 h 1688"/>
              <a:gd name="connsiteX76" fmla="*/ 5109 w 5685"/>
              <a:gd name="connsiteY76" fmla="*/ 279 h 1688"/>
              <a:gd name="connsiteX77" fmla="*/ 5011 w 5685"/>
              <a:gd name="connsiteY77" fmla="*/ 261 h 1688"/>
              <a:gd name="connsiteX78" fmla="*/ 4963 w 5685"/>
              <a:gd name="connsiteY78" fmla="*/ 253 h 1688"/>
              <a:gd name="connsiteX79" fmla="*/ 4913 w 5685"/>
              <a:gd name="connsiteY79" fmla="*/ 245 h 1688"/>
              <a:gd name="connsiteX80" fmla="*/ 4860 w 5685"/>
              <a:gd name="connsiteY80" fmla="*/ 241 h 1688"/>
              <a:gd name="connsiteX81" fmla="*/ 4808 w 5685"/>
              <a:gd name="connsiteY81" fmla="*/ 237 h 1688"/>
              <a:gd name="connsiteX82" fmla="*/ 4755 w 5685"/>
              <a:gd name="connsiteY82" fmla="*/ 234 h 1688"/>
              <a:gd name="connsiteX83" fmla="*/ 4702 w 5685"/>
              <a:gd name="connsiteY83" fmla="*/ 234 h 1688"/>
              <a:gd name="connsiteX84" fmla="*/ 4650 w 5685"/>
              <a:gd name="connsiteY84" fmla="*/ 234 h 1688"/>
              <a:gd name="connsiteX85" fmla="*/ 4595 w 5685"/>
              <a:gd name="connsiteY85" fmla="*/ 234 h 1688"/>
              <a:gd name="connsiteX86" fmla="*/ 4540 w 5685"/>
              <a:gd name="connsiteY86" fmla="*/ 237 h 1688"/>
              <a:gd name="connsiteX87" fmla="*/ 4483 w 5685"/>
              <a:gd name="connsiteY87" fmla="*/ 241 h 1688"/>
              <a:gd name="connsiteX88" fmla="*/ 4428 w 5685"/>
              <a:gd name="connsiteY88" fmla="*/ 247 h 1688"/>
              <a:gd name="connsiteX89" fmla="*/ 4371 w 5685"/>
              <a:gd name="connsiteY89" fmla="*/ 255 h 1688"/>
              <a:gd name="connsiteX90" fmla="*/ 4314 w 5685"/>
              <a:gd name="connsiteY90" fmla="*/ 265 h 1688"/>
              <a:gd name="connsiteX91" fmla="*/ 4256 w 5685"/>
              <a:gd name="connsiteY91" fmla="*/ 277 h 1688"/>
              <a:gd name="connsiteX92" fmla="*/ 4197 w 5685"/>
              <a:gd name="connsiteY92" fmla="*/ 291 h 1688"/>
              <a:gd name="connsiteX93" fmla="*/ 4137 w 5685"/>
              <a:gd name="connsiteY93" fmla="*/ 305 h 1688"/>
              <a:gd name="connsiteX94" fmla="*/ 4078 w 5685"/>
              <a:gd name="connsiteY94" fmla="*/ 323 h 1688"/>
              <a:gd name="connsiteX95" fmla="*/ 4019 w 5685"/>
              <a:gd name="connsiteY95" fmla="*/ 342 h 1688"/>
              <a:gd name="connsiteX96" fmla="*/ 3959 w 5685"/>
              <a:gd name="connsiteY96" fmla="*/ 362 h 1688"/>
              <a:gd name="connsiteX97" fmla="*/ 3897 w 5685"/>
              <a:gd name="connsiteY97" fmla="*/ 386 h 1688"/>
              <a:gd name="connsiteX98" fmla="*/ 3897 w 5685"/>
              <a:gd name="connsiteY98" fmla="*/ 386 h 1688"/>
              <a:gd name="connsiteX99" fmla="*/ 3653 w 5685"/>
              <a:gd name="connsiteY99" fmla="*/ 485 h 1688"/>
              <a:gd name="connsiteX100" fmla="*/ 3401 w 5685"/>
              <a:gd name="connsiteY100" fmla="*/ 584 h 1688"/>
              <a:gd name="connsiteX101" fmla="*/ 3275 w 5685"/>
              <a:gd name="connsiteY101" fmla="*/ 633 h 1688"/>
              <a:gd name="connsiteX102" fmla="*/ 3147 w 5685"/>
              <a:gd name="connsiteY102" fmla="*/ 681 h 1688"/>
              <a:gd name="connsiteX103" fmla="*/ 3019 w 5685"/>
              <a:gd name="connsiteY103" fmla="*/ 728 h 1688"/>
              <a:gd name="connsiteX104" fmla="*/ 2889 w 5685"/>
              <a:gd name="connsiteY104" fmla="*/ 774 h 1688"/>
              <a:gd name="connsiteX105" fmla="*/ 2756 w 5685"/>
              <a:gd name="connsiteY105" fmla="*/ 815 h 1688"/>
              <a:gd name="connsiteX106" fmla="*/ 2626 w 5685"/>
              <a:gd name="connsiteY106" fmla="*/ 857 h 1688"/>
              <a:gd name="connsiteX107" fmla="*/ 2493 w 5685"/>
              <a:gd name="connsiteY107" fmla="*/ 894 h 1688"/>
              <a:gd name="connsiteX108" fmla="*/ 2358 w 5685"/>
              <a:gd name="connsiteY108" fmla="*/ 930 h 1688"/>
              <a:gd name="connsiteX109" fmla="*/ 2225 w 5685"/>
              <a:gd name="connsiteY109" fmla="*/ 964 h 1688"/>
              <a:gd name="connsiteX110" fmla="*/ 2088 w 5685"/>
              <a:gd name="connsiteY110" fmla="*/ 991 h 1688"/>
              <a:gd name="connsiteX111" fmla="*/ 1953 w 5685"/>
              <a:gd name="connsiteY111" fmla="*/ 1017 h 1688"/>
              <a:gd name="connsiteX112" fmla="*/ 1816 w 5685"/>
              <a:gd name="connsiteY112" fmla="*/ 1037 h 1688"/>
              <a:gd name="connsiteX113" fmla="*/ 1747 w 5685"/>
              <a:gd name="connsiteY113" fmla="*/ 1045 h 1688"/>
              <a:gd name="connsiteX114" fmla="*/ 1679 w 5685"/>
              <a:gd name="connsiteY114" fmla="*/ 1053 h 1688"/>
              <a:gd name="connsiteX115" fmla="*/ 1610 w 5685"/>
              <a:gd name="connsiteY115" fmla="*/ 1059 h 1688"/>
              <a:gd name="connsiteX116" fmla="*/ 1542 w 5685"/>
              <a:gd name="connsiteY116" fmla="*/ 1063 h 1688"/>
              <a:gd name="connsiteX117" fmla="*/ 1473 w 5685"/>
              <a:gd name="connsiteY117" fmla="*/ 1067 h 1688"/>
              <a:gd name="connsiteX118" fmla="*/ 1404 w 5685"/>
              <a:gd name="connsiteY118" fmla="*/ 1069 h 1688"/>
              <a:gd name="connsiteX119" fmla="*/ 1333 w 5685"/>
              <a:gd name="connsiteY119" fmla="*/ 1071 h 1688"/>
              <a:gd name="connsiteX120" fmla="*/ 1265 w 5685"/>
              <a:gd name="connsiteY120" fmla="*/ 1071 h 1688"/>
              <a:gd name="connsiteX121" fmla="*/ 1196 w 5685"/>
              <a:gd name="connsiteY121" fmla="*/ 1067 h 1688"/>
              <a:gd name="connsiteX122" fmla="*/ 1125 w 5685"/>
              <a:gd name="connsiteY122" fmla="*/ 1065 h 1688"/>
              <a:gd name="connsiteX123" fmla="*/ 1057 w 5685"/>
              <a:gd name="connsiteY123" fmla="*/ 1059 h 1688"/>
              <a:gd name="connsiteX124" fmla="*/ 986 w 5685"/>
              <a:gd name="connsiteY124" fmla="*/ 1053 h 1688"/>
              <a:gd name="connsiteX125" fmla="*/ 917 w 5685"/>
              <a:gd name="connsiteY125" fmla="*/ 1045 h 1688"/>
              <a:gd name="connsiteX126" fmla="*/ 846 w 5685"/>
              <a:gd name="connsiteY126" fmla="*/ 1033 h 1688"/>
              <a:gd name="connsiteX127" fmla="*/ 775 w 5685"/>
              <a:gd name="connsiteY127" fmla="*/ 1023 h 1688"/>
              <a:gd name="connsiteX128" fmla="*/ 707 w 5685"/>
              <a:gd name="connsiteY128" fmla="*/ 1009 h 1688"/>
              <a:gd name="connsiteX129" fmla="*/ 636 w 5685"/>
              <a:gd name="connsiteY129" fmla="*/ 993 h 1688"/>
              <a:gd name="connsiteX130" fmla="*/ 565 w 5685"/>
              <a:gd name="connsiteY130" fmla="*/ 976 h 1688"/>
              <a:gd name="connsiteX131" fmla="*/ 494 w 5685"/>
              <a:gd name="connsiteY131" fmla="*/ 958 h 1688"/>
              <a:gd name="connsiteX132" fmla="*/ 423 w 5685"/>
              <a:gd name="connsiteY132" fmla="*/ 936 h 1688"/>
              <a:gd name="connsiteX133" fmla="*/ 352 w 5685"/>
              <a:gd name="connsiteY133" fmla="*/ 914 h 1688"/>
              <a:gd name="connsiteX134" fmla="*/ 284 w 5685"/>
              <a:gd name="connsiteY134" fmla="*/ 889 h 1688"/>
              <a:gd name="connsiteX135" fmla="*/ 213 w 5685"/>
              <a:gd name="connsiteY135" fmla="*/ 861 h 1688"/>
              <a:gd name="connsiteX136" fmla="*/ 142 w 5685"/>
              <a:gd name="connsiteY136" fmla="*/ 833 h 1688"/>
              <a:gd name="connsiteX137" fmla="*/ 71 w 5685"/>
              <a:gd name="connsiteY137" fmla="*/ 801 h 1688"/>
              <a:gd name="connsiteX138" fmla="*/ 0 w 5685"/>
              <a:gd name="connsiteY138" fmla="*/ 768 h 1688"/>
              <a:gd name="connsiteX0" fmla="*/ 0 w 5614"/>
              <a:gd name="connsiteY0" fmla="*/ 801 h 1688"/>
              <a:gd name="connsiteX1" fmla="*/ 16 w 5614"/>
              <a:gd name="connsiteY1" fmla="*/ 1625 h 1688"/>
              <a:gd name="connsiteX2" fmla="*/ 89 w 5614"/>
              <a:gd name="connsiteY2" fmla="*/ 1639 h 1688"/>
              <a:gd name="connsiteX3" fmla="*/ 162 w 5614"/>
              <a:gd name="connsiteY3" fmla="*/ 1652 h 1688"/>
              <a:gd name="connsiteX4" fmla="*/ 236 w 5614"/>
              <a:gd name="connsiteY4" fmla="*/ 1662 h 1688"/>
              <a:gd name="connsiteX5" fmla="*/ 309 w 5614"/>
              <a:gd name="connsiteY5" fmla="*/ 1670 h 1688"/>
              <a:gd name="connsiteX6" fmla="*/ 382 w 5614"/>
              <a:gd name="connsiteY6" fmla="*/ 1678 h 1688"/>
              <a:gd name="connsiteX7" fmla="*/ 455 w 5614"/>
              <a:gd name="connsiteY7" fmla="*/ 1682 h 1688"/>
              <a:gd name="connsiteX8" fmla="*/ 526 w 5614"/>
              <a:gd name="connsiteY8" fmla="*/ 1686 h 1688"/>
              <a:gd name="connsiteX9" fmla="*/ 599 w 5614"/>
              <a:gd name="connsiteY9" fmla="*/ 1688 h 1688"/>
              <a:gd name="connsiteX10" fmla="*/ 670 w 5614"/>
              <a:gd name="connsiteY10" fmla="*/ 1686 h 1688"/>
              <a:gd name="connsiteX11" fmla="*/ 741 w 5614"/>
              <a:gd name="connsiteY11" fmla="*/ 1684 h 1688"/>
              <a:gd name="connsiteX12" fmla="*/ 814 w 5614"/>
              <a:gd name="connsiteY12" fmla="*/ 1680 h 1688"/>
              <a:gd name="connsiteX13" fmla="*/ 885 w 5614"/>
              <a:gd name="connsiteY13" fmla="*/ 1674 h 1688"/>
              <a:gd name="connsiteX14" fmla="*/ 954 w 5614"/>
              <a:gd name="connsiteY14" fmla="*/ 1668 h 1688"/>
              <a:gd name="connsiteX15" fmla="*/ 1025 w 5614"/>
              <a:gd name="connsiteY15" fmla="*/ 1658 h 1688"/>
              <a:gd name="connsiteX16" fmla="*/ 1096 w 5614"/>
              <a:gd name="connsiteY16" fmla="*/ 1648 h 1688"/>
              <a:gd name="connsiteX17" fmla="*/ 1164 w 5614"/>
              <a:gd name="connsiteY17" fmla="*/ 1637 h 1688"/>
              <a:gd name="connsiteX18" fmla="*/ 1233 w 5614"/>
              <a:gd name="connsiteY18" fmla="*/ 1623 h 1688"/>
              <a:gd name="connsiteX19" fmla="*/ 1304 w 5614"/>
              <a:gd name="connsiteY19" fmla="*/ 1609 h 1688"/>
              <a:gd name="connsiteX20" fmla="*/ 1372 w 5614"/>
              <a:gd name="connsiteY20" fmla="*/ 1593 h 1688"/>
              <a:gd name="connsiteX21" fmla="*/ 1441 w 5614"/>
              <a:gd name="connsiteY21" fmla="*/ 1575 h 1688"/>
              <a:gd name="connsiteX22" fmla="*/ 1509 w 5614"/>
              <a:gd name="connsiteY22" fmla="*/ 1555 h 1688"/>
              <a:gd name="connsiteX23" fmla="*/ 1576 w 5614"/>
              <a:gd name="connsiteY23" fmla="*/ 1536 h 1688"/>
              <a:gd name="connsiteX24" fmla="*/ 1644 w 5614"/>
              <a:gd name="connsiteY24" fmla="*/ 1514 h 1688"/>
              <a:gd name="connsiteX25" fmla="*/ 1779 w 5614"/>
              <a:gd name="connsiteY25" fmla="*/ 1468 h 1688"/>
              <a:gd name="connsiteX26" fmla="*/ 1912 w 5614"/>
              <a:gd name="connsiteY26" fmla="*/ 1419 h 1688"/>
              <a:gd name="connsiteX27" fmla="*/ 2045 w 5614"/>
              <a:gd name="connsiteY27" fmla="*/ 1365 h 1688"/>
              <a:gd name="connsiteX28" fmla="*/ 2175 w 5614"/>
              <a:gd name="connsiteY28" fmla="*/ 1306 h 1688"/>
              <a:gd name="connsiteX29" fmla="*/ 2305 w 5614"/>
              <a:gd name="connsiteY29" fmla="*/ 1245 h 1688"/>
              <a:gd name="connsiteX30" fmla="*/ 2433 w 5614"/>
              <a:gd name="connsiteY30" fmla="*/ 1181 h 1688"/>
              <a:gd name="connsiteX31" fmla="*/ 2562 w 5614"/>
              <a:gd name="connsiteY31" fmla="*/ 1114 h 1688"/>
              <a:gd name="connsiteX32" fmla="*/ 2690 w 5614"/>
              <a:gd name="connsiteY32" fmla="*/ 1045 h 1688"/>
              <a:gd name="connsiteX33" fmla="*/ 2813 w 5614"/>
              <a:gd name="connsiteY33" fmla="*/ 974 h 1688"/>
              <a:gd name="connsiteX34" fmla="*/ 2939 w 5614"/>
              <a:gd name="connsiteY34" fmla="*/ 900 h 1688"/>
              <a:gd name="connsiteX35" fmla="*/ 3062 w 5614"/>
              <a:gd name="connsiteY35" fmla="*/ 827 h 1688"/>
              <a:gd name="connsiteX36" fmla="*/ 3184 w 5614"/>
              <a:gd name="connsiteY36" fmla="*/ 752 h 1688"/>
              <a:gd name="connsiteX37" fmla="*/ 3305 w 5614"/>
              <a:gd name="connsiteY37" fmla="*/ 677 h 1688"/>
              <a:gd name="connsiteX38" fmla="*/ 3543 w 5614"/>
              <a:gd name="connsiteY38" fmla="*/ 522 h 1688"/>
              <a:gd name="connsiteX39" fmla="*/ 3776 w 5614"/>
              <a:gd name="connsiteY39" fmla="*/ 372 h 1688"/>
              <a:gd name="connsiteX40" fmla="*/ 3776 w 5614"/>
              <a:gd name="connsiteY40" fmla="*/ 372 h 1688"/>
              <a:gd name="connsiteX41" fmla="*/ 3833 w 5614"/>
              <a:gd name="connsiteY41" fmla="*/ 336 h 1688"/>
              <a:gd name="connsiteX42" fmla="*/ 3890 w 5614"/>
              <a:gd name="connsiteY42" fmla="*/ 301 h 1688"/>
              <a:gd name="connsiteX43" fmla="*/ 3948 w 5614"/>
              <a:gd name="connsiteY43" fmla="*/ 269 h 1688"/>
              <a:gd name="connsiteX44" fmla="*/ 4005 w 5614"/>
              <a:gd name="connsiteY44" fmla="*/ 239 h 1688"/>
              <a:gd name="connsiteX45" fmla="*/ 4062 w 5614"/>
              <a:gd name="connsiteY45" fmla="*/ 212 h 1688"/>
              <a:gd name="connsiteX46" fmla="*/ 4119 w 5614"/>
              <a:gd name="connsiteY46" fmla="*/ 186 h 1688"/>
              <a:gd name="connsiteX47" fmla="*/ 4174 w 5614"/>
              <a:gd name="connsiteY47" fmla="*/ 162 h 1688"/>
              <a:gd name="connsiteX48" fmla="*/ 4231 w 5614"/>
              <a:gd name="connsiteY48" fmla="*/ 141 h 1688"/>
              <a:gd name="connsiteX49" fmla="*/ 4286 w 5614"/>
              <a:gd name="connsiteY49" fmla="*/ 119 h 1688"/>
              <a:gd name="connsiteX50" fmla="*/ 4341 w 5614"/>
              <a:gd name="connsiteY50" fmla="*/ 101 h 1688"/>
              <a:gd name="connsiteX51" fmla="*/ 4396 w 5614"/>
              <a:gd name="connsiteY51" fmla="*/ 85 h 1688"/>
              <a:gd name="connsiteX52" fmla="*/ 4451 w 5614"/>
              <a:gd name="connsiteY52" fmla="*/ 69 h 1688"/>
              <a:gd name="connsiteX53" fmla="*/ 4506 w 5614"/>
              <a:gd name="connsiteY53" fmla="*/ 55 h 1688"/>
              <a:gd name="connsiteX54" fmla="*/ 4558 w 5614"/>
              <a:gd name="connsiteY54" fmla="*/ 44 h 1688"/>
              <a:gd name="connsiteX55" fmla="*/ 4611 w 5614"/>
              <a:gd name="connsiteY55" fmla="*/ 34 h 1688"/>
              <a:gd name="connsiteX56" fmla="*/ 4663 w 5614"/>
              <a:gd name="connsiteY56" fmla="*/ 24 h 1688"/>
              <a:gd name="connsiteX57" fmla="*/ 4716 w 5614"/>
              <a:gd name="connsiteY57" fmla="*/ 18 h 1688"/>
              <a:gd name="connsiteX58" fmla="*/ 4766 w 5614"/>
              <a:gd name="connsiteY58" fmla="*/ 12 h 1688"/>
              <a:gd name="connsiteX59" fmla="*/ 4819 w 5614"/>
              <a:gd name="connsiteY59" fmla="*/ 6 h 1688"/>
              <a:gd name="connsiteX60" fmla="*/ 4869 w 5614"/>
              <a:gd name="connsiteY60" fmla="*/ 2 h 1688"/>
              <a:gd name="connsiteX61" fmla="*/ 4968 w 5614"/>
              <a:gd name="connsiteY61" fmla="*/ 0 h 1688"/>
              <a:gd name="connsiteX62" fmla="*/ 5064 w 5614"/>
              <a:gd name="connsiteY62" fmla="*/ 0 h 1688"/>
              <a:gd name="connsiteX63" fmla="*/ 5157 w 5614"/>
              <a:gd name="connsiteY63" fmla="*/ 6 h 1688"/>
              <a:gd name="connsiteX64" fmla="*/ 5247 w 5614"/>
              <a:gd name="connsiteY64" fmla="*/ 14 h 1688"/>
              <a:gd name="connsiteX65" fmla="*/ 5334 w 5614"/>
              <a:gd name="connsiteY65" fmla="*/ 26 h 1688"/>
              <a:gd name="connsiteX66" fmla="*/ 5418 w 5614"/>
              <a:gd name="connsiteY66" fmla="*/ 40 h 1688"/>
              <a:gd name="connsiteX67" fmla="*/ 5498 w 5614"/>
              <a:gd name="connsiteY67" fmla="*/ 57 h 1688"/>
              <a:gd name="connsiteX68" fmla="*/ 5574 w 5614"/>
              <a:gd name="connsiteY68" fmla="*/ 75 h 1688"/>
              <a:gd name="connsiteX69" fmla="*/ 5614 w 5614"/>
              <a:gd name="connsiteY69" fmla="*/ 370 h 1688"/>
              <a:gd name="connsiteX70" fmla="*/ 5551 w 5614"/>
              <a:gd name="connsiteY70" fmla="*/ 453 h 1688"/>
              <a:gd name="connsiteX71" fmla="*/ 5475 w 5614"/>
              <a:gd name="connsiteY71" fmla="*/ 418 h 1688"/>
              <a:gd name="connsiteX72" fmla="*/ 5395 w 5614"/>
              <a:gd name="connsiteY72" fmla="*/ 386 h 1688"/>
              <a:gd name="connsiteX73" fmla="*/ 5311 w 5614"/>
              <a:gd name="connsiteY73" fmla="*/ 354 h 1688"/>
              <a:gd name="connsiteX74" fmla="*/ 5224 w 5614"/>
              <a:gd name="connsiteY74" fmla="*/ 327 h 1688"/>
              <a:gd name="connsiteX75" fmla="*/ 5132 w 5614"/>
              <a:gd name="connsiteY75" fmla="*/ 301 h 1688"/>
              <a:gd name="connsiteX76" fmla="*/ 5038 w 5614"/>
              <a:gd name="connsiteY76" fmla="*/ 279 h 1688"/>
              <a:gd name="connsiteX77" fmla="*/ 4940 w 5614"/>
              <a:gd name="connsiteY77" fmla="*/ 261 h 1688"/>
              <a:gd name="connsiteX78" fmla="*/ 4892 w 5614"/>
              <a:gd name="connsiteY78" fmla="*/ 253 h 1688"/>
              <a:gd name="connsiteX79" fmla="*/ 4842 w 5614"/>
              <a:gd name="connsiteY79" fmla="*/ 245 h 1688"/>
              <a:gd name="connsiteX80" fmla="*/ 4789 w 5614"/>
              <a:gd name="connsiteY80" fmla="*/ 241 h 1688"/>
              <a:gd name="connsiteX81" fmla="*/ 4737 w 5614"/>
              <a:gd name="connsiteY81" fmla="*/ 237 h 1688"/>
              <a:gd name="connsiteX82" fmla="*/ 4684 w 5614"/>
              <a:gd name="connsiteY82" fmla="*/ 234 h 1688"/>
              <a:gd name="connsiteX83" fmla="*/ 4631 w 5614"/>
              <a:gd name="connsiteY83" fmla="*/ 234 h 1688"/>
              <a:gd name="connsiteX84" fmla="*/ 4579 w 5614"/>
              <a:gd name="connsiteY84" fmla="*/ 234 h 1688"/>
              <a:gd name="connsiteX85" fmla="*/ 4524 w 5614"/>
              <a:gd name="connsiteY85" fmla="*/ 234 h 1688"/>
              <a:gd name="connsiteX86" fmla="*/ 4469 w 5614"/>
              <a:gd name="connsiteY86" fmla="*/ 237 h 1688"/>
              <a:gd name="connsiteX87" fmla="*/ 4412 w 5614"/>
              <a:gd name="connsiteY87" fmla="*/ 241 h 1688"/>
              <a:gd name="connsiteX88" fmla="*/ 4357 w 5614"/>
              <a:gd name="connsiteY88" fmla="*/ 247 h 1688"/>
              <a:gd name="connsiteX89" fmla="*/ 4300 w 5614"/>
              <a:gd name="connsiteY89" fmla="*/ 255 h 1688"/>
              <a:gd name="connsiteX90" fmla="*/ 4243 w 5614"/>
              <a:gd name="connsiteY90" fmla="*/ 265 h 1688"/>
              <a:gd name="connsiteX91" fmla="*/ 4185 w 5614"/>
              <a:gd name="connsiteY91" fmla="*/ 277 h 1688"/>
              <a:gd name="connsiteX92" fmla="*/ 4126 w 5614"/>
              <a:gd name="connsiteY92" fmla="*/ 291 h 1688"/>
              <a:gd name="connsiteX93" fmla="*/ 4066 w 5614"/>
              <a:gd name="connsiteY93" fmla="*/ 305 h 1688"/>
              <a:gd name="connsiteX94" fmla="*/ 4007 w 5614"/>
              <a:gd name="connsiteY94" fmla="*/ 323 h 1688"/>
              <a:gd name="connsiteX95" fmla="*/ 3948 w 5614"/>
              <a:gd name="connsiteY95" fmla="*/ 342 h 1688"/>
              <a:gd name="connsiteX96" fmla="*/ 3888 w 5614"/>
              <a:gd name="connsiteY96" fmla="*/ 362 h 1688"/>
              <a:gd name="connsiteX97" fmla="*/ 3826 w 5614"/>
              <a:gd name="connsiteY97" fmla="*/ 386 h 1688"/>
              <a:gd name="connsiteX98" fmla="*/ 3826 w 5614"/>
              <a:gd name="connsiteY98" fmla="*/ 386 h 1688"/>
              <a:gd name="connsiteX99" fmla="*/ 3582 w 5614"/>
              <a:gd name="connsiteY99" fmla="*/ 485 h 1688"/>
              <a:gd name="connsiteX100" fmla="*/ 3330 w 5614"/>
              <a:gd name="connsiteY100" fmla="*/ 584 h 1688"/>
              <a:gd name="connsiteX101" fmla="*/ 3204 w 5614"/>
              <a:gd name="connsiteY101" fmla="*/ 633 h 1688"/>
              <a:gd name="connsiteX102" fmla="*/ 3076 w 5614"/>
              <a:gd name="connsiteY102" fmla="*/ 681 h 1688"/>
              <a:gd name="connsiteX103" fmla="*/ 2948 w 5614"/>
              <a:gd name="connsiteY103" fmla="*/ 728 h 1688"/>
              <a:gd name="connsiteX104" fmla="*/ 2818 w 5614"/>
              <a:gd name="connsiteY104" fmla="*/ 774 h 1688"/>
              <a:gd name="connsiteX105" fmla="*/ 2685 w 5614"/>
              <a:gd name="connsiteY105" fmla="*/ 815 h 1688"/>
              <a:gd name="connsiteX106" fmla="*/ 2555 w 5614"/>
              <a:gd name="connsiteY106" fmla="*/ 857 h 1688"/>
              <a:gd name="connsiteX107" fmla="*/ 2422 w 5614"/>
              <a:gd name="connsiteY107" fmla="*/ 894 h 1688"/>
              <a:gd name="connsiteX108" fmla="*/ 2287 w 5614"/>
              <a:gd name="connsiteY108" fmla="*/ 930 h 1688"/>
              <a:gd name="connsiteX109" fmla="*/ 2154 w 5614"/>
              <a:gd name="connsiteY109" fmla="*/ 964 h 1688"/>
              <a:gd name="connsiteX110" fmla="*/ 2017 w 5614"/>
              <a:gd name="connsiteY110" fmla="*/ 991 h 1688"/>
              <a:gd name="connsiteX111" fmla="*/ 1882 w 5614"/>
              <a:gd name="connsiteY111" fmla="*/ 1017 h 1688"/>
              <a:gd name="connsiteX112" fmla="*/ 1745 w 5614"/>
              <a:gd name="connsiteY112" fmla="*/ 1037 h 1688"/>
              <a:gd name="connsiteX113" fmla="*/ 1676 w 5614"/>
              <a:gd name="connsiteY113" fmla="*/ 1045 h 1688"/>
              <a:gd name="connsiteX114" fmla="*/ 1608 w 5614"/>
              <a:gd name="connsiteY114" fmla="*/ 1053 h 1688"/>
              <a:gd name="connsiteX115" fmla="*/ 1539 w 5614"/>
              <a:gd name="connsiteY115" fmla="*/ 1059 h 1688"/>
              <a:gd name="connsiteX116" fmla="*/ 1471 w 5614"/>
              <a:gd name="connsiteY116" fmla="*/ 1063 h 1688"/>
              <a:gd name="connsiteX117" fmla="*/ 1402 w 5614"/>
              <a:gd name="connsiteY117" fmla="*/ 1067 h 1688"/>
              <a:gd name="connsiteX118" fmla="*/ 1333 w 5614"/>
              <a:gd name="connsiteY118" fmla="*/ 1069 h 1688"/>
              <a:gd name="connsiteX119" fmla="*/ 1262 w 5614"/>
              <a:gd name="connsiteY119" fmla="*/ 1071 h 1688"/>
              <a:gd name="connsiteX120" fmla="*/ 1194 w 5614"/>
              <a:gd name="connsiteY120" fmla="*/ 1071 h 1688"/>
              <a:gd name="connsiteX121" fmla="*/ 1125 w 5614"/>
              <a:gd name="connsiteY121" fmla="*/ 1067 h 1688"/>
              <a:gd name="connsiteX122" fmla="*/ 1054 w 5614"/>
              <a:gd name="connsiteY122" fmla="*/ 1065 h 1688"/>
              <a:gd name="connsiteX123" fmla="*/ 986 w 5614"/>
              <a:gd name="connsiteY123" fmla="*/ 1059 h 1688"/>
              <a:gd name="connsiteX124" fmla="*/ 915 w 5614"/>
              <a:gd name="connsiteY124" fmla="*/ 1053 h 1688"/>
              <a:gd name="connsiteX125" fmla="*/ 846 w 5614"/>
              <a:gd name="connsiteY125" fmla="*/ 1045 h 1688"/>
              <a:gd name="connsiteX126" fmla="*/ 775 w 5614"/>
              <a:gd name="connsiteY126" fmla="*/ 1033 h 1688"/>
              <a:gd name="connsiteX127" fmla="*/ 704 w 5614"/>
              <a:gd name="connsiteY127" fmla="*/ 1023 h 1688"/>
              <a:gd name="connsiteX128" fmla="*/ 636 w 5614"/>
              <a:gd name="connsiteY128" fmla="*/ 1009 h 1688"/>
              <a:gd name="connsiteX129" fmla="*/ 565 w 5614"/>
              <a:gd name="connsiteY129" fmla="*/ 993 h 1688"/>
              <a:gd name="connsiteX130" fmla="*/ 494 w 5614"/>
              <a:gd name="connsiteY130" fmla="*/ 976 h 1688"/>
              <a:gd name="connsiteX131" fmla="*/ 423 w 5614"/>
              <a:gd name="connsiteY131" fmla="*/ 958 h 1688"/>
              <a:gd name="connsiteX132" fmla="*/ 352 w 5614"/>
              <a:gd name="connsiteY132" fmla="*/ 936 h 1688"/>
              <a:gd name="connsiteX133" fmla="*/ 281 w 5614"/>
              <a:gd name="connsiteY133" fmla="*/ 914 h 1688"/>
              <a:gd name="connsiteX134" fmla="*/ 213 w 5614"/>
              <a:gd name="connsiteY134" fmla="*/ 889 h 1688"/>
              <a:gd name="connsiteX135" fmla="*/ 142 w 5614"/>
              <a:gd name="connsiteY135" fmla="*/ 861 h 1688"/>
              <a:gd name="connsiteX136" fmla="*/ 71 w 5614"/>
              <a:gd name="connsiteY136" fmla="*/ 833 h 1688"/>
              <a:gd name="connsiteX137" fmla="*/ 0 w 5614"/>
              <a:gd name="connsiteY137" fmla="*/ 801 h 1688"/>
              <a:gd name="connsiteX0" fmla="*/ 0 w 5614"/>
              <a:gd name="connsiteY0" fmla="*/ 801 h 1688"/>
              <a:gd name="connsiteX1" fmla="*/ 89 w 5614"/>
              <a:gd name="connsiteY1" fmla="*/ 1639 h 1688"/>
              <a:gd name="connsiteX2" fmla="*/ 162 w 5614"/>
              <a:gd name="connsiteY2" fmla="*/ 1652 h 1688"/>
              <a:gd name="connsiteX3" fmla="*/ 236 w 5614"/>
              <a:gd name="connsiteY3" fmla="*/ 1662 h 1688"/>
              <a:gd name="connsiteX4" fmla="*/ 309 w 5614"/>
              <a:gd name="connsiteY4" fmla="*/ 1670 h 1688"/>
              <a:gd name="connsiteX5" fmla="*/ 382 w 5614"/>
              <a:gd name="connsiteY5" fmla="*/ 1678 h 1688"/>
              <a:gd name="connsiteX6" fmla="*/ 455 w 5614"/>
              <a:gd name="connsiteY6" fmla="*/ 1682 h 1688"/>
              <a:gd name="connsiteX7" fmla="*/ 526 w 5614"/>
              <a:gd name="connsiteY7" fmla="*/ 1686 h 1688"/>
              <a:gd name="connsiteX8" fmla="*/ 599 w 5614"/>
              <a:gd name="connsiteY8" fmla="*/ 1688 h 1688"/>
              <a:gd name="connsiteX9" fmla="*/ 670 w 5614"/>
              <a:gd name="connsiteY9" fmla="*/ 1686 h 1688"/>
              <a:gd name="connsiteX10" fmla="*/ 741 w 5614"/>
              <a:gd name="connsiteY10" fmla="*/ 1684 h 1688"/>
              <a:gd name="connsiteX11" fmla="*/ 814 w 5614"/>
              <a:gd name="connsiteY11" fmla="*/ 1680 h 1688"/>
              <a:gd name="connsiteX12" fmla="*/ 885 w 5614"/>
              <a:gd name="connsiteY12" fmla="*/ 1674 h 1688"/>
              <a:gd name="connsiteX13" fmla="*/ 954 w 5614"/>
              <a:gd name="connsiteY13" fmla="*/ 1668 h 1688"/>
              <a:gd name="connsiteX14" fmla="*/ 1025 w 5614"/>
              <a:gd name="connsiteY14" fmla="*/ 1658 h 1688"/>
              <a:gd name="connsiteX15" fmla="*/ 1096 w 5614"/>
              <a:gd name="connsiteY15" fmla="*/ 1648 h 1688"/>
              <a:gd name="connsiteX16" fmla="*/ 1164 w 5614"/>
              <a:gd name="connsiteY16" fmla="*/ 1637 h 1688"/>
              <a:gd name="connsiteX17" fmla="*/ 1233 w 5614"/>
              <a:gd name="connsiteY17" fmla="*/ 1623 h 1688"/>
              <a:gd name="connsiteX18" fmla="*/ 1304 w 5614"/>
              <a:gd name="connsiteY18" fmla="*/ 1609 h 1688"/>
              <a:gd name="connsiteX19" fmla="*/ 1372 w 5614"/>
              <a:gd name="connsiteY19" fmla="*/ 1593 h 1688"/>
              <a:gd name="connsiteX20" fmla="*/ 1441 w 5614"/>
              <a:gd name="connsiteY20" fmla="*/ 1575 h 1688"/>
              <a:gd name="connsiteX21" fmla="*/ 1509 w 5614"/>
              <a:gd name="connsiteY21" fmla="*/ 1555 h 1688"/>
              <a:gd name="connsiteX22" fmla="*/ 1576 w 5614"/>
              <a:gd name="connsiteY22" fmla="*/ 1536 h 1688"/>
              <a:gd name="connsiteX23" fmla="*/ 1644 w 5614"/>
              <a:gd name="connsiteY23" fmla="*/ 1514 h 1688"/>
              <a:gd name="connsiteX24" fmla="*/ 1779 w 5614"/>
              <a:gd name="connsiteY24" fmla="*/ 1468 h 1688"/>
              <a:gd name="connsiteX25" fmla="*/ 1912 w 5614"/>
              <a:gd name="connsiteY25" fmla="*/ 1419 h 1688"/>
              <a:gd name="connsiteX26" fmla="*/ 2045 w 5614"/>
              <a:gd name="connsiteY26" fmla="*/ 1365 h 1688"/>
              <a:gd name="connsiteX27" fmla="*/ 2175 w 5614"/>
              <a:gd name="connsiteY27" fmla="*/ 1306 h 1688"/>
              <a:gd name="connsiteX28" fmla="*/ 2305 w 5614"/>
              <a:gd name="connsiteY28" fmla="*/ 1245 h 1688"/>
              <a:gd name="connsiteX29" fmla="*/ 2433 w 5614"/>
              <a:gd name="connsiteY29" fmla="*/ 1181 h 1688"/>
              <a:gd name="connsiteX30" fmla="*/ 2562 w 5614"/>
              <a:gd name="connsiteY30" fmla="*/ 1114 h 1688"/>
              <a:gd name="connsiteX31" fmla="*/ 2690 w 5614"/>
              <a:gd name="connsiteY31" fmla="*/ 1045 h 1688"/>
              <a:gd name="connsiteX32" fmla="*/ 2813 w 5614"/>
              <a:gd name="connsiteY32" fmla="*/ 974 h 1688"/>
              <a:gd name="connsiteX33" fmla="*/ 2939 w 5614"/>
              <a:gd name="connsiteY33" fmla="*/ 900 h 1688"/>
              <a:gd name="connsiteX34" fmla="*/ 3062 w 5614"/>
              <a:gd name="connsiteY34" fmla="*/ 827 h 1688"/>
              <a:gd name="connsiteX35" fmla="*/ 3184 w 5614"/>
              <a:gd name="connsiteY35" fmla="*/ 752 h 1688"/>
              <a:gd name="connsiteX36" fmla="*/ 3305 w 5614"/>
              <a:gd name="connsiteY36" fmla="*/ 677 h 1688"/>
              <a:gd name="connsiteX37" fmla="*/ 3543 w 5614"/>
              <a:gd name="connsiteY37" fmla="*/ 522 h 1688"/>
              <a:gd name="connsiteX38" fmla="*/ 3776 w 5614"/>
              <a:gd name="connsiteY38" fmla="*/ 372 h 1688"/>
              <a:gd name="connsiteX39" fmla="*/ 3776 w 5614"/>
              <a:gd name="connsiteY39" fmla="*/ 372 h 1688"/>
              <a:gd name="connsiteX40" fmla="*/ 3833 w 5614"/>
              <a:gd name="connsiteY40" fmla="*/ 336 h 1688"/>
              <a:gd name="connsiteX41" fmla="*/ 3890 w 5614"/>
              <a:gd name="connsiteY41" fmla="*/ 301 h 1688"/>
              <a:gd name="connsiteX42" fmla="*/ 3948 w 5614"/>
              <a:gd name="connsiteY42" fmla="*/ 269 h 1688"/>
              <a:gd name="connsiteX43" fmla="*/ 4005 w 5614"/>
              <a:gd name="connsiteY43" fmla="*/ 239 h 1688"/>
              <a:gd name="connsiteX44" fmla="*/ 4062 w 5614"/>
              <a:gd name="connsiteY44" fmla="*/ 212 h 1688"/>
              <a:gd name="connsiteX45" fmla="*/ 4119 w 5614"/>
              <a:gd name="connsiteY45" fmla="*/ 186 h 1688"/>
              <a:gd name="connsiteX46" fmla="*/ 4174 w 5614"/>
              <a:gd name="connsiteY46" fmla="*/ 162 h 1688"/>
              <a:gd name="connsiteX47" fmla="*/ 4231 w 5614"/>
              <a:gd name="connsiteY47" fmla="*/ 141 h 1688"/>
              <a:gd name="connsiteX48" fmla="*/ 4286 w 5614"/>
              <a:gd name="connsiteY48" fmla="*/ 119 h 1688"/>
              <a:gd name="connsiteX49" fmla="*/ 4341 w 5614"/>
              <a:gd name="connsiteY49" fmla="*/ 101 h 1688"/>
              <a:gd name="connsiteX50" fmla="*/ 4396 w 5614"/>
              <a:gd name="connsiteY50" fmla="*/ 85 h 1688"/>
              <a:gd name="connsiteX51" fmla="*/ 4451 w 5614"/>
              <a:gd name="connsiteY51" fmla="*/ 69 h 1688"/>
              <a:gd name="connsiteX52" fmla="*/ 4506 w 5614"/>
              <a:gd name="connsiteY52" fmla="*/ 55 h 1688"/>
              <a:gd name="connsiteX53" fmla="*/ 4558 w 5614"/>
              <a:gd name="connsiteY53" fmla="*/ 44 h 1688"/>
              <a:gd name="connsiteX54" fmla="*/ 4611 w 5614"/>
              <a:gd name="connsiteY54" fmla="*/ 34 h 1688"/>
              <a:gd name="connsiteX55" fmla="*/ 4663 w 5614"/>
              <a:gd name="connsiteY55" fmla="*/ 24 h 1688"/>
              <a:gd name="connsiteX56" fmla="*/ 4716 w 5614"/>
              <a:gd name="connsiteY56" fmla="*/ 18 h 1688"/>
              <a:gd name="connsiteX57" fmla="*/ 4766 w 5614"/>
              <a:gd name="connsiteY57" fmla="*/ 12 h 1688"/>
              <a:gd name="connsiteX58" fmla="*/ 4819 w 5614"/>
              <a:gd name="connsiteY58" fmla="*/ 6 h 1688"/>
              <a:gd name="connsiteX59" fmla="*/ 4869 w 5614"/>
              <a:gd name="connsiteY59" fmla="*/ 2 h 1688"/>
              <a:gd name="connsiteX60" fmla="*/ 4968 w 5614"/>
              <a:gd name="connsiteY60" fmla="*/ 0 h 1688"/>
              <a:gd name="connsiteX61" fmla="*/ 5064 w 5614"/>
              <a:gd name="connsiteY61" fmla="*/ 0 h 1688"/>
              <a:gd name="connsiteX62" fmla="*/ 5157 w 5614"/>
              <a:gd name="connsiteY62" fmla="*/ 6 h 1688"/>
              <a:gd name="connsiteX63" fmla="*/ 5247 w 5614"/>
              <a:gd name="connsiteY63" fmla="*/ 14 h 1688"/>
              <a:gd name="connsiteX64" fmla="*/ 5334 w 5614"/>
              <a:gd name="connsiteY64" fmla="*/ 26 h 1688"/>
              <a:gd name="connsiteX65" fmla="*/ 5418 w 5614"/>
              <a:gd name="connsiteY65" fmla="*/ 40 h 1688"/>
              <a:gd name="connsiteX66" fmla="*/ 5498 w 5614"/>
              <a:gd name="connsiteY66" fmla="*/ 57 h 1688"/>
              <a:gd name="connsiteX67" fmla="*/ 5574 w 5614"/>
              <a:gd name="connsiteY67" fmla="*/ 75 h 1688"/>
              <a:gd name="connsiteX68" fmla="*/ 5614 w 5614"/>
              <a:gd name="connsiteY68" fmla="*/ 370 h 1688"/>
              <a:gd name="connsiteX69" fmla="*/ 5551 w 5614"/>
              <a:gd name="connsiteY69" fmla="*/ 453 h 1688"/>
              <a:gd name="connsiteX70" fmla="*/ 5475 w 5614"/>
              <a:gd name="connsiteY70" fmla="*/ 418 h 1688"/>
              <a:gd name="connsiteX71" fmla="*/ 5395 w 5614"/>
              <a:gd name="connsiteY71" fmla="*/ 386 h 1688"/>
              <a:gd name="connsiteX72" fmla="*/ 5311 w 5614"/>
              <a:gd name="connsiteY72" fmla="*/ 354 h 1688"/>
              <a:gd name="connsiteX73" fmla="*/ 5224 w 5614"/>
              <a:gd name="connsiteY73" fmla="*/ 327 h 1688"/>
              <a:gd name="connsiteX74" fmla="*/ 5132 w 5614"/>
              <a:gd name="connsiteY74" fmla="*/ 301 h 1688"/>
              <a:gd name="connsiteX75" fmla="*/ 5038 w 5614"/>
              <a:gd name="connsiteY75" fmla="*/ 279 h 1688"/>
              <a:gd name="connsiteX76" fmla="*/ 4940 w 5614"/>
              <a:gd name="connsiteY76" fmla="*/ 261 h 1688"/>
              <a:gd name="connsiteX77" fmla="*/ 4892 w 5614"/>
              <a:gd name="connsiteY77" fmla="*/ 253 h 1688"/>
              <a:gd name="connsiteX78" fmla="*/ 4842 w 5614"/>
              <a:gd name="connsiteY78" fmla="*/ 245 h 1688"/>
              <a:gd name="connsiteX79" fmla="*/ 4789 w 5614"/>
              <a:gd name="connsiteY79" fmla="*/ 241 h 1688"/>
              <a:gd name="connsiteX80" fmla="*/ 4737 w 5614"/>
              <a:gd name="connsiteY80" fmla="*/ 237 h 1688"/>
              <a:gd name="connsiteX81" fmla="*/ 4684 w 5614"/>
              <a:gd name="connsiteY81" fmla="*/ 234 h 1688"/>
              <a:gd name="connsiteX82" fmla="*/ 4631 w 5614"/>
              <a:gd name="connsiteY82" fmla="*/ 234 h 1688"/>
              <a:gd name="connsiteX83" fmla="*/ 4579 w 5614"/>
              <a:gd name="connsiteY83" fmla="*/ 234 h 1688"/>
              <a:gd name="connsiteX84" fmla="*/ 4524 w 5614"/>
              <a:gd name="connsiteY84" fmla="*/ 234 h 1688"/>
              <a:gd name="connsiteX85" fmla="*/ 4469 w 5614"/>
              <a:gd name="connsiteY85" fmla="*/ 237 h 1688"/>
              <a:gd name="connsiteX86" fmla="*/ 4412 w 5614"/>
              <a:gd name="connsiteY86" fmla="*/ 241 h 1688"/>
              <a:gd name="connsiteX87" fmla="*/ 4357 w 5614"/>
              <a:gd name="connsiteY87" fmla="*/ 247 h 1688"/>
              <a:gd name="connsiteX88" fmla="*/ 4300 w 5614"/>
              <a:gd name="connsiteY88" fmla="*/ 255 h 1688"/>
              <a:gd name="connsiteX89" fmla="*/ 4243 w 5614"/>
              <a:gd name="connsiteY89" fmla="*/ 265 h 1688"/>
              <a:gd name="connsiteX90" fmla="*/ 4185 w 5614"/>
              <a:gd name="connsiteY90" fmla="*/ 277 h 1688"/>
              <a:gd name="connsiteX91" fmla="*/ 4126 w 5614"/>
              <a:gd name="connsiteY91" fmla="*/ 291 h 1688"/>
              <a:gd name="connsiteX92" fmla="*/ 4066 w 5614"/>
              <a:gd name="connsiteY92" fmla="*/ 305 h 1688"/>
              <a:gd name="connsiteX93" fmla="*/ 4007 w 5614"/>
              <a:gd name="connsiteY93" fmla="*/ 323 h 1688"/>
              <a:gd name="connsiteX94" fmla="*/ 3948 w 5614"/>
              <a:gd name="connsiteY94" fmla="*/ 342 h 1688"/>
              <a:gd name="connsiteX95" fmla="*/ 3888 w 5614"/>
              <a:gd name="connsiteY95" fmla="*/ 362 h 1688"/>
              <a:gd name="connsiteX96" fmla="*/ 3826 w 5614"/>
              <a:gd name="connsiteY96" fmla="*/ 386 h 1688"/>
              <a:gd name="connsiteX97" fmla="*/ 3826 w 5614"/>
              <a:gd name="connsiteY97" fmla="*/ 386 h 1688"/>
              <a:gd name="connsiteX98" fmla="*/ 3582 w 5614"/>
              <a:gd name="connsiteY98" fmla="*/ 485 h 1688"/>
              <a:gd name="connsiteX99" fmla="*/ 3330 w 5614"/>
              <a:gd name="connsiteY99" fmla="*/ 584 h 1688"/>
              <a:gd name="connsiteX100" fmla="*/ 3204 w 5614"/>
              <a:gd name="connsiteY100" fmla="*/ 633 h 1688"/>
              <a:gd name="connsiteX101" fmla="*/ 3076 w 5614"/>
              <a:gd name="connsiteY101" fmla="*/ 681 h 1688"/>
              <a:gd name="connsiteX102" fmla="*/ 2948 w 5614"/>
              <a:gd name="connsiteY102" fmla="*/ 728 h 1688"/>
              <a:gd name="connsiteX103" fmla="*/ 2818 w 5614"/>
              <a:gd name="connsiteY103" fmla="*/ 774 h 1688"/>
              <a:gd name="connsiteX104" fmla="*/ 2685 w 5614"/>
              <a:gd name="connsiteY104" fmla="*/ 815 h 1688"/>
              <a:gd name="connsiteX105" fmla="*/ 2555 w 5614"/>
              <a:gd name="connsiteY105" fmla="*/ 857 h 1688"/>
              <a:gd name="connsiteX106" fmla="*/ 2422 w 5614"/>
              <a:gd name="connsiteY106" fmla="*/ 894 h 1688"/>
              <a:gd name="connsiteX107" fmla="*/ 2287 w 5614"/>
              <a:gd name="connsiteY107" fmla="*/ 930 h 1688"/>
              <a:gd name="connsiteX108" fmla="*/ 2154 w 5614"/>
              <a:gd name="connsiteY108" fmla="*/ 964 h 1688"/>
              <a:gd name="connsiteX109" fmla="*/ 2017 w 5614"/>
              <a:gd name="connsiteY109" fmla="*/ 991 h 1688"/>
              <a:gd name="connsiteX110" fmla="*/ 1882 w 5614"/>
              <a:gd name="connsiteY110" fmla="*/ 1017 h 1688"/>
              <a:gd name="connsiteX111" fmla="*/ 1745 w 5614"/>
              <a:gd name="connsiteY111" fmla="*/ 1037 h 1688"/>
              <a:gd name="connsiteX112" fmla="*/ 1676 w 5614"/>
              <a:gd name="connsiteY112" fmla="*/ 1045 h 1688"/>
              <a:gd name="connsiteX113" fmla="*/ 1608 w 5614"/>
              <a:gd name="connsiteY113" fmla="*/ 1053 h 1688"/>
              <a:gd name="connsiteX114" fmla="*/ 1539 w 5614"/>
              <a:gd name="connsiteY114" fmla="*/ 1059 h 1688"/>
              <a:gd name="connsiteX115" fmla="*/ 1471 w 5614"/>
              <a:gd name="connsiteY115" fmla="*/ 1063 h 1688"/>
              <a:gd name="connsiteX116" fmla="*/ 1402 w 5614"/>
              <a:gd name="connsiteY116" fmla="*/ 1067 h 1688"/>
              <a:gd name="connsiteX117" fmla="*/ 1333 w 5614"/>
              <a:gd name="connsiteY117" fmla="*/ 1069 h 1688"/>
              <a:gd name="connsiteX118" fmla="*/ 1262 w 5614"/>
              <a:gd name="connsiteY118" fmla="*/ 1071 h 1688"/>
              <a:gd name="connsiteX119" fmla="*/ 1194 w 5614"/>
              <a:gd name="connsiteY119" fmla="*/ 1071 h 1688"/>
              <a:gd name="connsiteX120" fmla="*/ 1125 w 5614"/>
              <a:gd name="connsiteY120" fmla="*/ 1067 h 1688"/>
              <a:gd name="connsiteX121" fmla="*/ 1054 w 5614"/>
              <a:gd name="connsiteY121" fmla="*/ 1065 h 1688"/>
              <a:gd name="connsiteX122" fmla="*/ 986 w 5614"/>
              <a:gd name="connsiteY122" fmla="*/ 1059 h 1688"/>
              <a:gd name="connsiteX123" fmla="*/ 915 w 5614"/>
              <a:gd name="connsiteY123" fmla="*/ 1053 h 1688"/>
              <a:gd name="connsiteX124" fmla="*/ 846 w 5614"/>
              <a:gd name="connsiteY124" fmla="*/ 1045 h 1688"/>
              <a:gd name="connsiteX125" fmla="*/ 775 w 5614"/>
              <a:gd name="connsiteY125" fmla="*/ 1033 h 1688"/>
              <a:gd name="connsiteX126" fmla="*/ 704 w 5614"/>
              <a:gd name="connsiteY126" fmla="*/ 1023 h 1688"/>
              <a:gd name="connsiteX127" fmla="*/ 636 w 5614"/>
              <a:gd name="connsiteY127" fmla="*/ 1009 h 1688"/>
              <a:gd name="connsiteX128" fmla="*/ 565 w 5614"/>
              <a:gd name="connsiteY128" fmla="*/ 993 h 1688"/>
              <a:gd name="connsiteX129" fmla="*/ 494 w 5614"/>
              <a:gd name="connsiteY129" fmla="*/ 976 h 1688"/>
              <a:gd name="connsiteX130" fmla="*/ 423 w 5614"/>
              <a:gd name="connsiteY130" fmla="*/ 958 h 1688"/>
              <a:gd name="connsiteX131" fmla="*/ 352 w 5614"/>
              <a:gd name="connsiteY131" fmla="*/ 936 h 1688"/>
              <a:gd name="connsiteX132" fmla="*/ 281 w 5614"/>
              <a:gd name="connsiteY132" fmla="*/ 914 h 1688"/>
              <a:gd name="connsiteX133" fmla="*/ 213 w 5614"/>
              <a:gd name="connsiteY133" fmla="*/ 889 h 1688"/>
              <a:gd name="connsiteX134" fmla="*/ 142 w 5614"/>
              <a:gd name="connsiteY134" fmla="*/ 861 h 1688"/>
              <a:gd name="connsiteX135" fmla="*/ 71 w 5614"/>
              <a:gd name="connsiteY135" fmla="*/ 833 h 1688"/>
              <a:gd name="connsiteX136" fmla="*/ 0 w 5614"/>
              <a:gd name="connsiteY136" fmla="*/ 801 h 1688"/>
              <a:gd name="connsiteX0" fmla="*/ 0 w 5614"/>
              <a:gd name="connsiteY0" fmla="*/ 801 h 1795"/>
              <a:gd name="connsiteX1" fmla="*/ 162 w 5614"/>
              <a:gd name="connsiteY1" fmla="*/ 1652 h 1795"/>
              <a:gd name="connsiteX2" fmla="*/ 236 w 5614"/>
              <a:gd name="connsiteY2" fmla="*/ 1662 h 1795"/>
              <a:gd name="connsiteX3" fmla="*/ 309 w 5614"/>
              <a:gd name="connsiteY3" fmla="*/ 1670 h 1795"/>
              <a:gd name="connsiteX4" fmla="*/ 382 w 5614"/>
              <a:gd name="connsiteY4" fmla="*/ 1678 h 1795"/>
              <a:gd name="connsiteX5" fmla="*/ 455 w 5614"/>
              <a:gd name="connsiteY5" fmla="*/ 1682 h 1795"/>
              <a:gd name="connsiteX6" fmla="*/ 526 w 5614"/>
              <a:gd name="connsiteY6" fmla="*/ 1686 h 1795"/>
              <a:gd name="connsiteX7" fmla="*/ 599 w 5614"/>
              <a:gd name="connsiteY7" fmla="*/ 1688 h 1795"/>
              <a:gd name="connsiteX8" fmla="*/ 670 w 5614"/>
              <a:gd name="connsiteY8" fmla="*/ 1686 h 1795"/>
              <a:gd name="connsiteX9" fmla="*/ 741 w 5614"/>
              <a:gd name="connsiteY9" fmla="*/ 1684 h 1795"/>
              <a:gd name="connsiteX10" fmla="*/ 814 w 5614"/>
              <a:gd name="connsiteY10" fmla="*/ 1680 h 1795"/>
              <a:gd name="connsiteX11" fmla="*/ 885 w 5614"/>
              <a:gd name="connsiteY11" fmla="*/ 1674 h 1795"/>
              <a:gd name="connsiteX12" fmla="*/ 954 w 5614"/>
              <a:gd name="connsiteY12" fmla="*/ 1668 h 1795"/>
              <a:gd name="connsiteX13" fmla="*/ 1025 w 5614"/>
              <a:gd name="connsiteY13" fmla="*/ 1658 h 1795"/>
              <a:gd name="connsiteX14" fmla="*/ 1096 w 5614"/>
              <a:gd name="connsiteY14" fmla="*/ 1648 h 1795"/>
              <a:gd name="connsiteX15" fmla="*/ 1164 w 5614"/>
              <a:gd name="connsiteY15" fmla="*/ 1637 h 1795"/>
              <a:gd name="connsiteX16" fmla="*/ 1233 w 5614"/>
              <a:gd name="connsiteY16" fmla="*/ 1623 h 1795"/>
              <a:gd name="connsiteX17" fmla="*/ 1304 w 5614"/>
              <a:gd name="connsiteY17" fmla="*/ 1609 h 1795"/>
              <a:gd name="connsiteX18" fmla="*/ 1372 w 5614"/>
              <a:gd name="connsiteY18" fmla="*/ 1593 h 1795"/>
              <a:gd name="connsiteX19" fmla="*/ 1441 w 5614"/>
              <a:gd name="connsiteY19" fmla="*/ 1575 h 1795"/>
              <a:gd name="connsiteX20" fmla="*/ 1509 w 5614"/>
              <a:gd name="connsiteY20" fmla="*/ 1555 h 1795"/>
              <a:gd name="connsiteX21" fmla="*/ 1576 w 5614"/>
              <a:gd name="connsiteY21" fmla="*/ 1536 h 1795"/>
              <a:gd name="connsiteX22" fmla="*/ 1644 w 5614"/>
              <a:gd name="connsiteY22" fmla="*/ 1514 h 1795"/>
              <a:gd name="connsiteX23" fmla="*/ 1779 w 5614"/>
              <a:gd name="connsiteY23" fmla="*/ 1468 h 1795"/>
              <a:gd name="connsiteX24" fmla="*/ 1912 w 5614"/>
              <a:gd name="connsiteY24" fmla="*/ 1419 h 1795"/>
              <a:gd name="connsiteX25" fmla="*/ 2045 w 5614"/>
              <a:gd name="connsiteY25" fmla="*/ 1365 h 1795"/>
              <a:gd name="connsiteX26" fmla="*/ 2175 w 5614"/>
              <a:gd name="connsiteY26" fmla="*/ 1306 h 1795"/>
              <a:gd name="connsiteX27" fmla="*/ 2305 w 5614"/>
              <a:gd name="connsiteY27" fmla="*/ 1245 h 1795"/>
              <a:gd name="connsiteX28" fmla="*/ 2433 w 5614"/>
              <a:gd name="connsiteY28" fmla="*/ 1181 h 1795"/>
              <a:gd name="connsiteX29" fmla="*/ 2562 w 5614"/>
              <a:gd name="connsiteY29" fmla="*/ 1114 h 1795"/>
              <a:gd name="connsiteX30" fmla="*/ 2690 w 5614"/>
              <a:gd name="connsiteY30" fmla="*/ 1045 h 1795"/>
              <a:gd name="connsiteX31" fmla="*/ 2813 w 5614"/>
              <a:gd name="connsiteY31" fmla="*/ 974 h 1795"/>
              <a:gd name="connsiteX32" fmla="*/ 2939 w 5614"/>
              <a:gd name="connsiteY32" fmla="*/ 900 h 1795"/>
              <a:gd name="connsiteX33" fmla="*/ 3062 w 5614"/>
              <a:gd name="connsiteY33" fmla="*/ 827 h 1795"/>
              <a:gd name="connsiteX34" fmla="*/ 3184 w 5614"/>
              <a:gd name="connsiteY34" fmla="*/ 752 h 1795"/>
              <a:gd name="connsiteX35" fmla="*/ 3305 w 5614"/>
              <a:gd name="connsiteY35" fmla="*/ 677 h 1795"/>
              <a:gd name="connsiteX36" fmla="*/ 3543 w 5614"/>
              <a:gd name="connsiteY36" fmla="*/ 522 h 1795"/>
              <a:gd name="connsiteX37" fmla="*/ 3776 w 5614"/>
              <a:gd name="connsiteY37" fmla="*/ 372 h 1795"/>
              <a:gd name="connsiteX38" fmla="*/ 3776 w 5614"/>
              <a:gd name="connsiteY38" fmla="*/ 372 h 1795"/>
              <a:gd name="connsiteX39" fmla="*/ 3833 w 5614"/>
              <a:gd name="connsiteY39" fmla="*/ 336 h 1795"/>
              <a:gd name="connsiteX40" fmla="*/ 3890 w 5614"/>
              <a:gd name="connsiteY40" fmla="*/ 301 h 1795"/>
              <a:gd name="connsiteX41" fmla="*/ 3948 w 5614"/>
              <a:gd name="connsiteY41" fmla="*/ 269 h 1795"/>
              <a:gd name="connsiteX42" fmla="*/ 4005 w 5614"/>
              <a:gd name="connsiteY42" fmla="*/ 239 h 1795"/>
              <a:gd name="connsiteX43" fmla="*/ 4062 w 5614"/>
              <a:gd name="connsiteY43" fmla="*/ 212 h 1795"/>
              <a:gd name="connsiteX44" fmla="*/ 4119 w 5614"/>
              <a:gd name="connsiteY44" fmla="*/ 186 h 1795"/>
              <a:gd name="connsiteX45" fmla="*/ 4174 w 5614"/>
              <a:gd name="connsiteY45" fmla="*/ 162 h 1795"/>
              <a:gd name="connsiteX46" fmla="*/ 4231 w 5614"/>
              <a:gd name="connsiteY46" fmla="*/ 141 h 1795"/>
              <a:gd name="connsiteX47" fmla="*/ 4286 w 5614"/>
              <a:gd name="connsiteY47" fmla="*/ 119 h 1795"/>
              <a:gd name="connsiteX48" fmla="*/ 4341 w 5614"/>
              <a:gd name="connsiteY48" fmla="*/ 101 h 1795"/>
              <a:gd name="connsiteX49" fmla="*/ 4396 w 5614"/>
              <a:gd name="connsiteY49" fmla="*/ 85 h 1795"/>
              <a:gd name="connsiteX50" fmla="*/ 4451 w 5614"/>
              <a:gd name="connsiteY50" fmla="*/ 69 h 1795"/>
              <a:gd name="connsiteX51" fmla="*/ 4506 w 5614"/>
              <a:gd name="connsiteY51" fmla="*/ 55 h 1795"/>
              <a:gd name="connsiteX52" fmla="*/ 4558 w 5614"/>
              <a:gd name="connsiteY52" fmla="*/ 44 h 1795"/>
              <a:gd name="connsiteX53" fmla="*/ 4611 w 5614"/>
              <a:gd name="connsiteY53" fmla="*/ 34 h 1795"/>
              <a:gd name="connsiteX54" fmla="*/ 4663 w 5614"/>
              <a:gd name="connsiteY54" fmla="*/ 24 h 1795"/>
              <a:gd name="connsiteX55" fmla="*/ 4716 w 5614"/>
              <a:gd name="connsiteY55" fmla="*/ 18 h 1795"/>
              <a:gd name="connsiteX56" fmla="*/ 4766 w 5614"/>
              <a:gd name="connsiteY56" fmla="*/ 12 h 1795"/>
              <a:gd name="connsiteX57" fmla="*/ 4819 w 5614"/>
              <a:gd name="connsiteY57" fmla="*/ 6 h 1795"/>
              <a:gd name="connsiteX58" fmla="*/ 4869 w 5614"/>
              <a:gd name="connsiteY58" fmla="*/ 2 h 1795"/>
              <a:gd name="connsiteX59" fmla="*/ 4968 w 5614"/>
              <a:gd name="connsiteY59" fmla="*/ 0 h 1795"/>
              <a:gd name="connsiteX60" fmla="*/ 5064 w 5614"/>
              <a:gd name="connsiteY60" fmla="*/ 0 h 1795"/>
              <a:gd name="connsiteX61" fmla="*/ 5157 w 5614"/>
              <a:gd name="connsiteY61" fmla="*/ 6 h 1795"/>
              <a:gd name="connsiteX62" fmla="*/ 5247 w 5614"/>
              <a:gd name="connsiteY62" fmla="*/ 14 h 1795"/>
              <a:gd name="connsiteX63" fmla="*/ 5334 w 5614"/>
              <a:gd name="connsiteY63" fmla="*/ 26 h 1795"/>
              <a:gd name="connsiteX64" fmla="*/ 5418 w 5614"/>
              <a:gd name="connsiteY64" fmla="*/ 40 h 1795"/>
              <a:gd name="connsiteX65" fmla="*/ 5498 w 5614"/>
              <a:gd name="connsiteY65" fmla="*/ 57 h 1795"/>
              <a:gd name="connsiteX66" fmla="*/ 5574 w 5614"/>
              <a:gd name="connsiteY66" fmla="*/ 75 h 1795"/>
              <a:gd name="connsiteX67" fmla="*/ 5614 w 5614"/>
              <a:gd name="connsiteY67" fmla="*/ 370 h 1795"/>
              <a:gd name="connsiteX68" fmla="*/ 5551 w 5614"/>
              <a:gd name="connsiteY68" fmla="*/ 453 h 1795"/>
              <a:gd name="connsiteX69" fmla="*/ 5475 w 5614"/>
              <a:gd name="connsiteY69" fmla="*/ 418 h 1795"/>
              <a:gd name="connsiteX70" fmla="*/ 5395 w 5614"/>
              <a:gd name="connsiteY70" fmla="*/ 386 h 1795"/>
              <a:gd name="connsiteX71" fmla="*/ 5311 w 5614"/>
              <a:gd name="connsiteY71" fmla="*/ 354 h 1795"/>
              <a:gd name="connsiteX72" fmla="*/ 5224 w 5614"/>
              <a:gd name="connsiteY72" fmla="*/ 327 h 1795"/>
              <a:gd name="connsiteX73" fmla="*/ 5132 w 5614"/>
              <a:gd name="connsiteY73" fmla="*/ 301 h 1795"/>
              <a:gd name="connsiteX74" fmla="*/ 5038 w 5614"/>
              <a:gd name="connsiteY74" fmla="*/ 279 h 1795"/>
              <a:gd name="connsiteX75" fmla="*/ 4940 w 5614"/>
              <a:gd name="connsiteY75" fmla="*/ 261 h 1795"/>
              <a:gd name="connsiteX76" fmla="*/ 4892 w 5614"/>
              <a:gd name="connsiteY76" fmla="*/ 253 h 1795"/>
              <a:gd name="connsiteX77" fmla="*/ 4842 w 5614"/>
              <a:gd name="connsiteY77" fmla="*/ 245 h 1795"/>
              <a:gd name="connsiteX78" fmla="*/ 4789 w 5614"/>
              <a:gd name="connsiteY78" fmla="*/ 241 h 1795"/>
              <a:gd name="connsiteX79" fmla="*/ 4737 w 5614"/>
              <a:gd name="connsiteY79" fmla="*/ 237 h 1795"/>
              <a:gd name="connsiteX80" fmla="*/ 4684 w 5614"/>
              <a:gd name="connsiteY80" fmla="*/ 234 h 1795"/>
              <a:gd name="connsiteX81" fmla="*/ 4631 w 5614"/>
              <a:gd name="connsiteY81" fmla="*/ 234 h 1795"/>
              <a:gd name="connsiteX82" fmla="*/ 4579 w 5614"/>
              <a:gd name="connsiteY82" fmla="*/ 234 h 1795"/>
              <a:gd name="connsiteX83" fmla="*/ 4524 w 5614"/>
              <a:gd name="connsiteY83" fmla="*/ 234 h 1795"/>
              <a:gd name="connsiteX84" fmla="*/ 4469 w 5614"/>
              <a:gd name="connsiteY84" fmla="*/ 237 h 1795"/>
              <a:gd name="connsiteX85" fmla="*/ 4412 w 5614"/>
              <a:gd name="connsiteY85" fmla="*/ 241 h 1795"/>
              <a:gd name="connsiteX86" fmla="*/ 4357 w 5614"/>
              <a:gd name="connsiteY86" fmla="*/ 247 h 1795"/>
              <a:gd name="connsiteX87" fmla="*/ 4300 w 5614"/>
              <a:gd name="connsiteY87" fmla="*/ 255 h 1795"/>
              <a:gd name="connsiteX88" fmla="*/ 4243 w 5614"/>
              <a:gd name="connsiteY88" fmla="*/ 265 h 1795"/>
              <a:gd name="connsiteX89" fmla="*/ 4185 w 5614"/>
              <a:gd name="connsiteY89" fmla="*/ 277 h 1795"/>
              <a:gd name="connsiteX90" fmla="*/ 4126 w 5614"/>
              <a:gd name="connsiteY90" fmla="*/ 291 h 1795"/>
              <a:gd name="connsiteX91" fmla="*/ 4066 w 5614"/>
              <a:gd name="connsiteY91" fmla="*/ 305 h 1795"/>
              <a:gd name="connsiteX92" fmla="*/ 4007 w 5614"/>
              <a:gd name="connsiteY92" fmla="*/ 323 h 1795"/>
              <a:gd name="connsiteX93" fmla="*/ 3948 w 5614"/>
              <a:gd name="connsiteY93" fmla="*/ 342 h 1795"/>
              <a:gd name="connsiteX94" fmla="*/ 3888 w 5614"/>
              <a:gd name="connsiteY94" fmla="*/ 362 h 1795"/>
              <a:gd name="connsiteX95" fmla="*/ 3826 w 5614"/>
              <a:gd name="connsiteY95" fmla="*/ 386 h 1795"/>
              <a:gd name="connsiteX96" fmla="*/ 3826 w 5614"/>
              <a:gd name="connsiteY96" fmla="*/ 386 h 1795"/>
              <a:gd name="connsiteX97" fmla="*/ 3582 w 5614"/>
              <a:gd name="connsiteY97" fmla="*/ 485 h 1795"/>
              <a:gd name="connsiteX98" fmla="*/ 3330 w 5614"/>
              <a:gd name="connsiteY98" fmla="*/ 584 h 1795"/>
              <a:gd name="connsiteX99" fmla="*/ 3204 w 5614"/>
              <a:gd name="connsiteY99" fmla="*/ 633 h 1795"/>
              <a:gd name="connsiteX100" fmla="*/ 3076 w 5614"/>
              <a:gd name="connsiteY100" fmla="*/ 681 h 1795"/>
              <a:gd name="connsiteX101" fmla="*/ 2948 w 5614"/>
              <a:gd name="connsiteY101" fmla="*/ 728 h 1795"/>
              <a:gd name="connsiteX102" fmla="*/ 2818 w 5614"/>
              <a:gd name="connsiteY102" fmla="*/ 774 h 1795"/>
              <a:gd name="connsiteX103" fmla="*/ 2685 w 5614"/>
              <a:gd name="connsiteY103" fmla="*/ 815 h 1795"/>
              <a:gd name="connsiteX104" fmla="*/ 2555 w 5614"/>
              <a:gd name="connsiteY104" fmla="*/ 857 h 1795"/>
              <a:gd name="connsiteX105" fmla="*/ 2422 w 5614"/>
              <a:gd name="connsiteY105" fmla="*/ 894 h 1795"/>
              <a:gd name="connsiteX106" fmla="*/ 2287 w 5614"/>
              <a:gd name="connsiteY106" fmla="*/ 930 h 1795"/>
              <a:gd name="connsiteX107" fmla="*/ 2154 w 5614"/>
              <a:gd name="connsiteY107" fmla="*/ 964 h 1795"/>
              <a:gd name="connsiteX108" fmla="*/ 2017 w 5614"/>
              <a:gd name="connsiteY108" fmla="*/ 991 h 1795"/>
              <a:gd name="connsiteX109" fmla="*/ 1882 w 5614"/>
              <a:gd name="connsiteY109" fmla="*/ 1017 h 1795"/>
              <a:gd name="connsiteX110" fmla="*/ 1745 w 5614"/>
              <a:gd name="connsiteY110" fmla="*/ 1037 h 1795"/>
              <a:gd name="connsiteX111" fmla="*/ 1676 w 5614"/>
              <a:gd name="connsiteY111" fmla="*/ 1045 h 1795"/>
              <a:gd name="connsiteX112" fmla="*/ 1608 w 5614"/>
              <a:gd name="connsiteY112" fmla="*/ 1053 h 1795"/>
              <a:gd name="connsiteX113" fmla="*/ 1539 w 5614"/>
              <a:gd name="connsiteY113" fmla="*/ 1059 h 1795"/>
              <a:gd name="connsiteX114" fmla="*/ 1471 w 5614"/>
              <a:gd name="connsiteY114" fmla="*/ 1063 h 1795"/>
              <a:gd name="connsiteX115" fmla="*/ 1402 w 5614"/>
              <a:gd name="connsiteY115" fmla="*/ 1067 h 1795"/>
              <a:gd name="connsiteX116" fmla="*/ 1333 w 5614"/>
              <a:gd name="connsiteY116" fmla="*/ 1069 h 1795"/>
              <a:gd name="connsiteX117" fmla="*/ 1262 w 5614"/>
              <a:gd name="connsiteY117" fmla="*/ 1071 h 1795"/>
              <a:gd name="connsiteX118" fmla="*/ 1194 w 5614"/>
              <a:gd name="connsiteY118" fmla="*/ 1071 h 1795"/>
              <a:gd name="connsiteX119" fmla="*/ 1125 w 5614"/>
              <a:gd name="connsiteY119" fmla="*/ 1067 h 1795"/>
              <a:gd name="connsiteX120" fmla="*/ 1054 w 5614"/>
              <a:gd name="connsiteY120" fmla="*/ 1065 h 1795"/>
              <a:gd name="connsiteX121" fmla="*/ 986 w 5614"/>
              <a:gd name="connsiteY121" fmla="*/ 1059 h 1795"/>
              <a:gd name="connsiteX122" fmla="*/ 915 w 5614"/>
              <a:gd name="connsiteY122" fmla="*/ 1053 h 1795"/>
              <a:gd name="connsiteX123" fmla="*/ 846 w 5614"/>
              <a:gd name="connsiteY123" fmla="*/ 1045 h 1795"/>
              <a:gd name="connsiteX124" fmla="*/ 775 w 5614"/>
              <a:gd name="connsiteY124" fmla="*/ 1033 h 1795"/>
              <a:gd name="connsiteX125" fmla="*/ 704 w 5614"/>
              <a:gd name="connsiteY125" fmla="*/ 1023 h 1795"/>
              <a:gd name="connsiteX126" fmla="*/ 636 w 5614"/>
              <a:gd name="connsiteY126" fmla="*/ 1009 h 1795"/>
              <a:gd name="connsiteX127" fmla="*/ 565 w 5614"/>
              <a:gd name="connsiteY127" fmla="*/ 993 h 1795"/>
              <a:gd name="connsiteX128" fmla="*/ 494 w 5614"/>
              <a:gd name="connsiteY128" fmla="*/ 976 h 1795"/>
              <a:gd name="connsiteX129" fmla="*/ 423 w 5614"/>
              <a:gd name="connsiteY129" fmla="*/ 958 h 1795"/>
              <a:gd name="connsiteX130" fmla="*/ 352 w 5614"/>
              <a:gd name="connsiteY130" fmla="*/ 936 h 1795"/>
              <a:gd name="connsiteX131" fmla="*/ 281 w 5614"/>
              <a:gd name="connsiteY131" fmla="*/ 914 h 1795"/>
              <a:gd name="connsiteX132" fmla="*/ 213 w 5614"/>
              <a:gd name="connsiteY132" fmla="*/ 889 h 1795"/>
              <a:gd name="connsiteX133" fmla="*/ 142 w 5614"/>
              <a:gd name="connsiteY133" fmla="*/ 861 h 1795"/>
              <a:gd name="connsiteX134" fmla="*/ 71 w 5614"/>
              <a:gd name="connsiteY134" fmla="*/ 833 h 1795"/>
              <a:gd name="connsiteX135" fmla="*/ 0 w 5614"/>
              <a:gd name="connsiteY135" fmla="*/ 801 h 1795"/>
              <a:gd name="connsiteX0" fmla="*/ 0 w 5614"/>
              <a:gd name="connsiteY0" fmla="*/ 801 h 1807"/>
              <a:gd name="connsiteX1" fmla="*/ 236 w 5614"/>
              <a:gd name="connsiteY1" fmla="*/ 1662 h 1807"/>
              <a:gd name="connsiteX2" fmla="*/ 309 w 5614"/>
              <a:gd name="connsiteY2" fmla="*/ 1670 h 1807"/>
              <a:gd name="connsiteX3" fmla="*/ 382 w 5614"/>
              <a:gd name="connsiteY3" fmla="*/ 1678 h 1807"/>
              <a:gd name="connsiteX4" fmla="*/ 455 w 5614"/>
              <a:gd name="connsiteY4" fmla="*/ 1682 h 1807"/>
              <a:gd name="connsiteX5" fmla="*/ 526 w 5614"/>
              <a:gd name="connsiteY5" fmla="*/ 1686 h 1807"/>
              <a:gd name="connsiteX6" fmla="*/ 599 w 5614"/>
              <a:gd name="connsiteY6" fmla="*/ 1688 h 1807"/>
              <a:gd name="connsiteX7" fmla="*/ 670 w 5614"/>
              <a:gd name="connsiteY7" fmla="*/ 1686 h 1807"/>
              <a:gd name="connsiteX8" fmla="*/ 741 w 5614"/>
              <a:gd name="connsiteY8" fmla="*/ 1684 h 1807"/>
              <a:gd name="connsiteX9" fmla="*/ 814 w 5614"/>
              <a:gd name="connsiteY9" fmla="*/ 1680 h 1807"/>
              <a:gd name="connsiteX10" fmla="*/ 885 w 5614"/>
              <a:gd name="connsiteY10" fmla="*/ 1674 h 1807"/>
              <a:gd name="connsiteX11" fmla="*/ 954 w 5614"/>
              <a:gd name="connsiteY11" fmla="*/ 1668 h 1807"/>
              <a:gd name="connsiteX12" fmla="*/ 1025 w 5614"/>
              <a:gd name="connsiteY12" fmla="*/ 1658 h 1807"/>
              <a:gd name="connsiteX13" fmla="*/ 1096 w 5614"/>
              <a:gd name="connsiteY13" fmla="*/ 1648 h 1807"/>
              <a:gd name="connsiteX14" fmla="*/ 1164 w 5614"/>
              <a:gd name="connsiteY14" fmla="*/ 1637 h 1807"/>
              <a:gd name="connsiteX15" fmla="*/ 1233 w 5614"/>
              <a:gd name="connsiteY15" fmla="*/ 1623 h 1807"/>
              <a:gd name="connsiteX16" fmla="*/ 1304 w 5614"/>
              <a:gd name="connsiteY16" fmla="*/ 1609 h 1807"/>
              <a:gd name="connsiteX17" fmla="*/ 1372 w 5614"/>
              <a:gd name="connsiteY17" fmla="*/ 1593 h 1807"/>
              <a:gd name="connsiteX18" fmla="*/ 1441 w 5614"/>
              <a:gd name="connsiteY18" fmla="*/ 1575 h 1807"/>
              <a:gd name="connsiteX19" fmla="*/ 1509 w 5614"/>
              <a:gd name="connsiteY19" fmla="*/ 1555 h 1807"/>
              <a:gd name="connsiteX20" fmla="*/ 1576 w 5614"/>
              <a:gd name="connsiteY20" fmla="*/ 1536 h 1807"/>
              <a:gd name="connsiteX21" fmla="*/ 1644 w 5614"/>
              <a:gd name="connsiteY21" fmla="*/ 1514 h 1807"/>
              <a:gd name="connsiteX22" fmla="*/ 1779 w 5614"/>
              <a:gd name="connsiteY22" fmla="*/ 1468 h 1807"/>
              <a:gd name="connsiteX23" fmla="*/ 1912 w 5614"/>
              <a:gd name="connsiteY23" fmla="*/ 1419 h 1807"/>
              <a:gd name="connsiteX24" fmla="*/ 2045 w 5614"/>
              <a:gd name="connsiteY24" fmla="*/ 1365 h 1807"/>
              <a:gd name="connsiteX25" fmla="*/ 2175 w 5614"/>
              <a:gd name="connsiteY25" fmla="*/ 1306 h 1807"/>
              <a:gd name="connsiteX26" fmla="*/ 2305 w 5614"/>
              <a:gd name="connsiteY26" fmla="*/ 1245 h 1807"/>
              <a:gd name="connsiteX27" fmla="*/ 2433 w 5614"/>
              <a:gd name="connsiteY27" fmla="*/ 1181 h 1807"/>
              <a:gd name="connsiteX28" fmla="*/ 2562 w 5614"/>
              <a:gd name="connsiteY28" fmla="*/ 1114 h 1807"/>
              <a:gd name="connsiteX29" fmla="*/ 2690 w 5614"/>
              <a:gd name="connsiteY29" fmla="*/ 1045 h 1807"/>
              <a:gd name="connsiteX30" fmla="*/ 2813 w 5614"/>
              <a:gd name="connsiteY30" fmla="*/ 974 h 1807"/>
              <a:gd name="connsiteX31" fmla="*/ 2939 w 5614"/>
              <a:gd name="connsiteY31" fmla="*/ 900 h 1807"/>
              <a:gd name="connsiteX32" fmla="*/ 3062 w 5614"/>
              <a:gd name="connsiteY32" fmla="*/ 827 h 1807"/>
              <a:gd name="connsiteX33" fmla="*/ 3184 w 5614"/>
              <a:gd name="connsiteY33" fmla="*/ 752 h 1807"/>
              <a:gd name="connsiteX34" fmla="*/ 3305 w 5614"/>
              <a:gd name="connsiteY34" fmla="*/ 677 h 1807"/>
              <a:gd name="connsiteX35" fmla="*/ 3543 w 5614"/>
              <a:gd name="connsiteY35" fmla="*/ 522 h 1807"/>
              <a:gd name="connsiteX36" fmla="*/ 3776 w 5614"/>
              <a:gd name="connsiteY36" fmla="*/ 372 h 1807"/>
              <a:gd name="connsiteX37" fmla="*/ 3776 w 5614"/>
              <a:gd name="connsiteY37" fmla="*/ 372 h 1807"/>
              <a:gd name="connsiteX38" fmla="*/ 3833 w 5614"/>
              <a:gd name="connsiteY38" fmla="*/ 336 h 1807"/>
              <a:gd name="connsiteX39" fmla="*/ 3890 w 5614"/>
              <a:gd name="connsiteY39" fmla="*/ 301 h 1807"/>
              <a:gd name="connsiteX40" fmla="*/ 3948 w 5614"/>
              <a:gd name="connsiteY40" fmla="*/ 269 h 1807"/>
              <a:gd name="connsiteX41" fmla="*/ 4005 w 5614"/>
              <a:gd name="connsiteY41" fmla="*/ 239 h 1807"/>
              <a:gd name="connsiteX42" fmla="*/ 4062 w 5614"/>
              <a:gd name="connsiteY42" fmla="*/ 212 h 1807"/>
              <a:gd name="connsiteX43" fmla="*/ 4119 w 5614"/>
              <a:gd name="connsiteY43" fmla="*/ 186 h 1807"/>
              <a:gd name="connsiteX44" fmla="*/ 4174 w 5614"/>
              <a:gd name="connsiteY44" fmla="*/ 162 h 1807"/>
              <a:gd name="connsiteX45" fmla="*/ 4231 w 5614"/>
              <a:gd name="connsiteY45" fmla="*/ 141 h 1807"/>
              <a:gd name="connsiteX46" fmla="*/ 4286 w 5614"/>
              <a:gd name="connsiteY46" fmla="*/ 119 h 1807"/>
              <a:gd name="connsiteX47" fmla="*/ 4341 w 5614"/>
              <a:gd name="connsiteY47" fmla="*/ 101 h 1807"/>
              <a:gd name="connsiteX48" fmla="*/ 4396 w 5614"/>
              <a:gd name="connsiteY48" fmla="*/ 85 h 1807"/>
              <a:gd name="connsiteX49" fmla="*/ 4451 w 5614"/>
              <a:gd name="connsiteY49" fmla="*/ 69 h 1807"/>
              <a:gd name="connsiteX50" fmla="*/ 4506 w 5614"/>
              <a:gd name="connsiteY50" fmla="*/ 55 h 1807"/>
              <a:gd name="connsiteX51" fmla="*/ 4558 w 5614"/>
              <a:gd name="connsiteY51" fmla="*/ 44 h 1807"/>
              <a:gd name="connsiteX52" fmla="*/ 4611 w 5614"/>
              <a:gd name="connsiteY52" fmla="*/ 34 h 1807"/>
              <a:gd name="connsiteX53" fmla="*/ 4663 w 5614"/>
              <a:gd name="connsiteY53" fmla="*/ 24 h 1807"/>
              <a:gd name="connsiteX54" fmla="*/ 4716 w 5614"/>
              <a:gd name="connsiteY54" fmla="*/ 18 h 1807"/>
              <a:gd name="connsiteX55" fmla="*/ 4766 w 5614"/>
              <a:gd name="connsiteY55" fmla="*/ 12 h 1807"/>
              <a:gd name="connsiteX56" fmla="*/ 4819 w 5614"/>
              <a:gd name="connsiteY56" fmla="*/ 6 h 1807"/>
              <a:gd name="connsiteX57" fmla="*/ 4869 w 5614"/>
              <a:gd name="connsiteY57" fmla="*/ 2 h 1807"/>
              <a:gd name="connsiteX58" fmla="*/ 4968 w 5614"/>
              <a:gd name="connsiteY58" fmla="*/ 0 h 1807"/>
              <a:gd name="connsiteX59" fmla="*/ 5064 w 5614"/>
              <a:gd name="connsiteY59" fmla="*/ 0 h 1807"/>
              <a:gd name="connsiteX60" fmla="*/ 5157 w 5614"/>
              <a:gd name="connsiteY60" fmla="*/ 6 h 1807"/>
              <a:gd name="connsiteX61" fmla="*/ 5247 w 5614"/>
              <a:gd name="connsiteY61" fmla="*/ 14 h 1807"/>
              <a:gd name="connsiteX62" fmla="*/ 5334 w 5614"/>
              <a:gd name="connsiteY62" fmla="*/ 26 h 1807"/>
              <a:gd name="connsiteX63" fmla="*/ 5418 w 5614"/>
              <a:gd name="connsiteY63" fmla="*/ 40 h 1807"/>
              <a:gd name="connsiteX64" fmla="*/ 5498 w 5614"/>
              <a:gd name="connsiteY64" fmla="*/ 57 h 1807"/>
              <a:gd name="connsiteX65" fmla="*/ 5574 w 5614"/>
              <a:gd name="connsiteY65" fmla="*/ 75 h 1807"/>
              <a:gd name="connsiteX66" fmla="*/ 5614 w 5614"/>
              <a:gd name="connsiteY66" fmla="*/ 370 h 1807"/>
              <a:gd name="connsiteX67" fmla="*/ 5551 w 5614"/>
              <a:gd name="connsiteY67" fmla="*/ 453 h 1807"/>
              <a:gd name="connsiteX68" fmla="*/ 5475 w 5614"/>
              <a:gd name="connsiteY68" fmla="*/ 418 h 1807"/>
              <a:gd name="connsiteX69" fmla="*/ 5395 w 5614"/>
              <a:gd name="connsiteY69" fmla="*/ 386 h 1807"/>
              <a:gd name="connsiteX70" fmla="*/ 5311 w 5614"/>
              <a:gd name="connsiteY70" fmla="*/ 354 h 1807"/>
              <a:gd name="connsiteX71" fmla="*/ 5224 w 5614"/>
              <a:gd name="connsiteY71" fmla="*/ 327 h 1807"/>
              <a:gd name="connsiteX72" fmla="*/ 5132 w 5614"/>
              <a:gd name="connsiteY72" fmla="*/ 301 h 1807"/>
              <a:gd name="connsiteX73" fmla="*/ 5038 w 5614"/>
              <a:gd name="connsiteY73" fmla="*/ 279 h 1807"/>
              <a:gd name="connsiteX74" fmla="*/ 4940 w 5614"/>
              <a:gd name="connsiteY74" fmla="*/ 261 h 1807"/>
              <a:gd name="connsiteX75" fmla="*/ 4892 w 5614"/>
              <a:gd name="connsiteY75" fmla="*/ 253 h 1807"/>
              <a:gd name="connsiteX76" fmla="*/ 4842 w 5614"/>
              <a:gd name="connsiteY76" fmla="*/ 245 h 1807"/>
              <a:gd name="connsiteX77" fmla="*/ 4789 w 5614"/>
              <a:gd name="connsiteY77" fmla="*/ 241 h 1807"/>
              <a:gd name="connsiteX78" fmla="*/ 4737 w 5614"/>
              <a:gd name="connsiteY78" fmla="*/ 237 h 1807"/>
              <a:gd name="connsiteX79" fmla="*/ 4684 w 5614"/>
              <a:gd name="connsiteY79" fmla="*/ 234 h 1807"/>
              <a:gd name="connsiteX80" fmla="*/ 4631 w 5614"/>
              <a:gd name="connsiteY80" fmla="*/ 234 h 1807"/>
              <a:gd name="connsiteX81" fmla="*/ 4579 w 5614"/>
              <a:gd name="connsiteY81" fmla="*/ 234 h 1807"/>
              <a:gd name="connsiteX82" fmla="*/ 4524 w 5614"/>
              <a:gd name="connsiteY82" fmla="*/ 234 h 1807"/>
              <a:gd name="connsiteX83" fmla="*/ 4469 w 5614"/>
              <a:gd name="connsiteY83" fmla="*/ 237 h 1807"/>
              <a:gd name="connsiteX84" fmla="*/ 4412 w 5614"/>
              <a:gd name="connsiteY84" fmla="*/ 241 h 1807"/>
              <a:gd name="connsiteX85" fmla="*/ 4357 w 5614"/>
              <a:gd name="connsiteY85" fmla="*/ 247 h 1807"/>
              <a:gd name="connsiteX86" fmla="*/ 4300 w 5614"/>
              <a:gd name="connsiteY86" fmla="*/ 255 h 1807"/>
              <a:gd name="connsiteX87" fmla="*/ 4243 w 5614"/>
              <a:gd name="connsiteY87" fmla="*/ 265 h 1807"/>
              <a:gd name="connsiteX88" fmla="*/ 4185 w 5614"/>
              <a:gd name="connsiteY88" fmla="*/ 277 h 1807"/>
              <a:gd name="connsiteX89" fmla="*/ 4126 w 5614"/>
              <a:gd name="connsiteY89" fmla="*/ 291 h 1807"/>
              <a:gd name="connsiteX90" fmla="*/ 4066 w 5614"/>
              <a:gd name="connsiteY90" fmla="*/ 305 h 1807"/>
              <a:gd name="connsiteX91" fmla="*/ 4007 w 5614"/>
              <a:gd name="connsiteY91" fmla="*/ 323 h 1807"/>
              <a:gd name="connsiteX92" fmla="*/ 3948 w 5614"/>
              <a:gd name="connsiteY92" fmla="*/ 342 h 1807"/>
              <a:gd name="connsiteX93" fmla="*/ 3888 w 5614"/>
              <a:gd name="connsiteY93" fmla="*/ 362 h 1807"/>
              <a:gd name="connsiteX94" fmla="*/ 3826 w 5614"/>
              <a:gd name="connsiteY94" fmla="*/ 386 h 1807"/>
              <a:gd name="connsiteX95" fmla="*/ 3826 w 5614"/>
              <a:gd name="connsiteY95" fmla="*/ 386 h 1807"/>
              <a:gd name="connsiteX96" fmla="*/ 3582 w 5614"/>
              <a:gd name="connsiteY96" fmla="*/ 485 h 1807"/>
              <a:gd name="connsiteX97" fmla="*/ 3330 w 5614"/>
              <a:gd name="connsiteY97" fmla="*/ 584 h 1807"/>
              <a:gd name="connsiteX98" fmla="*/ 3204 w 5614"/>
              <a:gd name="connsiteY98" fmla="*/ 633 h 1807"/>
              <a:gd name="connsiteX99" fmla="*/ 3076 w 5614"/>
              <a:gd name="connsiteY99" fmla="*/ 681 h 1807"/>
              <a:gd name="connsiteX100" fmla="*/ 2948 w 5614"/>
              <a:gd name="connsiteY100" fmla="*/ 728 h 1807"/>
              <a:gd name="connsiteX101" fmla="*/ 2818 w 5614"/>
              <a:gd name="connsiteY101" fmla="*/ 774 h 1807"/>
              <a:gd name="connsiteX102" fmla="*/ 2685 w 5614"/>
              <a:gd name="connsiteY102" fmla="*/ 815 h 1807"/>
              <a:gd name="connsiteX103" fmla="*/ 2555 w 5614"/>
              <a:gd name="connsiteY103" fmla="*/ 857 h 1807"/>
              <a:gd name="connsiteX104" fmla="*/ 2422 w 5614"/>
              <a:gd name="connsiteY104" fmla="*/ 894 h 1807"/>
              <a:gd name="connsiteX105" fmla="*/ 2287 w 5614"/>
              <a:gd name="connsiteY105" fmla="*/ 930 h 1807"/>
              <a:gd name="connsiteX106" fmla="*/ 2154 w 5614"/>
              <a:gd name="connsiteY106" fmla="*/ 964 h 1807"/>
              <a:gd name="connsiteX107" fmla="*/ 2017 w 5614"/>
              <a:gd name="connsiteY107" fmla="*/ 991 h 1807"/>
              <a:gd name="connsiteX108" fmla="*/ 1882 w 5614"/>
              <a:gd name="connsiteY108" fmla="*/ 1017 h 1807"/>
              <a:gd name="connsiteX109" fmla="*/ 1745 w 5614"/>
              <a:gd name="connsiteY109" fmla="*/ 1037 h 1807"/>
              <a:gd name="connsiteX110" fmla="*/ 1676 w 5614"/>
              <a:gd name="connsiteY110" fmla="*/ 1045 h 1807"/>
              <a:gd name="connsiteX111" fmla="*/ 1608 w 5614"/>
              <a:gd name="connsiteY111" fmla="*/ 1053 h 1807"/>
              <a:gd name="connsiteX112" fmla="*/ 1539 w 5614"/>
              <a:gd name="connsiteY112" fmla="*/ 1059 h 1807"/>
              <a:gd name="connsiteX113" fmla="*/ 1471 w 5614"/>
              <a:gd name="connsiteY113" fmla="*/ 1063 h 1807"/>
              <a:gd name="connsiteX114" fmla="*/ 1402 w 5614"/>
              <a:gd name="connsiteY114" fmla="*/ 1067 h 1807"/>
              <a:gd name="connsiteX115" fmla="*/ 1333 w 5614"/>
              <a:gd name="connsiteY115" fmla="*/ 1069 h 1807"/>
              <a:gd name="connsiteX116" fmla="*/ 1262 w 5614"/>
              <a:gd name="connsiteY116" fmla="*/ 1071 h 1807"/>
              <a:gd name="connsiteX117" fmla="*/ 1194 w 5614"/>
              <a:gd name="connsiteY117" fmla="*/ 1071 h 1807"/>
              <a:gd name="connsiteX118" fmla="*/ 1125 w 5614"/>
              <a:gd name="connsiteY118" fmla="*/ 1067 h 1807"/>
              <a:gd name="connsiteX119" fmla="*/ 1054 w 5614"/>
              <a:gd name="connsiteY119" fmla="*/ 1065 h 1807"/>
              <a:gd name="connsiteX120" fmla="*/ 986 w 5614"/>
              <a:gd name="connsiteY120" fmla="*/ 1059 h 1807"/>
              <a:gd name="connsiteX121" fmla="*/ 915 w 5614"/>
              <a:gd name="connsiteY121" fmla="*/ 1053 h 1807"/>
              <a:gd name="connsiteX122" fmla="*/ 846 w 5614"/>
              <a:gd name="connsiteY122" fmla="*/ 1045 h 1807"/>
              <a:gd name="connsiteX123" fmla="*/ 775 w 5614"/>
              <a:gd name="connsiteY123" fmla="*/ 1033 h 1807"/>
              <a:gd name="connsiteX124" fmla="*/ 704 w 5614"/>
              <a:gd name="connsiteY124" fmla="*/ 1023 h 1807"/>
              <a:gd name="connsiteX125" fmla="*/ 636 w 5614"/>
              <a:gd name="connsiteY125" fmla="*/ 1009 h 1807"/>
              <a:gd name="connsiteX126" fmla="*/ 565 w 5614"/>
              <a:gd name="connsiteY126" fmla="*/ 993 h 1807"/>
              <a:gd name="connsiteX127" fmla="*/ 494 w 5614"/>
              <a:gd name="connsiteY127" fmla="*/ 976 h 1807"/>
              <a:gd name="connsiteX128" fmla="*/ 423 w 5614"/>
              <a:gd name="connsiteY128" fmla="*/ 958 h 1807"/>
              <a:gd name="connsiteX129" fmla="*/ 352 w 5614"/>
              <a:gd name="connsiteY129" fmla="*/ 936 h 1807"/>
              <a:gd name="connsiteX130" fmla="*/ 281 w 5614"/>
              <a:gd name="connsiteY130" fmla="*/ 914 h 1807"/>
              <a:gd name="connsiteX131" fmla="*/ 213 w 5614"/>
              <a:gd name="connsiteY131" fmla="*/ 889 h 1807"/>
              <a:gd name="connsiteX132" fmla="*/ 142 w 5614"/>
              <a:gd name="connsiteY132" fmla="*/ 861 h 1807"/>
              <a:gd name="connsiteX133" fmla="*/ 71 w 5614"/>
              <a:gd name="connsiteY133" fmla="*/ 833 h 1807"/>
              <a:gd name="connsiteX134" fmla="*/ 0 w 5614"/>
              <a:gd name="connsiteY134" fmla="*/ 801 h 1807"/>
              <a:gd name="connsiteX0" fmla="*/ 0 w 5614"/>
              <a:gd name="connsiteY0" fmla="*/ 801 h 1688"/>
              <a:gd name="connsiteX1" fmla="*/ 309 w 5614"/>
              <a:gd name="connsiteY1" fmla="*/ 1670 h 1688"/>
              <a:gd name="connsiteX2" fmla="*/ 382 w 5614"/>
              <a:gd name="connsiteY2" fmla="*/ 1678 h 1688"/>
              <a:gd name="connsiteX3" fmla="*/ 455 w 5614"/>
              <a:gd name="connsiteY3" fmla="*/ 1682 h 1688"/>
              <a:gd name="connsiteX4" fmla="*/ 526 w 5614"/>
              <a:gd name="connsiteY4" fmla="*/ 1686 h 1688"/>
              <a:gd name="connsiteX5" fmla="*/ 599 w 5614"/>
              <a:gd name="connsiteY5" fmla="*/ 1688 h 1688"/>
              <a:gd name="connsiteX6" fmla="*/ 670 w 5614"/>
              <a:gd name="connsiteY6" fmla="*/ 1686 h 1688"/>
              <a:gd name="connsiteX7" fmla="*/ 741 w 5614"/>
              <a:gd name="connsiteY7" fmla="*/ 1684 h 1688"/>
              <a:gd name="connsiteX8" fmla="*/ 814 w 5614"/>
              <a:gd name="connsiteY8" fmla="*/ 1680 h 1688"/>
              <a:gd name="connsiteX9" fmla="*/ 885 w 5614"/>
              <a:gd name="connsiteY9" fmla="*/ 1674 h 1688"/>
              <a:gd name="connsiteX10" fmla="*/ 954 w 5614"/>
              <a:gd name="connsiteY10" fmla="*/ 1668 h 1688"/>
              <a:gd name="connsiteX11" fmla="*/ 1025 w 5614"/>
              <a:gd name="connsiteY11" fmla="*/ 1658 h 1688"/>
              <a:gd name="connsiteX12" fmla="*/ 1096 w 5614"/>
              <a:gd name="connsiteY12" fmla="*/ 1648 h 1688"/>
              <a:gd name="connsiteX13" fmla="*/ 1164 w 5614"/>
              <a:gd name="connsiteY13" fmla="*/ 1637 h 1688"/>
              <a:gd name="connsiteX14" fmla="*/ 1233 w 5614"/>
              <a:gd name="connsiteY14" fmla="*/ 1623 h 1688"/>
              <a:gd name="connsiteX15" fmla="*/ 1304 w 5614"/>
              <a:gd name="connsiteY15" fmla="*/ 1609 h 1688"/>
              <a:gd name="connsiteX16" fmla="*/ 1372 w 5614"/>
              <a:gd name="connsiteY16" fmla="*/ 1593 h 1688"/>
              <a:gd name="connsiteX17" fmla="*/ 1441 w 5614"/>
              <a:gd name="connsiteY17" fmla="*/ 1575 h 1688"/>
              <a:gd name="connsiteX18" fmla="*/ 1509 w 5614"/>
              <a:gd name="connsiteY18" fmla="*/ 1555 h 1688"/>
              <a:gd name="connsiteX19" fmla="*/ 1576 w 5614"/>
              <a:gd name="connsiteY19" fmla="*/ 1536 h 1688"/>
              <a:gd name="connsiteX20" fmla="*/ 1644 w 5614"/>
              <a:gd name="connsiteY20" fmla="*/ 1514 h 1688"/>
              <a:gd name="connsiteX21" fmla="*/ 1779 w 5614"/>
              <a:gd name="connsiteY21" fmla="*/ 1468 h 1688"/>
              <a:gd name="connsiteX22" fmla="*/ 1912 w 5614"/>
              <a:gd name="connsiteY22" fmla="*/ 1419 h 1688"/>
              <a:gd name="connsiteX23" fmla="*/ 2045 w 5614"/>
              <a:gd name="connsiteY23" fmla="*/ 1365 h 1688"/>
              <a:gd name="connsiteX24" fmla="*/ 2175 w 5614"/>
              <a:gd name="connsiteY24" fmla="*/ 1306 h 1688"/>
              <a:gd name="connsiteX25" fmla="*/ 2305 w 5614"/>
              <a:gd name="connsiteY25" fmla="*/ 1245 h 1688"/>
              <a:gd name="connsiteX26" fmla="*/ 2433 w 5614"/>
              <a:gd name="connsiteY26" fmla="*/ 1181 h 1688"/>
              <a:gd name="connsiteX27" fmla="*/ 2562 w 5614"/>
              <a:gd name="connsiteY27" fmla="*/ 1114 h 1688"/>
              <a:gd name="connsiteX28" fmla="*/ 2690 w 5614"/>
              <a:gd name="connsiteY28" fmla="*/ 1045 h 1688"/>
              <a:gd name="connsiteX29" fmla="*/ 2813 w 5614"/>
              <a:gd name="connsiteY29" fmla="*/ 974 h 1688"/>
              <a:gd name="connsiteX30" fmla="*/ 2939 w 5614"/>
              <a:gd name="connsiteY30" fmla="*/ 900 h 1688"/>
              <a:gd name="connsiteX31" fmla="*/ 3062 w 5614"/>
              <a:gd name="connsiteY31" fmla="*/ 827 h 1688"/>
              <a:gd name="connsiteX32" fmla="*/ 3184 w 5614"/>
              <a:gd name="connsiteY32" fmla="*/ 752 h 1688"/>
              <a:gd name="connsiteX33" fmla="*/ 3305 w 5614"/>
              <a:gd name="connsiteY33" fmla="*/ 677 h 1688"/>
              <a:gd name="connsiteX34" fmla="*/ 3543 w 5614"/>
              <a:gd name="connsiteY34" fmla="*/ 522 h 1688"/>
              <a:gd name="connsiteX35" fmla="*/ 3776 w 5614"/>
              <a:gd name="connsiteY35" fmla="*/ 372 h 1688"/>
              <a:gd name="connsiteX36" fmla="*/ 3776 w 5614"/>
              <a:gd name="connsiteY36" fmla="*/ 372 h 1688"/>
              <a:gd name="connsiteX37" fmla="*/ 3833 w 5614"/>
              <a:gd name="connsiteY37" fmla="*/ 336 h 1688"/>
              <a:gd name="connsiteX38" fmla="*/ 3890 w 5614"/>
              <a:gd name="connsiteY38" fmla="*/ 301 h 1688"/>
              <a:gd name="connsiteX39" fmla="*/ 3948 w 5614"/>
              <a:gd name="connsiteY39" fmla="*/ 269 h 1688"/>
              <a:gd name="connsiteX40" fmla="*/ 4005 w 5614"/>
              <a:gd name="connsiteY40" fmla="*/ 239 h 1688"/>
              <a:gd name="connsiteX41" fmla="*/ 4062 w 5614"/>
              <a:gd name="connsiteY41" fmla="*/ 212 h 1688"/>
              <a:gd name="connsiteX42" fmla="*/ 4119 w 5614"/>
              <a:gd name="connsiteY42" fmla="*/ 186 h 1688"/>
              <a:gd name="connsiteX43" fmla="*/ 4174 w 5614"/>
              <a:gd name="connsiteY43" fmla="*/ 162 h 1688"/>
              <a:gd name="connsiteX44" fmla="*/ 4231 w 5614"/>
              <a:gd name="connsiteY44" fmla="*/ 141 h 1688"/>
              <a:gd name="connsiteX45" fmla="*/ 4286 w 5614"/>
              <a:gd name="connsiteY45" fmla="*/ 119 h 1688"/>
              <a:gd name="connsiteX46" fmla="*/ 4341 w 5614"/>
              <a:gd name="connsiteY46" fmla="*/ 101 h 1688"/>
              <a:gd name="connsiteX47" fmla="*/ 4396 w 5614"/>
              <a:gd name="connsiteY47" fmla="*/ 85 h 1688"/>
              <a:gd name="connsiteX48" fmla="*/ 4451 w 5614"/>
              <a:gd name="connsiteY48" fmla="*/ 69 h 1688"/>
              <a:gd name="connsiteX49" fmla="*/ 4506 w 5614"/>
              <a:gd name="connsiteY49" fmla="*/ 55 h 1688"/>
              <a:gd name="connsiteX50" fmla="*/ 4558 w 5614"/>
              <a:gd name="connsiteY50" fmla="*/ 44 h 1688"/>
              <a:gd name="connsiteX51" fmla="*/ 4611 w 5614"/>
              <a:gd name="connsiteY51" fmla="*/ 34 h 1688"/>
              <a:gd name="connsiteX52" fmla="*/ 4663 w 5614"/>
              <a:gd name="connsiteY52" fmla="*/ 24 h 1688"/>
              <a:gd name="connsiteX53" fmla="*/ 4716 w 5614"/>
              <a:gd name="connsiteY53" fmla="*/ 18 h 1688"/>
              <a:gd name="connsiteX54" fmla="*/ 4766 w 5614"/>
              <a:gd name="connsiteY54" fmla="*/ 12 h 1688"/>
              <a:gd name="connsiteX55" fmla="*/ 4819 w 5614"/>
              <a:gd name="connsiteY55" fmla="*/ 6 h 1688"/>
              <a:gd name="connsiteX56" fmla="*/ 4869 w 5614"/>
              <a:gd name="connsiteY56" fmla="*/ 2 h 1688"/>
              <a:gd name="connsiteX57" fmla="*/ 4968 w 5614"/>
              <a:gd name="connsiteY57" fmla="*/ 0 h 1688"/>
              <a:gd name="connsiteX58" fmla="*/ 5064 w 5614"/>
              <a:gd name="connsiteY58" fmla="*/ 0 h 1688"/>
              <a:gd name="connsiteX59" fmla="*/ 5157 w 5614"/>
              <a:gd name="connsiteY59" fmla="*/ 6 h 1688"/>
              <a:gd name="connsiteX60" fmla="*/ 5247 w 5614"/>
              <a:gd name="connsiteY60" fmla="*/ 14 h 1688"/>
              <a:gd name="connsiteX61" fmla="*/ 5334 w 5614"/>
              <a:gd name="connsiteY61" fmla="*/ 26 h 1688"/>
              <a:gd name="connsiteX62" fmla="*/ 5418 w 5614"/>
              <a:gd name="connsiteY62" fmla="*/ 40 h 1688"/>
              <a:gd name="connsiteX63" fmla="*/ 5498 w 5614"/>
              <a:gd name="connsiteY63" fmla="*/ 57 h 1688"/>
              <a:gd name="connsiteX64" fmla="*/ 5574 w 5614"/>
              <a:gd name="connsiteY64" fmla="*/ 75 h 1688"/>
              <a:gd name="connsiteX65" fmla="*/ 5614 w 5614"/>
              <a:gd name="connsiteY65" fmla="*/ 370 h 1688"/>
              <a:gd name="connsiteX66" fmla="*/ 5551 w 5614"/>
              <a:gd name="connsiteY66" fmla="*/ 453 h 1688"/>
              <a:gd name="connsiteX67" fmla="*/ 5475 w 5614"/>
              <a:gd name="connsiteY67" fmla="*/ 418 h 1688"/>
              <a:gd name="connsiteX68" fmla="*/ 5395 w 5614"/>
              <a:gd name="connsiteY68" fmla="*/ 386 h 1688"/>
              <a:gd name="connsiteX69" fmla="*/ 5311 w 5614"/>
              <a:gd name="connsiteY69" fmla="*/ 354 h 1688"/>
              <a:gd name="connsiteX70" fmla="*/ 5224 w 5614"/>
              <a:gd name="connsiteY70" fmla="*/ 327 h 1688"/>
              <a:gd name="connsiteX71" fmla="*/ 5132 w 5614"/>
              <a:gd name="connsiteY71" fmla="*/ 301 h 1688"/>
              <a:gd name="connsiteX72" fmla="*/ 5038 w 5614"/>
              <a:gd name="connsiteY72" fmla="*/ 279 h 1688"/>
              <a:gd name="connsiteX73" fmla="*/ 4940 w 5614"/>
              <a:gd name="connsiteY73" fmla="*/ 261 h 1688"/>
              <a:gd name="connsiteX74" fmla="*/ 4892 w 5614"/>
              <a:gd name="connsiteY74" fmla="*/ 253 h 1688"/>
              <a:gd name="connsiteX75" fmla="*/ 4842 w 5614"/>
              <a:gd name="connsiteY75" fmla="*/ 245 h 1688"/>
              <a:gd name="connsiteX76" fmla="*/ 4789 w 5614"/>
              <a:gd name="connsiteY76" fmla="*/ 241 h 1688"/>
              <a:gd name="connsiteX77" fmla="*/ 4737 w 5614"/>
              <a:gd name="connsiteY77" fmla="*/ 237 h 1688"/>
              <a:gd name="connsiteX78" fmla="*/ 4684 w 5614"/>
              <a:gd name="connsiteY78" fmla="*/ 234 h 1688"/>
              <a:gd name="connsiteX79" fmla="*/ 4631 w 5614"/>
              <a:gd name="connsiteY79" fmla="*/ 234 h 1688"/>
              <a:gd name="connsiteX80" fmla="*/ 4579 w 5614"/>
              <a:gd name="connsiteY80" fmla="*/ 234 h 1688"/>
              <a:gd name="connsiteX81" fmla="*/ 4524 w 5614"/>
              <a:gd name="connsiteY81" fmla="*/ 234 h 1688"/>
              <a:gd name="connsiteX82" fmla="*/ 4469 w 5614"/>
              <a:gd name="connsiteY82" fmla="*/ 237 h 1688"/>
              <a:gd name="connsiteX83" fmla="*/ 4412 w 5614"/>
              <a:gd name="connsiteY83" fmla="*/ 241 h 1688"/>
              <a:gd name="connsiteX84" fmla="*/ 4357 w 5614"/>
              <a:gd name="connsiteY84" fmla="*/ 247 h 1688"/>
              <a:gd name="connsiteX85" fmla="*/ 4300 w 5614"/>
              <a:gd name="connsiteY85" fmla="*/ 255 h 1688"/>
              <a:gd name="connsiteX86" fmla="*/ 4243 w 5614"/>
              <a:gd name="connsiteY86" fmla="*/ 265 h 1688"/>
              <a:gd name="connsiteX87" fmla="*/ 4185 w 5614"/>
              <a:gd name="connsiteY87" fmla="*/ 277 h 1688"/>
              <a:gd name="connsiteX88" fmla="*/ 4126 w 5614"/>
              <a:gd name="connsiteY88" fmla="*/ 291 h 1688"/>
              <a:gd name="connsiteX89" fmla="*/ 4066 w 5614"/>
              <a:gd name="connsiteY89" fmla="*/ 305 h 1688"/>
              <a:gd name="connsiteX90" fmla="*/ 4007 w 5614"/>
              <a:gd name="connsiteY90" fmla="*/ 323 h 1688"/>
              <a:gd name="connsiteX91" fmla="*/ 3948 w 5614"/>
              <a:gd name="connsiteY91" fmla="*/ 342 h 1688"/>
              <a:gd name="connsiteX92" fmla="*/ 3888 w 5614"/>
              <a:gd name="connsiteY92" fmla="*/ 362 h 1688"/>
              <a:gd name="connsiteX93" fmla="*/ 3826 w 5614"/>
              <a:gd name="connsiteY93" fmla="*/ 386 h 1688"/>
              <a:gd name="connsiteX94" fmla="*/ 3826 w 5614"/>
              <a:gd name="connsiteY94" fmla="*/ 386 h 1688"/>
              <a:gd name="connsiteX95" fmla="*/ 3582 w 5614"/>
              <a:gd name="connsiteY95" fmla="*/ 485 h 1688"/>
              <a:gd name="connsiteX96" fmla="*/ 3330 w 5614"/>
              <a:gd name="connsiteY96" fmla="*/ 584 h 1688"/>
              <a:gd name="connsiteX97" fmla="*/ 3204 w 5614"/>
              <a:gd name="connsiteY97" fmla="*/ 633 h 1688"/>
              <a:gd name="connsiteX98" fmla="*/ 3076 w 5614"/>
              <a:gd name="connsiteY98" fmla="*/ 681 h 1688"/>
              <a:gd name="connsiteX99" fmla="*/ 2948 w 5614"/>
              <a:gd name="connsiteY99" fmla="*/ 728 h 1688"/>
              <a:gd name="connsiteX100" fmla="*/ 2818 w 5614"/>
              <a:gd name="connsiteY100" fmla="*/ 774 h 1688"/>
              <a:gd name="connsiteX101" fmla="*/ 2685 w 5614"/>
              <a:gd name="connsiteY101" fmla="*/ 815 h 1688"/>
              <a:gd name="connsiteX102" fmla="*/ 2555 w 5614"/>
              <a:gd name="connsiteY102" fmla="*/ 857 h 1688"/>
              <a:gd name="connsiteX103" fmla="*/ 2422 w 5614"/>
              <a:gd name="connsiteY103" fmla="*/ 894 h 1688"/>
              <a:gd name="connsiteX104" fmla="*/ 2287 w 5614"/>
              <a:gd name="connsiteY104" fmla="*/ 930 h 1688"/>
              <a:gd name="connsiteX105" fmla="*/ 2154 w 5614"/>
              <a:gd name="connsiteY105" fmla="*/ 964 h 1688"/>
              <a:gd name="connsiteX106" fmla="*/ 2017 w 5614"/>
              <a:gd name="connsiteY106" fmla="*/ 991 h 1688"/>
              <a:gd name="connsiteX107" fmla="*/ 1882 w 5614"/>
              <a:gd name="connsiteY107" fmla="*/ 1017 h 1688"/>
              <a:gd name="connsiteX108" fmla="*/ 1745 w 5614"/>
              <a:gd name="connsiteY108" fmla="*/ 1037 h 1688"/>
              <a:gd name="connsiteX109" fmla="*/ 1676 w 5614"/>
              <a:gd name="connsiteY109" fmla="*/ 1045 h 1688"/>
              <a:gd name="connsiteX110" fmla="*/ 1608 w 5614"/>
              <a:gd name="connsiteY110" fmla="*/ 1053 h 1688"/>
              <a:gd name="connsiteX111" fmla="*/ 1539 w 5614"/>
              <a:gd name="connsiteY111" fmla="*/ 1059 h 1688"/>
              <a:gd name="connsiteX112" fmla="*/ 1471 w 5614"/>
              <a:gd name="connsiteY112" fmla="*/ 1063 h 1688"/>
              <a:gd name="connsiteX113" fmla="*/ 1402 w 5614"/>
              <a:gd name="connsiteY113" fmla="*/ 1067 h 1688"/>
              <a:gd name="connsiteX114" fmla="*/ 1333 w 5614"/>
              <a:gd name="connsiteY114" fmla="*/ 1069 h 1688"/>
              <a:gd name="connsiteX115" fmla="*/ 1262 w 5614"/>
              <a:gd name="connsiteY115" fmla="*/ 1071 h 1688"/>
              <a:gd name="connsiteX116" fmla="*/ 1194 w 5614"/>
              <a:gd name="connsiteY116" fmla="*/ 1071 h 1688"/>
              <a:gd name="connsiteX117" fmla="*/ 1125 w 5614"/>
              <a:gd name="connsiteY117" fmla="*/ 1067 h 1688"/>
              <a:gd name="connsiteX118" fmla="*/ 1054 w 5614"/>
              <a:gd name="connsiteY118" fmla="*/ 1065 h 1688"/>
              <a:gd name="connsiteX119" fmla="*/ 986 w 5614"/>
              <a:gd name="connsiteY119" fmla="*/ 1059 h 1688"/>
              <a:gd name="connsiteX120" fmla="*/ 915 w 5614"/>
              <a:gd name="connsiteY120" fmla="*/ 1053 h 1688"/>
              <a:gd name="connsiteX121" fmla="*/ 846 w 5614"/>
              <a:gd name="connsiteY121" fmla="*/ 1045 h 1688"/>
              <a:gd name="connsiteX122" fmla="*/ 775 w 5614"/>
              <a:gd name="connsiteY122" fmla="*/ 1033 h 1688"/>
              <a:gd name="connsiteX123" fmla="*/ 704 w 5614"/>
              <a:gd name="connsiteY123" fmla="*/ 1023 h 1688"/>
              <a:gd name="connsiteX124" fmla="*/ 636 w 5614"/>
              <a:gd name="connsiteY124" fmla="*/ 1009 h 1688"/>
              <a:gd name="connsiteX125" fmla="*/ 565 w 5614"/>
              <a:gd name="connsiteY125" fmla="*/ 993 h 1688"/>
              <a:gd name="connsiteX126" fmla="*/ 494 w 5614"/>
              <a:gd name="connsiteY126" fmla="*/ 976 h 1688"/>
              <a:gd name="connsiteX127" fmla="*/ 423 w 5614"/>
              <a:gd name="connsiteY127" fmla="*/ 958 h 1688"/>
              <a:gd name="connsiteX128" fmla="*/ 352 w 5614"/>
              <a:gd name="connsiteY128" fmla="*/ 936 h 1688"/>
              <a:gd name="connsiteX129" fmla="*/ 281 w 5614"/>
              <a:gd name="connsiteY129" fmla="*/ 914 h 1688"/>
              <a:gd name="connsiteX130" fmla="*/ 213 w 5614"/>
              <a:gd name="connsiteY130" fmla="*/ 889 h 1688"/>
              <a:gd name="connsiteX131" fmla="*/ 142 w 5614"/>
              <a:gd name="connsiteY131" fmla="*/ 861 h 1688"/>
              <a:gd name="connsiteX132" fmla="*/ 71 w 5614"/>
              <a:gd name="connsiteY132" fmla="*/ 833 h 1688"/>
              <a:gd name="connsiteX133" fmla="*/ 0 w 5614"/>
              <a:gd name="connsiteY133" fmla="*/ 801 h 1688"/>
              <a:gd name="connsiteX0" fmla="*/ 0 w 5543"/>
              <a:gd name="connsiteY0" fmla="*/ 833 h 1688"/>
              <a:gd name="connsiteX1" fmla="*/ 238 w 5543"/>
              <a:gd name="connsiteY1" fmla="*/ 1670 h 1688"/>
              <a:gd name="connsiteX2" fmla="*/ 311 w 5543"/>
              <a:gd name="connsiteY2" fmla="*/ 1678 h 1688"/>
              <a:gd name="connsiteX3" fmla="*/ 384 w 5543"/>
              <a:gd name="connsiteY3" fmla="*/ 1682 h 1688"/>
              <a:gd name="connsiteX4" fmla="*/ 455 w 5543"/>
              <a:gd name="connsiteY4" fmla="*/ 1686 h 1688"/>
              <a:gd name="connsiteX5" fmla="*/ 528 w 5543"/>
              <a:gd name="connsiteY5" fmla="*/ 1688 h 1688"/>
              <a:gd name="connsiteX6" fmla="*/ 599 w 5543"/>
              <a:gd name="connsiteY6" fmla="*/ 1686 h 1688"/>
              <a:gd name="connsiteX7" fmla="*/ 670 w 5543"/>
              <a:gd name="connsiteY7" fmla="*/ 1684 h 1688"/>
              <a:gd name="connsiteX8" fmla="*/ 743 w 5543"/>
              <a:gd name="connsiteY8" fmla="*/ 1680 h 1688"/>
              <a:gd name="connsiteX9" fmla="*/ 814 w 5543"/>
              <a:gd name="connsiteY9" fmla="*/ 1674 h 1688"/>
              <a:gd name="connsiteX10" fmla="*/ 883 w 5543"/>
              <a:gd name="connsiteY10" fmla="*/ 1668 h 1688"/>
              <a:gd name="connsiteX11" fmla="*/ 954 w 5543"/>
              <a:gd name="connsiteY11" fmla="*/ 1658 h 1688"/>
              <a:gd name="connsiteX12" fmla="*/ 1025 w 5543"/>
              <a:gd name="connsiteY12" fmla="*/ 1648 h 1688"/>
              <a:gd name="connsiteX13" fmla="*/ 1093 w 5543"/>
              <a:gd name="connsiteY13" fmla="*/ 1637 h 1688"/>
              <a:gd name="connsiteX14" fmla="*/ 1162 w 5543"/>
              <a:gd name="connsiteY14" fmla="*/ 1623 h 1688"/>
              <a:gd name="connsiteX15" fmla="*/ 1233 w 5543"/>
              <a:gd name="connsiteY15" fmla="*/ 1609 h 1688"/>
              <a:gd name="connsiteX16" fmla="*/ 1301 w 5543"/>
              <a:gd name="connsiteY16" fmla="*/ 1593 h 1688"/>
              <a:gd name="connsiteX17" fmla="*/ 1370 w 5543"/>
              <a:gd name="connsiteY17" fmla="*/ 1575 h 1688"/>
              <a:gd name="connsiteX18" fmla="*/ 1438 w 5543"/>
              <a:gd name="connsiteY18" fmla="*/ 1555 h 1688"/>
              <a:gd name="connsiteX19" fmla="*/ 1505 w 5543"/>
              <a:gd name="connsiteY19" fmla="*/ 1536 h 1688"/>
              <a:gd name="connsiteX20" fmla="*/ 1573 w 5543"/>
              <a:gd name="connsiteY20" fmla="*/ 1514 h 1688"/>
              <a:gd name="connsiteX21" fmla="*/ 1708 w 5543"/>
              <a:gd name="connsiteY21" fmla="*/ 1468 h 1688"/>
              <a:gd name="connsiteX22" fmla="*/ 1841 w 5543"/>
              <a:gd name="connsiteY22" fmla="*/ 1419 h 1688"/>
              <a:gd name="connsiteX23" fmla="*/ 1974 w 5543"/>
              <a:gd name="connsiteY23" fmla="*/ 1365 h 1688"/>
              <a:gd name="connsiteX24" fmla="*/ 2104 w 5543"/>
              <a:gd name="connsiteY24" fmla="*/ 1306 h 1688"/>
              <a:gd name="connsiteX25" fmla="*/ 2234 w 5543"/>
              <a:gd name="connsiteY25" fmla="*/ 1245 h 1688"/>
              <a:gd name="connsiteX26" fmla="*/ 2362 w 5543"/>
              <a:gd name="connsiteY26" fmla="*/ 1181 h 1688"/>
              <a:gd name="connsiteX27" fmla="*/ 2491 w 5543"/>
              <a:gd name="connsiteY27" fmla="*/ 1114 h 1688"/>
              <a:gd name="connsiteX28" fmla="*/ 2619 w 5543"/>
              <a:gd name="connsiteY28" fmla="*/ 1045 h 1688"/>
              <a:gd name="connsiteX29" fmla="*/ 2742 w 5543"/>
              <a:gd name="connsiteY29" fmla="*/ 974 h 1688"/>
              <a:gd name="connsiteX30" fmla="*/ 2868 w 5543"/>
              <a:gd name="connsiteY30" fmla="*/ 900 h 1688"/>
              <a:gd name="connsiteX31" fmla="*/ 2991 w 5543"/>
              <a:gd name="connsiteY31" fmla="*/ 827 h 1688"/>
              <a:gd name="connsiteX32" fmla="*/ 3113 w 5543"/>
              <a:gd name="connsiteY32" fmla="*/ 752 h 1688"/>
              <a:gd name="connsiteX33" fmla="*/ 3234 w 5543"/>
              <a:gd name="connsiteY33" fmla="*/ 677 h 1688"/>
              <a:gd name="connsiteX34" fmla="*/ 3472 w 5543"/>
              <a:gd name="connsiteY34" fmla="*/ 522 h 1688"/>
              <a:gd name="connsiteX35" fmla="*/ 3705 w 5543"/>
              <a:gd name="connsiteY35" fmla="*/ 372 h 1688"/>
              <a:gd name="connsiteX36" fmla="*/ 3705 w 5543"/>
              <a:gd name="connsiteY36" fmla="*/ 372 h 1688"/>
              <a:gd name="connsiteX37" fmla="*/ 3762 w 5543"/>
              <a:gd name="connsiteY37" fmla="*/ 336 h 1688"/>
              <a:gd name="connsiteX38" fmla="*/ 3819 w 5543"/>
              <a:gd name="connsiteY38" fmla="*/ 301 h 1688"/>
              <a:gd name="connsiteX39" fmla="*/ 3877 w 5543"/>
              <a:gd name="connsiteY39" fmla="*/ 269 h 1688"/>
              <a:gd name="connsiteX40" fmla="*/ 3934 w 5543"/>
              <a:gd name="connsiteY40" fmla="*/ 239 h 1688"/>
              <a:gd name="connsiteX41" fmla="*/ 3991 w 5543"/>
              <a:gd name="connsiteY41" fmla="*/ 212 h 1688"/>
              <a:gd name="connsiteX42" fmla="*/ 4048 w 5543"/>
              <a:gd name="connsiteY42" fmla="*/ 186 h 1688"/>
              <a:gd name="connsiteX43" fmla="*/ 4103 w 5543"/>
              <a:gd name="connsiteY43" fmla="*/ 162 h 1688"/>
              <a:gd name="connsiteX44" fmla="*/ 4160 w 5543"/>
              <a:gd name="connsiteY44" fmla="*/ 141 h 1688"/>
              <a:gd name="connsiteX45" fmla="*/ 4215 w 5543"/>
              <a:gd name="connsiteY45" fmla="*/ 119 h 1688"/>
              <a:gd name="connsiteX46" fmla="*/ 4270 w 5543"/>
              <a:gd name="connsiteY46" fmla="*/ 101 h 1688"/>
              <a:gd name="connsiteX47" fmla="*/ 4325 w 5543"/>
              <a:gd name="connsiteY47" fmla="*/ 85 h 1688"/>
              <a:gd name="connsiteX48" fmla="*/ 4380 w 5543"/>
              <a:gd name="connsiteY48" fmla="*/ 69 h 1688"/>
              <a:gd name="connsiteX49" fmla="*/ 4435 w 5543"/>
              <a:gd name="connsiteY49" fmla="*/ 55 h 1688"/>
              <a:gd name="connsiteX50" fmla="*/ 4487 w 5543"/>
              <a:gd name="connsiteY50" fmla="*/ 44 h 1688"/>
              <a:gd name="connsiteX51" fmla="*/ 4540 w 5543"/>
              <a:gd name="connsiteY51" fmla="*/ 34 h 1688"/>
              <a:gd name="connsiteX52" fmla="*/ 4592 w 5543"/>
              <a:gd name="connsiteY52" fmla="*/ 24 h 1688"/>
              <a:gd name="connsiteX53" fmla="*/ 4645 w 5543"/>
              <a:gd name="connsiteY53" fmla="*/ 18 h 1688"/>
              <a:gd name="connsiteX54" fmla="*/ 4695 w 5543"/>
              <a:gd name="connsiteY54" fmla="*/ 12 h 1688"/>
              <a:gd name="connsiteX55" fmla="*/ 4748 w 5543"/>
              <a:gd name="connsiteY55" fmla="*/ 6 h 1688"/>
              <a:gd name="connsiteX56" fmla="*/ 4798 w 5543"/>
              <a:gd name="connsiteY56" fmla="*/ 2 h 1688"/>
              <a:gd name="connsiteX57" fmla="*/ 4897 w 5543"/>
              <a:gd name="connsiteY57" fmla="*/ 0 h 1688"/>
              <a:gd name="connsiteX58" fmla="*/ 4993 w 5543"/>
              <a:gd name="connsiteY58" fmla="*/ 0 h 1688"/>
              <a:gd name="connsiteX59" fmla="*/ 5086 w 5543"/>
              <a:gd name="connsiteY59" fmla="*/ 6 h 1688"/>
              <a:gd name="connsiteX60" fmla="*/ 5176 w 5543"/>
              <a:gd name="connsiteY60" fmla="*/ 14 h 1688"/>
              <a:gd name="connsiteX61" fmla="*/ 5263 w 5543"/>
              <a:gd name="connsiteY61" fmla="*/ 26 h 1688"/>
              <a:gd name="connsiteX62" fmla="*/ 5347 w 5543"/>
              <a:gd name="connsiteY62" fmla="*/ 40 h 1688"/>
              <a:gd name="connsiteX63" fmla="*/ 5427 w 5543"/>
              <a:gd name="connsiteY63" fmla="*/ 57 h 1688"/>
              <a:gd name="connsiteX64" fmla="*/ 5503 w 5543"/>
              <a:gd name="connsiteY64" fmla="*/ 75 h 1688"/>
              <a:gd name="connsiteX65" fmla="*/ 5543 w 5543"/>
              <a:gd name="connsiteY65" fmla="*/ 370 h 1688"/>
              <a:gd name="connsiteX66" fmla="*/ 5480 w 5543"/>
              <a:gd name="connsiteY66" fmla="*/ 453 h 1688"/>
              <a:gd name="connsiteX67" fmla="*/ 5404 w 5543"/>
              <a:gd name="connsiteY67" fmla="*/ 418 h 1688"/>
              <a:gd name="connsiteX68" fmla="*/ 5324 w 5543"/>
              <a:gd name="connsiteY68" fmla="*/ 386 h 1688"/>
              <a:gd name="connsiteX69" fmla="*/ 5240 w 5543"/>
              <a:gd name="connsiteY69" fmla="*/ 354 h 1688"/>
              <a:gd name="connsiteX70" fmla="*/ 5153 w 5543"/>
              <a:gd name="connsiteY70" fmla="*/ 327 h 1688"/>
              <a:gd name="connsiteX71" fmla="*/ 5061 w 5543"/>
              <a:gd name="connsiteY71" fmla="*/ 301 h 1688"/>
              <a:gd name="connsiteX72" fmla="*/ 4967 w 5543"/>
              <a:gd name="connsiteY72" fmla="*/ 279 h 1688"/>
              <a:gd name="connsiteX73" fmla="*/ 4869 w 5543"/>
              <a:gd name="connsiteY73" fmla="*/ 261 h 1688"/>
              <a:gd name="connsiteX74" fmla="*/ 4821 w 5543"/>
              <a:gd name="connsiteY74" fmla="*/ 253 h 1688"/>
              <a:gd name="connsiteX75" fmla="*/ 4771 w 5543"/>
              <a:gd name="connsiteY75" fmla="*/ 245 h 1688"/>
              <a:gd name="connsiteX76" fmla="*/ 4718 w 5543"/>
              <a:gd name="connsiteY76" fmla="*/ 241 h 1688"/>
              <a:gd name="connsiteX77" fmla="*/ 4666 w 5543"/>
              <a:gd name="connsiteY77" fmla="*/ 237 h 1688"/>
              <a:gd name="connsiteX78" fmla="*/ 4613 w 5543"/>
              <a:gd name="connsiteY78" fmla="*/ 234 h 1688"/>
              <a:gd name="connsiteX79" fmla="*/ 4560 w 5543"/>
              <a:gd name="connsiteY79" fmla="*/ 234 h 1688"/>
              <a:gd name="connsiteX80" fmla="*/ 4508 w 5543"/>
              <a:gd name="connsiteY80" fmla="*/ 234 h 1688"/>
              <a:gd name="connsiteX81" fmla="*/ 4453 w 5543"/>
              <a:gd name="connsiteY81" fmla="*/ 234 h 1688"/>
              <a:gd name="connsiteX82" fmla="*/ 4398 w 5543"/>
              <a:gd name="connsiteY82" fmla="*/ 237 h 1688"/>
              <a:gd name="connsiteX83" fmla="*/ 4341 w 5543"/>
              <a:gd name="connsiteY83" fmla="*/ 241 h 1688"/>
              <a:gd name="connsiteX84" fmla="*/ 4286 w 5543"/>
              <a:gd name="connsiteY84" fmla="*/ 247 h 1688"/>
              <a:gd name="connsiteX85" fmla="*/ 4229 w 5543"/>
              <a:gd name="connsiteY85" fmla="*/ 255 h 1688"/>
              <a:gd name="connsiteX86" fmla="*/ 4172 w 5543"/>
              <a:gd name="connsiteY86" fmla="*/ 265 h 1688"/>
              <a:gd name="connsiteX87" fmla="*/ 4114 w 5543"/>
              <a:gd name="connsiteY87" fmla="*/ 277 h 1688"/>
              <a:gd name="connsiteX88" fmla="*/ 4055 w 5543"/>
              <a:gd name="connsiteY88" fmla="*/ 291 h 1688"/>
              <a:gd name="connsiteX89" fmla="*/ 3995 w 5543"/>
              <a:gd name="connsiteY89" fmla="*/ 305 h 1688"/>
              <a:gd name="connsiteX90" fmla="*/ 3936 w 5543"/>
              <a:gd name="connsiteY90" fmla="*/ 323 h 1688"/>
              <a:gd name="connsiteX91" fmla="*/ 3877 w 5543"/>
              <a:gd name="connsiteY91" fmla="*/ 342 h 1688"/>
              <a:gd name="connsiteX92" fmla="*/ 3817 w 5543"/>
              <a:gd name="connsiteY92" fmla="*/ 362 h 1688"/>
              <a:gd name="connsiteX93" fmla="*/ 3755 w 5543"/>
              <a:gd name="connsiteY93" fmla="*/ 386 h 1688"/>
              <a:gd name="connsiteX94" fmla="*/ 3755 w 5543"/>
              <a:gd name="connsiteY94" fmla="*/ 386 h 1688"/>
              <a:gd name="connsiteX95" fmla="*/ 3511 w 5543"/>
              <a:gd name="connsiteY95" fmla="*/ 485 h 1688"/>
              <a:gd name="connsiteX96" fmla="*/ 3259 w 5543"/>
              <a:gd name="connsiteY96" fmla="*/ 584 h 1688"/>
              <a:gd name="connsiteX97" fmla="*/ 3133 w 5543"/>
              <a:gd name="connsiteY97" fmla="*/ 633 h 1688"/>
              <a:gd name="connsiteX98" fmla="*/ 3005 w 5543"/>
              <a:gd name="connsiteY98" fmla="*/ 681 h 1688"/>
              <a:gd name="connsiteX99" fmla="*/ 2877 w 5543"/>
              <a:gd name="connsiteY99" fmla="*/ 728 h 1688"/>
              <a:gd name="connsiteX100" fmla="*/ 2747 w 5543"/>
              <a:gd name="connsiteY100" fmla="*/ 774 h 1688"/>
              <a:gd name="connsiteX101" fmla="*/ 2614 w 5543"/>
              <a:gd name="connsiteY101" fmla="*/ 815 h 1688"/>
              <a:gd name="connsiteX102" fmla="*/ 2484 w 5543"/>
              <a:gd name="connsiteY102" fmla="*/ 857 h 1688"/>
              <a:gd name="connsiteX103" fmla="*/ 2351 w 5543"/>
              <a:gd name="connsiteY103" fmla="*/ 894 h 1688"/>
              <a:gd name="connsiteX104" fmla="*/ 2216 w 5543"/>
              <a:gd name="connsiteY104" fmla="*/ 930 h 1688"/>
              <a:gd name="connsiteX105" fmla="*/ 2083 w 5543"/>
              <a:gd name="connsiteY105" fmla="*/ 964 h 1688"/>
              <a:gd name="connsiteX106" fmla="*/ 1946 w 5543"/>
              <a:gd name="connsiteY106" fmla="*/ 991 h 1688"/>
              <a:gd name="connsiteX107" fmla="*/ 1811 w 5543"/>
              <a:gd name="connsiteY107" fmla="*/ 1017 h 1688"/>
              <a:gd name="connsiteX108" fmla="*/ 1674 w 5543"/>
              <a:gd name="connsiteY108" fmla="*/ 1037 h 1688"/>
              <a:gd name="connsiteX109" fmla="*/ 1605 w 5543"/>
              <a:gd name="connsiteY109" fmla="*/ 1045 h 1688"/>
              <a:gd name="connsiteX110" fmla="*/ 1537 w 5543"/>
              <a:gd name="connsiteY110" fmla="*/ 1053 h 1688"/>
              <a:gd name="connsiteX111" fmla="*/ 1468 w 5543"/>
              <a:gd name="connsiteY111" fmla="*/ 1059 h 1688"/>
              <a:gd name="connsiteX112" fmla="*/ 1400 w 5543"/>
              <a:gd name="connsiteY112" fmla="*/ 1063 h 1688"/>
              <a:gd name="connsiteX113" fmla="*/ 1331 w 5543"/>
              <a:gd name="connsiteY113" fmla="*/ 1067 h 1688"/>
              <a:gd name="connsiteX114" fmla="*/ 1262 w 5543"/>
              <a:gd name="connsiteY114" fmla="*/ 1069 h 1688"/>
              <a:gd name="connsiteX115" fmla="*/ 1191 w 5543"/>
              <a:gd name="connsiteY115" fmla="*/ 1071 h 1688"/>
              <a:gd name="connsiteX116" fmla="*/ 1123 w 5543"/>
              <a:gd name="connsiteY116" fmla="*/ 1071 h 1688"/>
              <a:gd name="connsiteX117" fmla="*/ 1054 w 5543"/>
              <a:gd name="connsiteY117" fmla="*/ 1067 h 1688"/>
              <a:gd name="connsiteX118" fmla="*/ 983 w 5543"/>
              <a:gd name="connsiteY118" fmla="*/ 1065 h 1688"/>
              <a:gd name="connsiteX119" fmla="*/ 915 w 5543"/>
              <a:gd name="connsiteY119" fmla="*/ 1059 h 1688"/>
              <a:gd name="connsiteX120" fmla="*/ 844 w 5543"/>
              <a:gd name="connsiteY120" fmla="*/ 1053 h 1688"/>
              <a:gd name="connsiteX121" fmla="*/ 775 w 5543"/>
              <a:gd name="connsiteY121" fmla="*/ 1045 h 1688"/>
              <a:gd name="connsiteX122" fmla="*/ 704 w 5543"/>
              <a:gd name="connsiteY122" fmla="*/ 1033 h 1688"/>
              <a:gd name="connsiteX123" fmla="*/ 633 w 5543"/>
              <a:gd name="connsiteY123" fmla="*/ 1023 h 1688"/>
              <a:gd name="connsiteX124" fmla="*/ 565 w 5543"/>
              <a:gd name="connsiteY124" fmla="*/ 1009 h 1688"/>
              <a:gd name="connsiteX125" fmla="*/ 494 w 5543"/>
              <a:gd name="connsiteY125" fmla="*/ 993 h 1688"/>
              <a:gd name="connsiteX126" fmla="*/ 423 w 5543"/>
              <a:gd name="connsiteY126" fmla="*/ 976 h 1688"/>
              <a:gd name="connsiteX127" fmla="*/ 352 w 5543"/>
              <a:gd name="connsiteY127" fmla="*/ 958 h 1688"/>
              <a:gd name="connsiteX128" fmla="*/ 281 w 5543"/>
              <a:gd name="connsiteY128" fmla="*/ 936 h 1688"/>
              <a:gd name="connsiteX129" fmla="*/ 210 w 5543"/>
              <a:gd name="connsiteY129" fmla="*/ 914 h 1688"/>
              <a:gd name="connsiteX130" fmla="*/ 142 w 5543"/>
              <a:gd name="connsiteY130" fmla="*/ 889 h 1688"/>
              <a:gd name="connsiteX131" fmla="*/ 71 w 5543"/>
              <a:gd name="connsiteY131" fmla="*/ 861 h 1688"/>
              <a:gd name="connsiteX132" fmla="*/ 0 w 5543"/>
              <a:gd name="connsiteY132" fmla="*/ 833 h 1688"/>
              <a:gd name="connsiteX0" fmla="*/ 16 w 5488"/>
              <a:gd name="connsiteY0" fmla="*/ 861 h 1688"/>
              <a:gd name="connsiteX1" fmla="*/ 183 w 5488"/>
              <a:gd name="connsiteY1" fmla="*/ 1670 h 1688"/>
              <a:gd name="connsiteX2" fmla="*/ 256 w 5488"/>
              <a:gd name="connsiteY2" fmla="*/ 1678 h 1688"/>
              <a:gd name="connsiteX3" fmla="*/ 329 w 5488"/>
              <a:gd name="connsiteY3" fmla="*/ 1682 h 1688"/>
              <a:gd name="connsiteX4" fmla="*/ 400 w 5488"/>
              <a:gd name="connsiteY4" fmla="*/ 1686 h 1688"/>
              <a:gd name="connsiteX5" fmla="*/ 473 w 5488"/>
              <a:gd name="connsiteY5" fmla="*/ 1688 h 1688"/>
              <a:gd name="connsiteX6" fmla="*/ 544 w 5488"/>
              <a:gd name="connsiteY6" fmla="*/ 1686 h 1688"/>
              <a:gd name="connsiteX7" fmla="*/ 615 w 5488"/>
              <a:gd name="connsiteY7" fmla="*/ 1684 h 1688"/>
              <a:gd name="connsiteX8" fmla="*/ 688 w 5488"/>
              <a:gd name="connsiteY8" fmla="*/ 1680 h 1688"/>
              <a:gd name="connsiteX9" fmla="*/ 759 w 5488"/>
              <a:gd name="connsiteY9" fmla="*/ 1674 h 1688"/>
              <a:gd name="connsiteX10" fmla="*/ 828 w 5488"/>
              <a:gd name="connsiteY10" fmla="*/ 1668 h 1688"/>
              <a:gd name="connsiteX11" fmla="*/ 899 w 5488"/>
              <a:gd name="connsiteY11" fmla="*/ 1658 h 1688"/>
              <a:gd name="connsiteX12" fmla="*/ 970 w 5488"/>
              <a:gd name="connsiteY12" fmla="*/ 1648 h 1688"/>
              <a:gd name="connsiteX13" fmla="*/ 1038 w 5488"/>
              <a:gd name="connsiteY13" fmla="*/ 1637 h 1688"/>
              <a:gd name="connsiteX14" fmla="*/ 1107 w 5488"/>
              <a:gd name="connsiteY14" fmla="*/ 1623 h 1688"/>
              <a:gd name="connsiteX15" fmla="*/ 1178 w 5488"/>
              <a:gd name="connsiteY15" fmla="*/ 1609 h 1688"/>
              <a:gd name="connsiteX16" fmla="*/ 1246 w 5488"/>
              <a:gd name="connsiteY16" fmla="*/ 1593 h 1688"/>
              <a:gd name="connsiteX17" fmla="*/ 1315 w 5488"/>
              <a:gd name="connsiteY17" fmla="*/ 1575 h 1688"/>
              <a:gd name="connsiteX18" fmla="*/ 1383 w 5488"/>
              <a:gd name="connsiteY18" fmla="*/ 1555 h 1688"/>
              <a:gd name="connsiteX19" fmla="*/ 1450 w 5488"/>
              <a:gd name="connsiteY19" fmla="*/ 1536 h 1688"/>
              <a:gd name="connsiteX20" fmla="*/ 1518 w 5488"/>
              <a:gd name="connsiteY20" fmla="*/ 1514 h 1688"/>
              <a:gd name="connsiteX21" fmla="*/ 1653 w 5488"/>
              <a:gd name="connsiteY21" fmla="*/ 1468 h 1688"/>
              <a:gd name="connsiteX22" fmla="*/ 1786 w 5488"/>
              <a:gd name="connsiteY22" fmla="*/ 1419 h 1688"/>
              <a:gd name="connsiteX23" fmla="*/ 1919 w 5488"/>
              <a:gd name="connsiteY23" fmla="*/ 1365 h 1688"/>
              <a:gd name="connsiteX24" fmla="*/ 2049 w 5488"/>
              <a:gd name="connsiteY24" fmla="*/ 1306 h 1688"/>
              <a:gd name="connsiteX25" fmla="*/ 2179 w 5488"/>
              <a:gd name="connsiteY25" fmla="*/ 1245 h 1688"/>
              <a:gd name="connsiteX26" fmla="*/ 2307 w 5488"/>
              <a:gd name="connsiteY26" fmla="*/ 1181 h 1688"/>
              <a:gd name="connsiteX27" fmla="*/ 2436 w 5488"/>
              <a:gd name="connsiteY27" fmla="*/ 1114 h 1688"/>
              <a:gd name="connsiteX28" fmla="*/ 2564 w 5488"/>
              <a:gd name="connsiteY28" fmla="*/ 1045 h 1688"/>
              <a:gd name="connsiteX29" fmla="*/ 2687 w 5488"/>
              <a:gd name="connsiteY29" fmla="*/ 974 h 1688"/>
              <a:gd name="connsiteX30" fmla="*/ 2813 w 5488"/>
              <a:gd name="connsiteY30" fmla="*/ 900 h 1688"/>
              <a:gd name="connsiteX31" fmla="*/ 2936 w 5488"/>
              <a:gd name="connsiteY31" fmla="*/ 827 h 1688"/>
              <a:gd name="connsiteX32" fmla="*/ 3058 w 5488"/>
              <a:gd name="connsiteY32" fmla="*/ 752 h 1688"/>
              <a:gd name="connsiteX33" fmla="*/ 3179 w 5488"/>
              <a:gd name="connsiteY33" fmla="*/ 677 h 1688"/>
              <a:gd name="connsiteX34" fmla="*/ 3417 w 5488"/>
              <a:gd name="connsiteY34" fmla="*/ 522 h 1688"/>
              <a:gd name="connsiteX35" fmla="*/ 3650 w 5488"/>
              <a:gd name="connsiteY35" fmla="*/ 372 h 1688"/>
              <a:gd name="connsiteX36" fmla="*/ 3650 w 5488"/>
              <a:gd name="connsiteY36" fmla="*/ 372 h 1688"/>
              <a:gd name="connsiteX37" fmla="*/ 3707 w 5488"/>
              <a:gd name="connsiteY37" fmla="*/ 336 h 1688"/>
              <a:gd name="connsiteX38" fmla="*/ 3764 w 5488"/>
              <a:gd name="connsiteY38" fmla="*/ 301 h 1688"/>
              <a:gd name="connsiteX39" fmla="*/ 3822 w 5488"/>
              <a:gd name="connsiteY39" fmla="*/ 269 h 1688"/>
              <a:gd name="connsiteX40" fmla="*/ 3879 w 5488"/>
              <a:gd name="connsiteY40" fmla="*/ 239 h 1688"/>
              <a:gd name="connsiteX41" fmla="*/ 3936 w 5488"/>
              <a:gd name="connsiteY41" fmla="*/ 212 h 1688"/>
              <a:gd name="connsiteX42" fmla="*/ 3993 w 5488"/>
              <a:gd name="connsiteY42" fmla="*/ 186 h 1688"/>
              <a:gd name="connsiteX43" fmla="*/ 4048 w 5488"/>
              <a:gd name="connsiteY43" fmla="*/ 162 h 1688"/>
              <a:gd name="connsiteX44" fmla="*/ 4105 w 5488"/>
              <a:gd name="connsiteY44" fmla="*/ 141 h 1688"/>
              <a:gd name="connsiteX45" fmla="*/ 4160 w 5488"/>
              <a:gd name="connsiteY45" fmla="*/ 119 h 1688"/>
              <a:gd name="connsiteX46" fmla="*/ 4215 w 5488"/>
              <a:gd name="connsiteY46" fmla="*/ 101 h 1688"/>
              <a:gd name="connsiteX47" fmla="*/ 4270 w 5488"/>
              <a:gd name="connsiteY47" fmla="*/ 85 h 1688"/>
              <a:gd name="connsiteX48" fmla="*/ 4325 w 5488"/>
              <a:gd name="connsiteY48" fmla="*/ 69 h 1688"/>
              <a:gd name="connsiteX49" fmla="*/ 4380 w 5488"/>
              <a:gd name="connsiteY49" fmla="*/ 55 h 1688"/>
              <a:gd name="connsiteX50" fmla="*/ 4432 w 5488"/>
              <a:gd name="connsiteY50" fmla="*/ 44 h 1688"/>
              <a:gd name="connsiteX51" fmla="*/ 4485 w 5488"/>
              <a:gd name="connsiteY51" fmla="*/ 34 h 1688"/>
              <a:gd name="connsiteX52" fmla="*/ 4537 w 5488"/>
              <a:gd name="connsiteY52" fmla="*/ 24 h 1688"/>
              <a:gd name="connsiteX53" fmla="*/ 4590 w 5488"/>
              <a:gd name="connsiteY53" fmla="*/ 18 h 1688"/>
              <a:gd name="connsiteX54" fmla="*/ 4640 w 5488"/>
              <a:gd name="connsiteY54" fmla="*/ 12 h 1688"/>
              <a:gd name="connsiteX55" fmla="*/ 4693 w 5488"/>
              <a:gd name="connsiteY55" fmla="*/ 6 h 1688"/>
              <a:gd name="connsiteX56" fmla="*/ 4743 w 5488"/>
              <a:gd name="connsiteY56" fmla="*/ 2 h 1688"/>
              <a:gd name="connsiteX57" fmla="*/ 4842 w 5488"/>
              <a:gd name="connsiteY57" fmla="*/ 0 h 1688"/>
              <a:gd name="connsiteX58" fmla="*/ 4938 w 5488"/>
              <a:gd name="connsiteY58" fmla="*/ 0 h 1688"/>
              <a:gd name="connsiteX59" fmla="*/ 5031 w 5488"/>
              <a:gd name="connsiteY59" fmla="*/ 6 h 1688"/>
              <a:gd name="connsiteX60" fmla="*/ 5121 w 5488"/>
              <a:gd name="connsiteY60" fmla="*/ 14 h 1688"/>
              <a:gd name="connsiteX61" fmla="*/ 5208 w 5488"/>
              <a:gd name="connsiteY61" fmla="*/ 26 h 1688"/>
              <a:gd name="connsiteX62" fmla="*/ 5292 w 5488"/>
              <a:gd name="connsiteY62" fmla="*/ 40 h 1688"/>
              <a:gd name="connsiteX63" fmla="*/ 5372 w 5488"/>
              <a:gd name="connsiteY63" fmla="*/ 57 h 1688"/>
              <a:gd name="connsiteX64" fmla="*/ 5448 w 5488"/>
              <a:gd name="connsiteY64" fmla="*/ 75 h 1688"/>
              <a:gd name="connsiteX65" fmla="*/ 5488 w 5488"/>
              <a:gd name="connsiteY65" fmla="*/ 370 h 1688"/>
              <a:gd name="connsiteX66" fmla="*/ 5425 w 5488"/>
              <a:gd name="connsiteY66" fmla="*/ 453 h 1688"/>
              <a:gd name="connsiteX67" fmla="*/ 5349 w 5488"/>
              <a:gd name="connsiteY67" fmla="*/ 418 h 1688"/>
              <a:gd name="connsiteX68" fmla="*/ 5269 w 5488"/>
              <a:gd name="connsiteY68" fmla="*/ 386 h 1688"/>
              <a:gd name="connsiteX69" fmla="*/ 5185 w 5488"/>
              <a:gd name="connsiteY69" fmla="*/ 354 h 1688"/>
              <a:gd name="connsiteX70" fmla="*/ 5098 w 5488"/>
              <a:gd name="connsiteY70" fmla="*/ 327 h 1688"/>
              <a:gd name="connsiteX71" fmla="*/ 5006 w 5488"/>
              <a:gd name="connsiteY71" fmla="*/ 301 h 1688"/>
              <a:gd name="connsiteX72" fmla="*/ 4912 w 5488"/>
              <a:gd name="connsiteY72" fmla="*/ 279 h 1688"/>
              <a:gd name="connsiteX73" fmla="*/ 4814 w 5488"/>
              <a:gd name="connsiteY73" fmla="*/ 261 h 1688"/>
              <a:gd name="connsiteX74" fmla="*/ 4766 w 5488"/>
              <a:gd name="connsiteY74" fmla="*/ 253 h 1688"/>
              <a:gd name="connsiteX75" fmla="*/ 4716 w 5488"/>
              <a:gd name="connsiteY75" fmla="*/ 245 h 1688"/>
              <a:gd name="connsiteX76" fmla="*/ 4663 w 5488"/>
              <a:gd name="connsiteY76" fmla="*/ 241 h 1688"/>
              <a:gd name="connsiteX77" fmla="*/ 4611 w 5488"/>
              <a:gd name="connsiteY77" fmla="*/ 237 h 1688"/>
              <a:gd name="connsiteX78" fmla="*/ 4558 w 5488"/>
              <a:gd name="connsiteY78" fmla="*/ 234 h 1688"/>
              <a:gd name="connsiteX79" fmla="*/ 4505 w 5488"/>
              <a:gd name="connsiteY79" fmla="*/ 234 h 1688"/>
              <a:gd name="connsiteX80" fmla="*/ 4453 w 5488"/>
              <a:gd name="connsiteY80" fmla="*/ 234 h 1688"/>
              <a:gd name="connsiteX81" fmla="*/ 4398 w 5488"/>
              <a:gd name="connsiteY81" fmla="*/ 234 h 1688"/>
              <a:gd name="connsiteX82" fmla="*/ 4343 w 5488"/>
              <a:gd name="connsiteY82" fmla="*/ 237 h 1688"/>
              <a:gd name="connsiteX83" fmla="*/ 4286 w 5488"/>
              <a:gd name="connsiteY83" fmla="*/ 241 h 1688"/>
              <a:gd name="connsiteX84" fmla="*/ 4231 w 5488"/>
              <a:gd name="connsiteY84" fmla="*/ 247 h 1688"/>
              <a:gd name="connsiteX85" fmla="*/ 4174 w 5488"/>
              <a:gd name="connsiteY85" fmla="*/ 255 h 1688"/>
              <a:gd name="connsiteX86" fmla="*/ 4117 w 5488"/>
              <a:gd name="connsiteY86" fmla="*/ 265 h 1688"/>
              <a:gd name="connsiteX87" fmla="*/ 4059 w 5488"/>
              <a:gd name="connsiteY87" fmla="*/ 277 h 1688"/>
              <a:gd name="connsiteX88" fmla="*/ 4000 w 5488"/>
              <a:gd name="connsiteY88" fmla="*/ 291 h 1688"/>
              <a:gd name="connsiteX89" fmla="*/ 3940 w 5488"/>
              <a:gd name="connsiteY89" fmla="*/ 305 h 1688"/>
              <a:gd name="connsiteX90" fmla="*/ 3881 w 5488"/>
              <a:gd name="connsiteY90" fmla="*/ 323 h 1688"/>
              <a:gd name="connsiteX91" fmla="*/ 3822 w 5488"/>
              <a:gd name="connsiteY91" fmla="*/ 342 h 1688"/>
              <a:gd name="connsiteX92" fmla="*/ 3762 w 5488"/>
              <a:gd name="connsiteY92" fmla="*/ 362 h 1688"/>
              <a:gd name="connsiteX93" fmla="*/ 3700 w 5488"/>
              <a:gd name="connsiteY93" fmla="*/ 386 h 1688"/>
              <a:gd name="connsiteX94" fmla="*/ 3700 w 5488"/>
              <a:gd name="connsiteY94" fmla="*/ 386 h 1688"/>
              <a:gd name="connsiteX95" fmla="*/ 3456 w 5488"/>
              <a:gd name="connsiteY95" fmla="*/ 485 h 1688"/>
              <a:gd name="connsiteX96" fmla="*/ 3204 w 5488"/>
              <a:gd name="connsiteY96" fmla="*/ 584 h 1688"/>
              <a:gd name="connsiteX97" fmla="*/ 3078 w 5488"/>
              <a:gd name="connsiteY97" fmla="*/ 633 h 1688"/>
              <a:gd name="connsiteX98" fmla="*/ 2950 w 5488"/>
              <a:gd name="connsiteY98" fmla="*/ 681 h 1688"/>
              <a:gd name="connsiteX99" fmla="*/ 2822 w 5488"/>
              <a:gd name="connsiteY99" fmla="*/ 728 h 1688"/>
              <a:gd name="connsiteX100" fmla="*/ 2692 w 5488"/>
              <a:gd name="connsiteY100" fmla="*/ 774 h 1688"/>
              <a:gd name="connsiteX101" fmla="*/ 2559 w 5488"/>
              <a:gd name="connsiteY101" fmla="*/ 815 h 1688"/>
              <a:gd name="connsiteX102" fmla="*/ 2429 w 5488"/>
              <a:gd name="connsiteY102" fmla="*/ 857 h 1688"/>
              <a:gd name="connsiteX103" fmla="*/ 2296 w 5488"/>
              <a:gd name="connsiteY103" fmla="*/ 894 h 1688"/>
              <a:gd name="connsiteX104" fmla="*/ 2161 w 5488"/>
              <a:gd name="connsiteY104" fmla="*/ 930 h 1688"/>
              <a:gd name="connsiteX105" fmla="*/ 2028 w 5488"/>
              <a:gd name="connsiteY105" fmla="*/ 964 h 1688"/>
              <a:gd name="connsiteX106" fmla="*/ 1891 w 5488"/>
              <a:gd name="connsiteY106" fmla="*/ 991 h 1688"/>
              <a:gd name="connsiteX107" fmla="*/ 1756 w 5488"/>
              <a:gd name="connsiteY107" fmla="*/ 1017 h 1688"/>
              <a:gd name="connsiteX108" fmla="*/ 1619 w 5488"/>
              <a:gd name="connsiteY108" fmla="*/ 1037 h 1688"/>
              <a:gd name="connsiteX109" fmla="*/ 1550 w 5488"/>
              <a:gd name="connsiteY109" fmla="*/ 1045 h 1688"/>
              <a:gd name="connsiteX110" fmla="*/ 1482 w 5488"/>
              <a:gd name="connsiteY110" fmla="*/ 1053 h 1688"/>
              <a:gd name="connsiteX111" fmla="*/ 1413 w 5488"/>
              <a:gd name="connsiteY111" fmla="*/ 1059 h 1688"/>
              <a:gd name="connsiteX112" fmla="*/ 1345 w 5488"/>
              <a:gd name="connsiteY112" fmla="*/ 1063 h 1688"/>
              <a:gd name="connsiteX113" fmla="*/ 1276 w 5488"/>
              <a:gd name="connsiteY113" fmla="*/ 1067 h 1688"/>
              <a:gd name="connsiteX114" fmla="*/ 1207 w 5488"/>
              <a:gd name="connsiteY114" fmla="*/ 1069 h 1688"/>
              <a:gd name="connsiteX115" fmla="*/ 1136 w 5488"/>
              <a:gd name="connsiteY115" fmla="*/ 1071 h 1688"/>
              <a:gd name="connsiteX116" fmla="*/ 1068 w 5488"/>
              <a:gd name="connsiteY116" fmla="*/ 1071 h 1688"/>
              <a:gd name="connsiteX117" fmla="*/ 999 w 5488"/>
              <a:gd name="connsiteY117" fmla="*/ 1067 h 1688"/>
              <a:gd name="connsiteX118" fmla="*/ 928 w 5488"/>
              <a:gd name="connsiteY118" fmla="*/ 1065 h 1688"/>
              <a:gd name="connsiteX119" fmla="*/ 860 w 5488"/>
              <a:gd name="connsiteY119" fmla="*/ 1059 h 1688"/>
              <a:gd name="connsiteX120" fmla="*/ 789 w 5488"/>
              <a:gd name="connsiteY120" fmla="*/ 1053 h 1688"/>
              <a:gd name="connsiteX121" fmla="*/ 720 w 5488"/>
              <a:gd name="connsiteY121" fmla="*/ 1045 h 1688"/>
              <a:gd name="connsiteX122" fmla="*/ 649 w 5488"/>
              <a:gd name="connsiteY122" fmla="*/ 1033 h 1688"/>
              <a:gd name="connsiteX123" fmla="*/ 578 w 5488"/>
              <a:gd name="connsiteY123" fmla="*/ 1023 h 1688"/>
              <a:gd name="connsiteX124" fmla="*/ 510 w 5488"/>
              <a:gd name="connsiteY124" fmla="*/ 1009 h 1688"/>
              <a:gd name="connsiteX125" fmla="*/ 439 w 5488"/>
              <a:gd name="connsiteY125" fmla="*/ 993 h 1688"/>
              <a:gd name="connsiteX126" fmla="*/ 368 w 5488"/>
              <a:gd name="connsiteY126" fmla="*/ 976 h 1688"/>
              <a:gd name="connsiteX127" fmla="*/ 297 w 5488"/>
              <a:gd name="connsiteY127" fmla="*/ 958 h 1688"/>
              <a:gd name="connsiteX128" fmla="*/ 226 w 5488"/>
              <a:gd name="connsiteY128" fmla="*/ 936 h 1688"/>
              <a:gd name="connsiteX129" fmla="*/ 155 w 5488"/>
              <a:gd name="connsiteY129" fmla="*/ 914 h 1688"/>
              <a:gd name="connsiteX130" fmla="*/ 87 w 5488"/>
              <a:gd name="connsiteY130" fmla="*/ 889 h 1688"/>
              <a:gd name="connsiteX131" fmla="*/ 16 w 5488"/>
              <a:gd name="connsiteY131" fmla="*/ 861 h 1688"/>
              <a:gd name="connsiteX0" fmla="*/ 0 w 5401"/>
              <a:gd name="connsiteY0" fmla="*/ 889 h 1688"/>
              <a:gd name="connsiteX1" fmla="*/ 96 w 5401"/>
              <a:gd name="connsiteY1" fmla="*/ 1670 h 1688"/>
              <a:gd name="connsiteX2" fmla="*/ 169 w 5401"/>
              <a:gd name="connsiteY2" fmla="*/ 1678 h 1688"/>
              <a:gd name="connsiteX3" fmla="*/ 242 w 5401"/>
              <a:gd name="connsiteY3" fmla="*/ 1682 h 1688"/>
              <a:gd name="connsiteX4" fmla="*/ 313 w 5401"/>
              <a:gd name="connsiteY4" fmla="*/ 1686 h 1688"/>
              <a:gd name="connsiteX5" fmla="*/ 386 w 5401"/>
              <a:gd name="connsiteY5" fmla="*/ 1688 h 1688"/>
              <a:gd name="connsiteX6" fmla="*/ 457 w 5401"/>
              <a:gd name="connsiteY6" fmla="*/ 1686 h 1688"/>
              <a:gd name="connsiteX7" fmla="*/ 528 w 5401"/>
              <a:gd name="connsiteY7" fmla="*/ 1684 h 1688"/>
              <a:gd name="connsiteX8" fmla="*/ 601 w 5401"/>
              <a:gd name="connsiteY8" fmla="*/ 1680 h 1688"/>
              <a:gd name="connsiteX9" fmla="*/ 672 w 5401"/>
              <a:gd name="connsiteY9" fmla="*/ 1674 h 1688"/>
              <a:gd name="connsiteX10" fmla="*/ 741 w 5401"/>
              <a:gd name="connsiteY10" fmla="*/ 1668 h 1688"/>
              <a:gd name="connsiteX11" fmla="*/ 812 w 5401"/>
              <a:gd name="connsiteY11" fmla="*/ 1658 h 1688"/>
              <a:gd name="connsiteX12" fmla="*/ 883 w 5401"/>
              <a:gd name="connsiteY12" fmla="*/ 1648 h 1688"/>
              <a:gd name="connsiteX13" fmla="*/ 951 w 5401"/>
              <a:gd name="connsiteY13" fmla="*/ 1637 h 1688"/>
              <a:gd name="connsiteX14" fmla="*/ 1020 w 5401"/>
              <a:gd name="connsiteY14" fmla="*/ 1623 h 1688"/>
              <a:gd name="connsiteX15" fmla="*/ 1091 w 5401"/>
              <a:gd name="connsiteY15" fmla="*/ 1609 h 1688"/>
              <a:gd name="connsiteX16" fmla="*/ 1159 w 5401"/>
              <a:gd name="connsiteY16" fmla="*/ 1593 h 1688"/>
              <a:gd name="connsiteX17" fmla="*/ 1228 w 5401"/>
              <a:gd name="connsiteY17" fmla="*/ 1575 h 1688"/>
              <a:gd name="connsiteX18" fmla="*/ 1296 w 5401"/>
              <a:gd name="connsiteY18" fmla="*/ 1555 h 1688"/>
              <a:gd name="connsiteX19" fmla="*/ 1363 w 5401"/>
              <a:gd name="connsiteY19" fmla="*/ 1536 h 1688"/>
              <a:gd name="connsiteX20" fmla="*/ 1431 w 5401"/>
              <a:gd name="connsiteY20" fmla="*/ 1514 h 1688"/>
              <a:gd name="connsiteX21" fmla="*/ 1566 w 5401"/>
              <a:gd name="connsiteY21" fmla="*/ 1468 h 1688"/>
              <a:gd name="connsiteX22" fmla="*/ 1699 w 5401"/>
              <a:gd name="connsiteY22" fmla="*/ 1419 h 1688"/>
              <a:gd name="connsiteX23" fmla="*/ 1832 w 5401"/>
              <a:gd name="connsiteY23" fmla="*/ 1365 h 1688"/>
              <a:gd name="connsiteX24" fmla="*/ 1962 w 5401"/>
              <a:gd name="connsiteY24" fmla="*/ 1306 h 1688"/>
              <a:gd name="connsiteX25" fmla="*/ 2092 w 5401"/>
              <a:gd name="connsiteY25" fmla="*/ 1245 h 1688"/>
              <a:gd name="connsiteX26" fmla="*/ 2220 w 5401"/>
              <a:gd name="connsiteY26" fmla="*/ 1181 h 1688"/>
              <a:gd name="connsiteX27" fmla="*/ 2349 w 5401"/>
              <a:gd name="connsiteY27" fmla="*/ 1114 h 1688"/>
              <a:gd name="connsiteX28" fmla="*/ 2477 w 5401"/>
              <a:gd name="connsiteY28" fmla="*/ 1045 h 1688"/>
              <a:gd name="connsiteX29" fmla="*/ 2600 w 5401"/>
              <a:gd name="connsiteY29" fmla="*/ 974 h 1688"/>
              <a:gd name="connsiteX30" fmla="*/ 2726 w 5401"/>
              <a:gd name="connsiteY30" fmla="*/ 900 h 1688"/>
              <a:gd name="connsiteX31" fmla="*/ 2849 w 5401"/>
              <a:gd name="connsiteY31" fmla="*/ 827 h 1688"/>
              <a:gd name="connsiteX32" fmla="*/ 2971 w 5401"/>
              <a:gd name="connsiteY32" fmla="*/ 752 h 1688"/>
              <a:gd name="connsiteX33" fmla="*/ 3092 w 5401"/>
              <a:gd name="connsiteY33" fmla="*/ 677 h 1688"/>
              <a:gd name="connsiteX34" fmla="*/ 3330 w 5401"/>
              <a:gd name="connsiteY34" fmla="*/ 522 h 1688"/>
              <a:gd name="connsiteX35" fmla="*/ 3563 w 5401"/>
              <a:gd name="connsiteY35" fmla="*/ 372 h 1688"/>
              <a:gd name="connsiteX36" fmla="*/ 3563 w 5401"/>
              <a:gd name="connsiteY36" fmla="*/ 372 h 1688"/>
              <a:gd name="connsiteX37" fmla="*/ 3620 w 5401"/>
              <a:gd name="connsiteY37" fmla="*/ 336 h 1688"/>
              <a:gd name="connsiteX38" fmla="*/ 3677 w 5401"/>
              <a:gd name="connsiteY38" fmla="*/ 301 h 1688"/>
              <a:gd name="connsiteX39" fmla="*/ 3735 w 5401"/>
              <a:gd name="connsiteY39" fmla="*/ 269 h 1688"/>
              <a:gd name="connsiteX40" fmla="*/ 3792 w 5401"/>
              <a:gd name="connsiteY40" fmla="*/ 239 h 1688"/>
              <a:gd name="connsiteX41" fmla="*/ 3849 w 5401"/>
              <a:gd name="connsiteY41" fmla="*/ 212 h 1688"/>
              <a:gd name="connsiteX42" fmla="*/ 3906 w 5401"/>
              <a:gd name="connsiteY42" fmla="*/ 186 h 1688"/>
              <a:gd name="connsiteX43" fmla="*/ 3961 w 5401"/>
              <a:gd name="connsiteY43" fmla="*/ 162 h 1688"/>
              <a:gd name="connsiteX44" fmla="*/ 4018 w 5401"/>
              <a:gd name="connsiteY44" fmla="*/ 141 h 1688"/>
              <a:gd name="connsiteX45" fmla="*/ 4073 w 5401"/>
              <a:gd name="connsiteY45" fmla="*/ 119 h 1688"/>
              <a:gd name="connsiteX46" fmla="*/ 4128 w 5401"/>
              <a:gd name="connsiteY46" fmla="*/ 101 h 1688"/>
              <a:gd name="connsiteX47" fmla="*/ 4183 w 5401"/>
              <a:gd name="connsiteY47" fmla="*/ 85 h 1688"/>
              <a:gd name="connsiteX48" fmla="*/ 4238 w 5401"/>
              <a:gd name="connsiteY48" fmla="*/ 69 h 1688"/>
              <a:gd name="connsiteX49" fmla="*/ 4293 w 5401"/>
              <a:gd name="connsiteY49" fmla="*/ 55 h 1688"/>
              <a:gd name="connsiteX50" fmla="*/ 4345 w 5401"/>
              <a:gd name="connsiteY50" fmla="*/ 44 h 1688"/>
              <a:gd name="connsiteX51" fmla="*/ 4398 w 5401"/>
              <a:gd name="connsiteY51" fmla="*/ 34 h 1688"/>
              <a:gd name="connsiteX52" fmla="*/ 4450 w 5401"/>
              <a:gd name="connsiteY52" fmla="*/ 24 h 1688"/>
              <a:gd name="connsiteX53" fmla="*/ 4503 w 5401"/>
              <a:gd name="connsiteY53" fmla="*/ 18 h 1688"/>
              <a:gd name="connsiteX54" fmla="*/ 4553 w 5401"/>
              <a:gd name="connsiteY54" fmla="*/ 12 h 1688"/>
              <a:gd name="connsiteX55" fmla="*/ 4606 w 5401"/>
              <a:gd name="connsiteY55" fmla="*/ 6 h 1688"/>
              <a:gd name="connsiteX56" fmla="*/ 4656 w 5401"/>
              <a:gd name="connsiteY56" fmla="*/ 2 h 1688"/>
              <a:gd name="connsiteX57" fmla="*/ 4755 w 5401"/>
              <a:gd name="connsiteY57" fmla="*/ 0 h 1688"/>
              <a:gd name="connsiteX58" fmla="*/ 4851 w 5401"/>
              <a:gd name="connsiteY58" fmla="*/ 0 h 1688"/>
              <a:gd name="connsiteX59" fmla="*/ 4944 w 5401"/>
              <a:gd name="connsiteY59" fmla="*/ 6 h 1688"/>
              <a:gd name="connsiteX60" fmla="*/ 5034 w 5401"/>
              <a:gd name="connsiteY60" fmla="*/ 14 h 1688"/>
              <a:gd name="connsiteX61" fmla="*/ 5121 w 5401"/>
              <a:gd name="connsiteY61" fmla="*/ 26 h 1688"/>
              <a:gd name="connsiteX62" fmla="*/ 5205 w 5401"/>
              <a:gd name="connsiteY62" fmla="*/ 40 h 1688"/>
              <a:gd name="connsiteX63" fmla="*/ 5285 w 5401"/>
              <a:gd name="connsiteY63" fmla="*/ 57 h 1688"/>
              <a:gd name="connsiteX64" fmla="*/ 5361 w 5401"/>
              <a:gd name="connsiteY64" fmla="*/ 75 h 1688"/>
              <a:gd name="connsiteX65" fmla="*/ 5401 w 5401"/>
              <a:gd name="connsiteY65" fmla="*/ 370 h 1688"/>
              <a:gd name="connsiteX66" fmla="*/ 5338 w 5401"/>
              <a:gd name="connsiteY66" fmla="*/ 453 h 1688"/>
              <a:gd name="connsiteX67" fmla="*/ 5262 w 5401"/>
              <a:gd name="connsiteY67" fmla="*/ 418 h 1688"/>
              <a:gd name="connsiteX68" fmla="*/ 5182 w 5401"/>
              <a:gd name="connsiteY68" fmla="*/ 386 h 1688"/>
              <a:gd name="connsiteX69" fmla="*/ 5098 w 5401"/>
              <a:gd name="connsiteY69" fmla="*/ 354 h 1688"/>
              <a:gd name="connsiteX70" fmla="*/ 5011 w 5401"/>
              <a:gd name="connsiteY70" fmla="*/ 327 h 1688"/>
              <a:gd name="connsiteX71" fmla="*/ 4919 w 5401"/>
              <a:gd name="connsiteY71" fmla="*/ 301 h 1688"/>
              <a:gd name="connsiteX72" fmla="*/ 4825 w 5401"/>
              <a:gd name="connsiteY72" fmla="*/ 279 h 1688"/>
              <a:gd name="connsiteX73" fmla="*/ 4727 w 5401"/>
              <a:gd name="connsiteY73" fmla="*/ 261 h 1688"/>
              <a:gd name="connsiteX74" fmla="*/ 4679 w 5401"/>
              <a:gd name="connsiteY74" fmla="*/ 253 h 1688"/>
              <a:gd name="connsiteX75" fmla="*/ 4629 w 5401"/>
              <a:gd name="connsiteY75" fmla="*/ 245 h 1688"/>
              <a:gd name="connsiteX76" fmla="*/ 4576 w 5401"/>
              <a:gd name="connsiteY76" fmla="*/ 241 h 1688"/>
              <a:gd name="connsiteX77" fmla="*/ 4524 w 5401"/>
              <a:gd name="connsiteY77" fmla="*/ 237 h 1688"/>
              <a:gd name="connsiteX78" fmla="*/ 4471 w 5401"/>
              <a:gd name="connsiteY78" fmla="*/ 234 h 1688"/>
              <a:gd name="connsiteX79" fmla="*/ 4418 w 5401"/>
              <a:gd name="connsiteY79" fmla="*/ 234 h 1688"/>
              <a:gd name="connsiteX80" fmla="*/ 4366 w 5401"/>
              <a:gd name="connsiteY80" fmla="*/ 234 h 1688"/>
              <a:gd name="connsiteX81" fmla="*/ 4311 w 5401"/>
              <a:gd name="connsiteY81" fmla="*/ 234 h 1688"/>
              <a:gd name="connsiteX82" fmla="*/ 4256 w 5401"/>
              <a:gd name="connsiteY82" fmla="*/ 237 h 1688"/>
              <a:gd name="connsiteX83" fmla="*/ 4199 w 5401"/>
              <a:gd name="connsiteY83" fmla="*/ 241 h 1688"/>
              <a:gd name="connsiteX84" fmla="*/ 4144 w 5401"/>
              <a:gd name="connsiteY84" fmla="*/ 247 h 1688"/>
              <a:gd name="connsiteX85" fmla="*/ 4087 w 5401"/>
              <a:gd name="connsiteY85" fmla="*/ 255 h 1688"/>
              <a:gd name="connsiteX86" fmla="*/ 4030 w 5401"/>
              <a:gd name="connsiteY86" fmla="*/ 265 h 1688"/>
              <a:gd name="connsiteX87" fmla="*/ 3972 w 5401"/>
              <a:gd name="connsiteY87" fmla="*/ 277 h 1688"/>
              <a:gd name="connsiteX88" fmla="*/ 3913 w 5401"/>
              <a:gd name="connsiteY88" fmla="*/ 291 h 1688"/>
              <a:gd name="connsiteX89" fmla="*/ 3853 w 5401"/>
              <a:gd name="connsiteY89" fmla="*/ 305 h 1688"/>
              <a:gd name="connsiteX90" fmla="*/ 3794 w 5401"/>
              <a:gd name="connsiteY90" fmla="*/ 323 h 1688"/>
              <a:gd name="connsiteX91" fmla="*/ 3735 w 5401"/>
              <a:gd name="connsiteY91" fmla="*/ 342 h 1688"/>
              <a:gd name="connsiteX92" fmla="*/ 3675 w 5401"/>
              <a:gd name="connsiteY92" fmla="*/ 362 h 1688"/>
              <a:gd name="connsiteX93" fmla="*/ 3613 w 5401"/>
              <a:gd name="connsiteY93" fmla="*/ 386 h 1688"/>
              <a:gd name="connsiteX94" fmla="*/ 3613 w 5401"/>
              <a:gd name="connsiteY94" fmla="*/ 386 h 1688"/>
              <a:gd name="connsiteX95" fmla="*/ 3369 w 5401"/>
              <a:gd name="connsiteY95" fmla="*/ 485 h 1688"/>
              <a:gd name="connsiteX96" fmla="*/ 3117 w 5401"/>
              <a:gd name="connsiteY96" fmla="*/ 584 h 1688"/>
              <a:gd name="connsiteX97" fmla="*/ 2991 w 5401"/>
              <a:gd name="connsiteY97" fmla="*/ 633 h 1688"/>
              <a:gd name="connsiteX98" fmla="*/ 2863 w 5401"/>
              <a:gd name="connsiteY98" fmla="*/ 681 h 1688"/>
              <a:gd name="connsiteX99" fmla="*/ 2735 w 5401"/>
              <a:gd name="connsiteY99" fmla="*/ 728 h 1688"/>
              <a:gd name="connsiteX100" fmla="*/ 2605 w 5401"/>
              <a:gd name="connsiteY100" fmla="*/ 774 h 1688"/>
              <a:gd name="connsiteX101" fmla="*/ 2472 w 5401"/>
              <a:gd name="connsiteY101" fmla="*/ 815 h 1688"/>
              <a:gd name="connsiteX102" fmla="*/ 2342 w 5401"/>
              <a:gd name="connsiteY102" fmla="*/ 857 h 1688"/>
              <a:gd name="connsiteX103" fmla="*/ 2209 w 5401"/>
              <a:gd name="connsiteY103" fmla="*/ 894 h 1688"/>
              <a:gd name="connsiteX104" fmla="*/ 2074 w 5401"/>
              <a:gd name="connsiteY104" fmla="*/ 930 h 1688"/>
              <a:gd name="connsiteX105" fmla="*/ 1941 w 5401"/>
              <a:gd name="connsiteY105" fmla="*/ 964 h 1688"/>
              <a:gd name="connsiteX106" fmla="*/ 1804 w 5401"/>
              <a:gd name="connsiteY106" fmla="*/ 991 h 1688"/>
              <a:gd name="connsiteX107" fmla="*/ 1669 w 5401"/>
              <a:gd name="connsiteY107" fmla="*/ 1017 h 1688"/>
              <a:gd name="connsiteX108" fmla="*/ 1532 w 5401"/>
              <a:gd name="connsiteY108" fmla="*/ 1037 h 1688"/>
              <a:gd name="connsiteX109" fmla="*/ 1463 w 5401"/>
              <a:gd name="connsiteY109" fmla="*/ 1045 h 1688"/>
              <a:gd name="connsiteX110" fmla="*/ 1395 w 5401"/>
              <a:gd name="connsiteY110" fmla="*/ 1053 h 1688"/>
              <a:gd name="connsiteX111" fmla="*/ 1326 w 5401"/>
              <a:gd name="connsiteY111" fmla="*/ 1059 h 1688"/>
              <a:gd name="connsiteX112" fmla="*/ 1258 w 5401"/>
              <a:gd name="connsiteY112" fmla="*/ 1063 h 1688"/>
              <a:gd name="connsiteX113" fmla="*/ 1189 w 5401"/>
              <a:gd name="connsiteY113" fmla="*/ 1067 h 1688"/>
              <a:gd name="connsiteX114" fmla="*/ 1120 w 5401"/>
              <a:gd name="connsiteY114" fmla="*/ 1069 h 1688"/>
              <a:gd name="connsiteX115" fmla="*/ 1049 w 5401"/>
              <a:gd name="connsiteY115" fmla="*/ 1071 h 1688"/>
              <a:gd name="connsiteX116" fmla="*/ 981 w 5401"/>
              <a:gd name="connsiteY116" fmla="*/ 1071 h 1688"/>
              <a:gd name="connsiteX117" fmla="*/ 912 w 5401"/>
              <a:gd name="connsiteY117" fmla="*/ 1067 h 1688"/>
              <a:gd name="connsiteX118" fmla="*/ 841 w 5401"/>
              <a:gd name="connsiteY118" fmla="*/ 1065 h 1688"/>
              <a:gd name="connsiteX119" fmla="*/ 773 w 5401"/>
              <a:gd name="connsiteY119" fmla="*/ 1059 h 1688"/>
              <a:gd name="connsiteX120" fmla="*/ 702 w 5401"/>
              <a:gd name="connsiteY120" fmla="*/ 1053 h 1688"/>
              <a:gd name="connsiteX121" fmla="*/ 633 w 5401"/>
              <a:gd name="connsiteY121" fmla="*/ 1045 h 1688"/>
              <a:gd name="connsiteX122" fmla="*/ 562 w 5401"/>
              <a:gd name="connsiteY122" fmla="*/ 1033 h 1688"/>
              <a:gd name="connsiteX123" fmla="*/ 491 w 5401"/>
              <a:gd name="connsiteY123" fmla="*/ 1023 h 1688"/>
              <a:gd name="connsiteX124" fmla="*/ 423 w 5401"/>
              <a:gd name="connsiteY124" fmla="*/ 1009 h 1688"/>
              <a:gd name="connsiteX125" fmla="*/ 352 w 5401"/>
              <a:gd name="connsiteY125" fmla="*/ 993 h 1688"/>
              <a:gd name="connsiteX126" fmla="*/ 281 w 5401"/>
              <a:gd name="connsiteY126" fmla="*/ 976 h 1688"/>
              <a:gd name="connsiteX127" fmla="*/ 210 w 5401"/>
              <a:gd name="connsiteY127" fmla="*/ 958 h 1688"/>
              <a:gd name="connsiteX128" fmla="*/ 139 w 5401"/>
              <a:gd name="connsiteY128" fmla="*/ 936 h 1688"/>
              <a:gd name="connsiteX129" fmla="*/ 68 w 5401"/>
              <a:gd name="connsiteY129" fmla="*/ 914 h 1688"/>
              <a:gd name="connsiteX130" fmla="*/ 0 w 5401"/>
              <a:gd name="connsiteY130" fmla="*/ 889 h 1688"/>
              <a:gd name="connsiteX0" fmla="*/ 0 w 5401"/>
              <a:gd name="connsiteY0" fmla="*/ 889 h 1810"/>
              <a:gd name="connsiteX1" fmla="*/ 169 w 5401"/>
              <a:gd name="connsiteY1" fmla="*/ 1678 h 1810"/>
              <a:gd name="connsiteX2" fmla="*/ 242 w 5401"/>
              <a:gd name="connsiteY2" fmla="*/ 1682 h 1810"/>
              <a:gd name="connsiteX3" fmla="*/ 313 w 5401"/>
              <a:gd name="connsiteY3" fmla="*/ 1686 h 1810"/>
              <a:gd name="connsiteX4" fmla="*/ 386 w 5401"/>
              <a:gd name="connsiteY4" fmla="*/ 1688 h 1810"/>
              <a:gd name="connsiteX5" fmla="*/ 457 w 5401"/>
              <a:gd name="connsiteY5" fmla="*/ 1686 h 1810"/>
              <a:gd name="connsiteX6" fmla="*/ 528 w 5401"/>
              <a:gd name="connsiteY6" fmla="*/ 1684 h 1810"/>
              <a:gd name="connsiteX7" fmla="*/ 601 w 5401"/>
              <a:gd name="connsiteY7" fmla="*/ 1680 h 1810"/>
              <a:gd name="connsiteX8" fmla="*/ 672 w 5401"/>
              <a:gd name="connsiteY8" fmla="*/ 1674 h 1810"/>
              <a:gd name="connsiteX9" fmla="*/ 741 w 5401"/>
              <a:gd name="connsiteY9" fmla="*/ 1668 h 1810"/>
              <a:gd name="connsiteX10" fmla="*/ 812 w 5401"/>
              <a:gd name="connsiteY10" fmla="*/ 1658 h 1810"/>
              <a:gd name="connsiteX11" fmla="*/ 883 w 5401"/>
              <a:gd name="connsiteY11" fmla="*/ 1648 h 1810"/>
              <a:gd name="connsiteX12" fmla="*/ 951 w 5401"/>
              <a:gd name="connsiteY12" fmla="*/ 1637 h 1810"/>
              <a:gd name="connsiteX13" fmla="*/ 1020 w 5401"/>
              <a:gd name="connsiteY13" fmla="*/ 1623 h 1810"/>
              <a:gd name="connsiteX14" fmla="*/ 1091 w 5401"/>
              <a:gd name="connsiteY14" fmla="*/ 1609 h 1810"/>
              <a:gd name="connsiteX15" fmla="*/ 1159 w 5401"/>
              <a:gd name="connsiteY15" fmla="*/ 1593 h 1810"/>
              <a:gd name="connsiteX16" fmla="*/ 1228 w 5401"/>
              <a:gd name="connsiteY16" fmla="*/ 1575 h 1810"/>
              <a:gd name="connsiteX17" fmla="*/ 1296 w 5401"/>
              <a:gd name="connsiteY17" fmla="*/ 1555 h 1810"/>
              <a:gd name="connsiteX18" fmla="*/ 1363 w 5401"/>
              <a:gd name="connsiteY18" fmla="*/ 1536 h 1810"/>
              <a:gd name="connsiteX19" fmla="*/ 1431 w 5401"/>
              <a:gd name="connsiteY19" fmla="*/ 1514 h 1810"/>
              <a:gd name="connsiteX20" fmla="*/ 1566 w 5401"/>
              <a:gd name="connsiteY20" fmla="*/ 1468 h 1810"/>
              <a:gd name="connsiteX21" fmla="*/ 1699 w 5401"/>
              <a:gd name="connsiteY21" fmla="*/ 1419 h 1810"/>
              <a:gd name="connsiteX22" fmla="*/ 1832 w 5401"/>
              <a:gd name="connsiteY22" fmla="*/ 1365 h 1810"/>
              <a:gd name="connsiteX23" fmla="*/ 1962 w 5401"/>
              <a:gd name="connsiteY23" fmla="*/ 1306 h 1810"/>
              <a:gd name="connsiteX24" fmla="*/ 2092 w 5401"/>
              <a:gd name="connsiteY24" fmla="*/ 1245 h 1810"/>
              <a:gd name="connsiteX25" fmla="*/ 2220 w 5401"/>
              <a:gd name="connsiteY25" fmla="*/ 1181 h 1810"/>
              <a:gd name="connsiteX26" fmla="*/ 2349 w 5401"/>
              <a:gd name="connsiteY26" fmla="*/ 1114 h 1810"/>
              <a:gd name="connsiteX27" fmla="*/ 2477 w 5401"/>
              <a:gd name="connsiteY27" fmla="*/ 1045 h 1810"/>
              <a:gd name="connsiteX28" fmla="*/ 2600 w 5401"/>
              <a:gd name="connsiteY28" fmla="*/ 974 h 1810"/>
              <a:gd name="connsiteX29" fmla="*/ 2726 w 5401"/>
              <a:gd name="connsiteY29" fmla="*/ 900 h 1810"/>
              <a:gd name="connsiteX30" fmla="*/ 2849 w 5401"/>
              <a:gd name="connsiteY30" fmla="*/ 827 h 1810"/>
              <a:gd name="connsiteX31" fmla="*/ 2971 w 5401"/>
              <a:gd name="connsiteY31" fmla="*/ 752 h 1810"/>
              <a:gd name="connsiteX32" fmla="*/ 3092 w 5401"/>
              <a:gd name="connsiteY32" fmla="*/ 677 h 1810"/>
              <a:gd name="connsiteX33" fmla="*/ 3330 w 5401"/>
              <a:gd name="connsiteY33" fmla="*/ 522 h 1810"/>
              <a:gd name="connsiteX34" fmla="*/ 3563 w 5401"/>
              <a:gd name="connsiteY34" fmla="*/ 372 h 1810"/>
              <a:gd name="connsiteX35" fmla="*/ 3563 w 5401"/>
              <a:gd name="connsiteY35" fmla="*/ 372 h 1810"/>
              <a:gd name="connsiteX36" fmla="*/ 3620 w 5401"/>
              <a:gd name="connsiteY36" fmla="*/ 336 h 1810"/>
              <a:gd name="connsiteX37" fmla="*/ 3677 w 5401"/>
              <a:gd name="connsiteY37" fmla="*/ 301 h 1810"/>
              <a:gd name="connsiteX38" fmla="*/ 3735 w 5401"/>
              <a:gd name="connsiteY38" fmla="*/ 269 h 1810"/>
              <a:gd name="connsiteX39" fmla="*/ 3792 w 5401"/>
              <a:gd name="connsiteY39" fmla="*/ 239 h 1810"/>
              <a:gd name="connsiteX40" fmla="*/ 3849 w 5401"/>
              <a:gd name="connsiteY40" fmla="*/ 212 h 1810"/>
              <a:gd name="connsiteX41" fmla="*/ 3906 w 5401"/>
              <a:gd name="connsiteY41" fmla="*/ 186 h 1810"/>
              <a:gd name="connsiteX42" fmla="*/ 3961 w 5401"/>
              <a:gd name="connsiteY42" fmla="*/ 162 h 1810"/>
              <a:gd name="connsiteX43" fmla="*/ 4018 w 5401"/>
              <a:gd name="connsiteY43" fmla="*/ 141 h 1810"/>
              <a:gd name="connsiteX44" fmla="*/ 4073 w 5401"/>
              <a:gd name="connsiteY44" fmla="*/ 119 h 1810"/>
              <a:gd name="connsiteX45" fmla="*/ 4128 w 5401"/>
              <a:gd name="connsiteY45" fmla="*/ 101 h 1810"/>
              <a:gd name="connsiteX46" fmla="*/ 4183 w 5401"/>
              <a:gd name="connsiteY46" fmla="*/ 85 h 1810"/>
              <a:gd name="connsiteX47" fmla="*/ 4238 w 5401"/>
              <a:gd name="connsiteY47" fmla="*/ 69 h 1810"/>
              <a:gd name="connsiteX48" fmla="*/ 4293 w 5401"/>
              <a:gd name="connsiteY48" fmla="*/ 55 h 1810"/>
              <a:gd name="connsiteX49" fmla="*/ 4345 w 5401"/>
              <a:gd name="connsiteY49" fmla="*/ 44 h 1810"/>
              <a:gd name="connsiteX50" fmla="*/ 4398 w 5401"/>
              <a:gd name="connsiteY50" fmla="*/ 34 h 1810"/>
              <a:gd name="connsiteX51" fmla="*/ 4450 w 5401"/>
              <a:gd name="connsiteY51" fmla="*/ 24 h 1810"/>
              <a:gd name="connsiteX52" fmla="*/ 4503 w 5401"/>
              <a:gd name="connsiteY52" fmla="*/ 18 h 1810"/>
              <a:gd name="connsiteX53" fmla="*/ 4553 w 5401"/>
              <a:gd name="connsiteY53" fmla="*/ 12 h 1810"/>
              <a:gd name="connsiteX54" fmla="*/ 4606 w 5401"/>
              <a:gd name="connsiteY54" fmla="*/ 6 h 1810"/>
              <a:gd name="connsiteX55" fmla="*/ 4656 w 5401"/>
              <a:gd name="connsiteY55" fmla="*/ 2 h 1810"/>
              <a:gd name="connsiteX56" fmla="*/ 4755 w 5401"/>
              <a:gd name="connsiteY56" fmla="*/ 0 h 1810"/>
              <a:gd name="connsiteX57" fmla="*/ 4851 w 5401"/>
              <a:gd name="connsiteY57" fmla="*/ 0 h 1810"/>
              <a:gd name="connsiteX58" fmla="*/ 4944 w 5401"/>
              <a:gd name="connsiteY58" fmla="*/ 6 h 1810"/>
              <a:gd name="connsiteX59" fmla="*/ 5034 w 5401"/>
              <a:gd name="connsiteY59" fmla="*/ 14 h 1810"/>
              <a:gd name="connsiteX60" fmla="*/ 5121 w 5401"/>
              <a:gd name="connsiteY60" fmla="*/ 26 h 1810"/>
              <a:gd name="connsiteX61" fmla="*/ 5205 w 5401"/>
              <a:gd name="connsiteY61" fmla="*/ 40 h 1810"/>
              <a:gd name="connsiteX62" fmla="*/ 5285 w 5401"/>
              <a:gd name="connsiteY62" fmla="*/ 57 h 1810"/>
              <a:gd name="connsiteX63" fmla="*/ 5361 w 5401"/>
              <a:gd name="connsiteY63" fmla="*/ 75 h 1810"/>
              <a:gd name="connsiteX64" fmla="*/ 5401 w 5401"/>
              <a:gd name="connsiteY64" fmla="*/ 370 h 1810"/>
              <a:gd name="connsiteX65" fmla="*/ 5338 w 5401"/>
              <a:gd name="connsiteY65" fmla="*/ 453 h 1810"/>
              <a:gd name="connsiteX66" fmla="*/ 5262 w 5401"/>
              <a:gd name="connsiteY66" fmla="*/ 418 h 1810"/>
              <a:gd name="connsiteX67" fmla="*/ 5182 w 5401"/>
              <a:gd name="connsiteY67" fmla="*/ 386 h 1810"/>
              <a:gd name="connsiteX68" fmla="*/ 5098 w 5401"/>
              <a:gd name="connsiteY68" fmla="*/ 354 h 1810"/>
              <a:gd name="connsiteX69" fmla="*/ 5011 w 5401"/>
              <a:gd name="connsiteY69" fmla="*/ 327 h 1810"/>
              <a:gd name="connsiteX70" fmla="*/ 4919 w 5401"/>
              <a:gd name="connsiteY70" fmla="*/ 301 h 1810"/>
              <a:gd name="connsiteX71" fmla="*/ 4825 w 5401"/>
              <a:gd name="connsiteY71" fmla="*/ 279 h 1810"/>
              <a:gd name="connsiteX72" fmla="*/ 4727 w 5401"/>
              <a:gd name="connsiteY72" fmla="*/ 261 h 1810"/>
              <a:gd name="connsiteX73" fmla="*/ 4679 w 5401"/>
              <a:gd name="connsiteY73" fmla="*/ 253 h 1810"/>
              <a:gd name="connsiteX74" fmla="*/ 4629 w 5401"/>
              <a:gd name="connsiteY74" fmla="*/ 245 h 1810"/>
              <a:gd name="connsiteX75" fmla="*/ 4576 w 5401"/>
              <a:gd name="connsiteY75" fmla="*/ 241 h 1810"/>
              <a:gd name="connsiteX76" fmla="*/ 4524 w 5401"/>
              <a:gd name="connsiteY76" fmla="*/ 237 h 1810"/>
              <a:gd name="connsiteX77" fmla="*/ 4471 w 5401"/>
              <a:gd name="connsiteY77" fmla="*/ 234 h 1810"/>
              <a:gd name="connsiteX78" fmla="*/ 4418 w 5401"/>
              <a:gd name="connsiteY78" fmla="*/ 234 h 1810"/>
              <a:gd name="connsiteX79" fmla="*/ 4366 w 5401"/>
              <a:gd name="connsiteY79" fmla="*/ 234 h 1810"/>
              <a:gd name="connsiteX80" fmla="*/ 4311 w 5401"/>
              <a:gd name="connsiteY80" fmla="*/ 234 h 1810"/>
              <a:gd name="connsiteX81" fmla="*/ 4256 w 5401"/>
              <a:gd name="connsiteY81" fmla="*/ 237 h 1810"/>
              <a:gd name="connsiteX82" fmla="*/ 4199 w 5401"/>
              <a:gd name="connsiteY82" fmla="*/ 241 h 1810"/>
              <a:gd name="connsiteX83" fmla="*/ 4144 w 5401"/>
              <a:gd name="connsiteY83" fmla="*/ 247 h 1810"/>
              <a:gd name="connsiteX84" fmla="*/ 4087 w 5401"/>
              <a:gd name="connsiteY84" fmla="*/ 255 h 1810"/>
              <a:gd name="connsiteX85" fmla="*/ 4030 w 5401"/>
              <a:gd name="connsiteY85" fmla="*/ 265 h 1810"/>
              <a:gd name="connsiteX86" fmla="*/ 3972 w 5401"/>
              <a:gd name="connsiteY86" fmla="*/ 277 h 1810"/>
              <a:gd name="connsiteX87" fmla="*/ 3913 w 5401"/>
              <a:gd name="connsiteY87" fmla="*/ 291 h 1810"/>
              <a:gd name="connsiteX88" fmla="*/ 3853 w 5401"/>
              <a:gd name="connsiteY88" fmla="*/ 305 h 1810"/>
              <a:gd name="connsiteX89" fmla="*/ 3794 w 5401"/>
              <a:gd name="connsiteY89" fmla="*/ 323 h 1810"/>
              <a:gd name="connsiteX90" fmla="*/ 3735 w 5401"/>
              <a:gd name="connsiteY90" fmla="*/ 342 h 1810"/>
              <a:gd name="connsiteX91" fmla="*/ 3675 w 5401"/>
              <a:gd name="connsiteY91" fmla="*/ 362 h 1810"/>
              <a:gd name="connsiteX92" fmla="*/ 3613 w 5401"/>
              <a:gd name="connsiteY92" fmla="*/ 386 h 1810"/>
              <a:gd name="connsiteX93" fmla="*/ 3613 w 5401"/>
              <a:gd name="connsiteY93" fmla="*/ 386 h 1810"/>
              <a:gd name="connsiteX94" fmla="*/ 3369 w 5401"/>
              <a:gd name="connsiteY94" fmla="*/ 485 h 1810"/>
              <a:gd name="connsiteX95" fmla="*/ 3117 w 5401"/>
              <a:gd name="connsiteY95" fmla="*/ 584 h 1810"/>
              <a:gd name="connsiteX96" fmla="*/ 2991 w 5401"/>
              <a:gd name="connsiteY96" fmla="*/ 633 h 1810"/>
              <a:gd name="connsiteX97" fmla="*/ 2863 w 5401"/>
              <a:gd name="connsiteY97" fmla="*/ 681 h 1810"/>
              <a:gd name="connsiteX98" fmla="*/ 2735 w 5401"/>
              <a:gd name="connsiteY98" fmla="*/ 728 h 1810"/>
              <a:gd name="connsiteX99" fmla="*/ 2605 w 5401"/>
              <a:gd name="connsiteY99" fmla="*/ 774 h 1810"/>
              <a:gd name="connsiteX100" fmla="*/ 2472 w 5401"/>
              <a:gd name="connsiteY100" fmla="*/ 815 h 1810"/>
              <a:gd name="connsiteX101" fmla="*/ 2342 w 5401"/>
              <a:gd name="connsiteY101" fmla="*/ 857 h 1810"/>
              <a:gd name="connsiteX102" fmla="*/ 2209 w 5401"/>
              <a:gd name="connsiteY102" fmla="*/ 894 h 1810"/>
              <a:gd name="connsiteX103" fmla="*/ 2074 w 5401"/>
              <a:gd name="connsiteY103" fmla="*/ 930 h 1810"/>
              <a:gd name="connsiteX104" fmla="*/ 1941 w 5401"/>
              <a:gd name="connsiteY104" fmla="*/ 964 h 1810"/>
              <a:gd name="connsiteX105" fmla="*/ 1804 w 5401"/>
              <a:gd name="connsiteY105" fmla="*/ 991 h 1810"/>
              <a:gd name="connsiteX106" fmla="*/ 1669 w 5401"/>
              <a:gd name="connsiteY106" fmla="*/ 1017 h 1810"/>
              <a:gd name="connsiteX107" fmla="*/ 1532 w 5401"/>
              <a:gd name="connsiteY107" fmla="*/ 1037 h 1810"/>
              <a:gd name="connsiteX108" fmla="*/ 1463 w 5401"/>
              <a:gd name="connsiteY108" fmla="*/ 1045 h 1810"/>
              <a:gd name="connsiteX109" fmla="*/ 1395 w 5401"/>
              <a:gd name="connsiteY109" fmla="*/ 1053 h 1810"/>
              <a:gd name="connsiteX110" fmla="*/ 1326 w 5401"/>
              <a:gd name="connsiteY110" fmla="*/ 1059 h 1810"/>
              <a:gd name="connsiteX111" fmla="*/ 1258 w 5401"/>
              <a:gd name="connsiteY111" fmla="*/ 1063 h 1810"/>
              <a:gd name="connsiteX112" fmla="*/ 1189 w 5401"/>
              <a:gd name="connsiteY112" fmla="*/ 1067 h 1810"/>
              <a:gd name="connsiteX113" fmla="*/ 1120 w 5401"/>
              <a:gd name="connsiteY113" fmla="*/ 1069 h 1810"/>
              <a:gd name="connsiteX114" fmla="*/ 1049 w 5401"/>
              <a:gd name="connsiteY114" fmla="*/ 1071 h 1810"/>
              <a:gd name="connsiteX115" fmla="*/ 981 w 5401"/>
              <a:gd name="connsiteY115" fmla="*/ 1071 h 1810"/>
              <a:gd name="connsiteX116" fmla="*/ 912 w 5401"/>
              <a:gd name="connsiteY116" fmla="*/ 1067 h 1810"/>
              <a:gd name="connsiteX117" fmla="*/ 841 w 5401"/>
              <a:gd name="connsiteY117" fmla="*/ 1065 h 1810"/>
              <a:gd name="connsiteX118" fmla="*/ 773 w 5401"/>
              <a:gd name="connsiteY118" fmla="*/ 1059 h 1810"/>
              <a:gd name="connsiteX119" fmla="*/ 702 w 5401"/>
              <a:gd name="connsiteY119" fmla="*/ 1053 h 1810"/>
              <a:gd name="connsiteX120" fmla="*/ 633 w 5401"/>
              <a:gd name="connsiteY120" fmla="*/ 1045 h 1810"/>
              <a:gd name="connsiteX121" fmla="*/ 562 w 5401"/>
              <a:gd name="connsiteY121" fmla="*/ 1033 h 1810"/>
              <a:gd name="connsiteX122" fmla="*/ 491 w 5401"/>
              <a:gd name="connsiteY122" fmla="*/ 1023 h 1810"/>
              <a:gd name="connsiteX123" fmla="*/ 423 w 5401"/>
              <a:gd name="connsiteY123" fmla="*/ 1009 h 1810"/>
              <a:gd name="connsiteX124" fmla="*/ 352 w 5401"/>
              <a:gd name="connsiteY124" fmla="*/ 993 h 1810"/>
              <a:gd name="connsiteX125" fmla="*/ 281 w 5401"/>
              <a:gd name="connsiteY125" fmla="*/ 976 h 1810"/>
              <a:gd name="connsiteX126" fmla="*/ 210 w 5401"/>
              <a:gd name="connsiteY126" fmla="*/ 958 h 1810"/>
              <a:gd name="connsiteX127" fmla="*/ 139 w 5401"/>
              <a:gd name="connsiteY127" fmla="*/ 936 h 1810"/>
              <a:gd name="connsiteX128" fmla="*/ 68 w 5401"/>
              <a:gd name="connsiteY128" fmla="*/ 914 h 1810"/>
              <a:gd name="connsiteX129" fmla="*/ 0 w 5401"/>
              <a:gd name="connsiteY129" fmla="*/ 889 h 1810"/>
              <a:gd name="connsiteX0" fmla="*/ 0 w 5401"/>
              <a:gd name="connsiteY0" fmla="*/ 889 h 1786"/>
              <a:gd name="connsiteX1" fmla="*/ 147 w 5401"/>
              <a:gd name="connsiteY1" fmla="*/ 1654 h 1786"/>
              <a:gd name="connsiteX2" fmla="*/ 242 w 5401"/>
              <a:gd name="connsiteY2" fmla="*/ 1682 h 1786"/>
              <a:gd name="connsiteX3" fmla="*/ 313 w 5401"/>
              <a:gd name="connsiteY3" fmla="*/ 1686 h 1786"/>
              <a:gd name="connsiteX4" fmla="*/ 386 w 5401"/>
              <a:gd name="connsiteY4" fmla="*/ 1688 h 1786"/>
              <a:gd name="connsiteX5" fmla="*/ 457 w 5401"/>
              <a:gd name="connsiteY5" fmla="*/ 1686 h 1786"/>
              <a:gd name="connsiteX6" fmla="*/ 528 w 5401"/>
              <a:gd name="connsiteY6" fmla="*/ 1684 h 1786"/>
              <a:gd name="connsiteX7" fmla="*/ 601 w 5401"/>
              <a:gd name="connsiteY7" fmla="*/ 1680 h 1786"/>
              <a:gd name="connsiteX8" fmla="*/ 672 w 5401"/>
              <a:gd name="connsiteY8" fmla="*/ 1674 h 1786"/>
              <a:gd name="connsiteX9" fmla="*/ 741 w 5401"/>
              <a:gd name="connsiteY9" fmla="*/ 1668 h 1786"/>
              <a:gd name="connsiteX10" fmla="*/ 812 w 5401"/>
              <a:gd name="connsiteY10" fmla="*/ 1658 h 1786"/>
              <a:gd name="connsiteX11" fmla="*/ 883 w 5401"/>
              <a:gd name="connsiteY11" fmla="*/ 1648 h 1786"/>
              <a:gd name="connsiteX12" fmla="*/ 951 w 5401"/>
              <a:gd name="connsiteY12" fmla="*/ 1637 h 1786"/>
              <a:gd name="connsiteX13" fmla="*/ 1020 w 5401"/>
              <a:gd name="connsiteY13" fmla="*/ 1623 h 1786"/>
              <a:gd name="connsiteX14" fmla="*/ 1091 w 5401"/>
              <a:gd name="connsiteY14" fmla="*/ 1609 h 1786"/>
              <a:gd name="connsiteX15" fmla="*/ 1159 w 5401"/>
              <a:gd name="connsiteY15" fmla="*/ 1593 h 1786"/>
              <a:gd name="connsiteX16" fmla="*/ 1228 w 5401"/>
              <a:gd name="connsiteY16" fmla="*/ 1575 h 1786"/>
              <a:gd name="connsiteX17" fmla="*/ 1296 w 5401"/>
              <a:gd name="connsiteY17" fmla="*/ 1555 h 1786"/>
              <a:gd name="connsiteX18" fmla="*/ 1363 w 5401"/>
              <a:gd name="connsiteY18" fmla="*/ 1536 h 1786"/>
              <a:gd name="connsiteX19" fmla="*/ 1431 w 5401"/>
              <a:gd name="connsiteY19" fmla="*/ 1514 h 1786"/>
              <a:gd name="connsiteX20" fmla="*/ 1566 w 5401"/>
              <a:gd name="connsiteY20" fmla="*/ 1468 h 1786"/>
              <a:gd name="connsiteX21" fmla="*/ 1699 w 5401"/>
              <a:gd name="connsiteY21" fmla="*/ 1419 h 1786"/>
              <a:gd name="connsiteX22" fmla="*/ 1832 w 5401"/>
              <a:gd name="connsiteY22" fmla="*/ 1365 h 1786"/>
              <a:gd name="connsiteX23" fmla="*/ 1962 w 5401"/>
              <a:gd name="connsiteY23" fmla="*/ 1306 h 1786"/>
              <a:gd name="connsiteX24" fmla="*/ 2092 w 5401"/>
              <a:gd name="connsiteY24" fmla="*/ 1245 h 1786"/>
              <a:gd name="connsiteX25" fmla="*/ 2220 w 5401"/>
              <a:gd name="connsiteY25" fmla="*/ 1181 h 1786"/>
              <a:gd name="connsiteX26" fmla="*/ 2349 w 5401"/>
              <a:gd name="connsiteY26" fmla="*/ 1114 h 1786"/>
              <a:gd name="connsiteX27" fmla="*/ 2477 w 5401"/>
              <a:gd name="connsiteY27" fmla="*/ 1045 h 1786"/>
              <a:gd name="connsiteX28" fmla="*/ 2600 w 5401"/>
              <a:gd name="connsiteY28" fmla="*/ 974 h 1786"/>
              <a:gd name="connsiteX29" fmla="*/ 2726 w 5401"/>
              <a:gd name="connsiteY29" fmla="*/ 900 h 1786"/>
              <a:gd name="connsiteX30" fmla="*/ 2849 w 5401"/>
              <a:gd name="connsiteY30" fmla="*/ 827 h 1786"/>
              <a:gd name="connsiteX31" fmla="*/ 2971 w 5401"/>
              <a:gd name="connsiteY31" fmla="*/ 752 h 1786"/>
              <a:gd name="connsiteX32" fmla="*/ 3092 w 5401"/>
              <a:gd name="connsiteY32" fmla="*/ 677 h 1786"/>
              <a:gd name="connsiteX33" fmla="*/ 3330 w 5401"/>
              <a:gd name="connsiteY33" fmla="*/ 522 h 1786"/>
              <a:gd name="connsiteX34" fmla="*/ 3563 w 5401"/>
              <a:gd name="connsiteY34" fmla="*/ 372 h 1786"/>
              <a:gd name="connsiteX35" fmla="*/ 3563 w 5401"/>
              <a:gd name="connsiteY35" fmla="*/ 372 h 1786"/>
              <a:gd name="connsiteX36" fmla="*/ 3620 w 5401"/>
              <a:gd name="connsiteY36" fmla="*/ 336 h 1786"/>
              <a:gd name="connsiteX37" fmla="*/ 3677 w 5401"/>
              <a:gd name="connsiteY37" fmla="*/ 301 h 1786"/>
              <a:gd name="connsiteX38" fmla="*/ 3735 w 5401"/>
              <a:gd name="connsiteY38" fmla="*/ 269 h 1786"/>
              <a:gd name="connsiteX39" fmla="*/ 3792 w 5401"/>
              <a:gd name="connsiteY39" fmla="*/ 239 h 1786"/>
              <a:gd name="connsiteX40" fmla="*/ 3849 w 5401"/>
              <a:gd name="connsiteY40" fmla="*/ 212 h 1786"/>
              <a:gd name="connsiteX41" fmla="*/ 3906 w 5401"/>
              <a:gd name="connsiteY41" fmla="*/ 186 h 1786"/>
              <a:gd name="connsiteX42" fmla="*/ 3961 w 5401"/>
              <a:gd name="connsiteY42" fmla="*/ 162 h 1786"/>
              <a:gd name="connsiteX43" fmla="*/ 4018 w 5401"/>
              <a:gd name="connsiteY43" fmla="*/ 141 h 1786"/>
              <a:gd name="connsiteX44" fmla="*/ 4073 w 5401"/>
              <a:gd name="connsiteY44" fmla="*/ 119 h 1786"/>
              <a:gd name="connsiteX45" fmla="*/ 4128 w 5401"/>
              <a:gd name="connsiteY45" fmla="*/ 101 h 1786"/>
              <a:gd name="connsiteX46" fmla="*/ 4183 w 5401"/>
              <a:gd name="connsiteY46" fmla="*/ 85 h 1786"/>
              <a:gd name="connsiteX47" fmla="*/ 4238 w 5401"/>
              <a:gd name="connsiteY47" fmla="*/ 69 h 1786"/>
              <a:gd name="connsiteX48" fmla="*/ 4293 w 5401"/>
              <a:gd name="connsiteY48" fmla="*/ 55 h 1786"/>
              <a:gd name="connsiteX49" fmla="*/ 4345 w 5401"/>
              <a:gd name="connsiteY49" fmla="*/ 44 h 1786"/>
              <a:gd name="connsiteX50" fmla="*/ 4398 w 5401"/>
              <a:gd name="connsiteY50" fmla="*/ 34 h 1786"/>
              <a:gd name="connsiteX51" fmla="*/ 4450 w 5401"/>
              <a:gd name="connsiteY51" fmla="*/ 24 h 1786"/>
              <a:gd name="connsiteX52" fmla="*/ 4503 w 5401"/>
              <a:gd name="connsiteY52" fmla="*/ 18 h 1786"/>
              <a:gd name="connsiteX53" fmla="*/ 4553 w 5401"/>
              <a:gd name="connsiteY53" fmla="*/ 12 h 1786"/>
              <a:gd name="connsiteX54" fmla="*/ 4606 w 5401"/>
              <a:gd name="connsiteY54" fmla="*/ 6 h 1786"/>
              <a:gd name="connsiteX55" fmla="*/ 4656 w 5401"/>
              <a:gd name="connsiteY55" fmla="*/ 2 h 1786"/>
              <a:gd name="connsiteX56" fmla="*/ 4755 w 5401"/>
              <a:gd name="connsiteY56" fmla="*/ 0 h 1786"/>
              <a:gd name="connsiteX57" fmla="*/ 4851 w 5401"/>
              <a:gd name="connsiteY57" fmla="*/ 0 h 1786"/>
              <a:gd name="connsiteX58" fmla="*/ 4944 w 5401"/>
              <a:gd name="connsiteY58" fmla="*/ 6 h 1786"/>
              <a:gd name="connsiteX59" fmla="*/ 5034 w 5401"/>
              <a:gd name="connsiteY59" fmla="*/ 14 h 1786"/>
              <a:gd name="connsiteX60" fmla="*/ 5121 w 5401"/>
              <a:gd name="connsiteY60" fmla="*/ 26 h 1786"/>
              <a:gd name="connsiteX61" fmla="*/ 5205 w 5401"/>
              <a:gd name="connsiteY61" fmla="*/ 40 h 1786"/>
              <a:gd name="connsiteX62" fmla="*/ 5285 w 5401"/>
              <a:gd name="connsiteY62" fmla="*/ 57 h 1786"/>
              <a:gd name="connsiteX63" fmla="*/ 5361 w 5401"/>
              <a:gd name="connsiteY63" fmla="*/ 75 h 1786"/>
              <a:gd name="connsiteX64" fmla="*/ 5401 w 5401"/>
              <a:gd name="connsiteY64" fmla="*/ 370 h 1786"/>
              <a:gd name="connsiteX65" fmla="*/ 5338 w 5401"/>
              <a:gd name="connsiteY65" fmla="*/ 453 h 1786"/>
              <a:gd name="connsiteX66" fmla="*/ 5262 w 5401"/>
              <a:gd name="connsiteY66" fmla="*/ 418 h 1786"/>
              <a:gd name="connsiteX67" fmla="*/ 5182 w 5401"/>
              <a:gd name="connsiteY67" fmla="*/ 386 h 1786"/>
              <a:gd name="connsiteX68" fmla="*/ 5098 w 5401"/>
              <a:gd name="connsiteY68" fmla="*/ 354 h 1786"/>
              <a:gd name="connsiteX69" fmla="*/ 5011 w 5401"/>
              <a:gd name="connsiteY69" fmla="*/ 327 h 1786"/>
              <a:gd name="connsiteX70" fmla="*/ 4919 w 5401"/>
              <a:gd name="connsiteY70" fmla="*/ 301 h 1786"/>
              <a:gd name="connsiteX71" fmla="*/ 4825 w 5401"/>
              <a:gd name="connsiteY71" fmla="*/ 279 h 1786"/>
              <a:gd name="connsiteX72" fmla="*/ 4727 w 5401"/>
              <a:gd name="connsiteY72" fmla="*/ 261 h 1786"/>
              <a:gd name="connsiteX73" fmla="*/ 4679 w 5401"/>
              <a:gd name="connsiteY73" fmla="*/ 253 h 1786"/>
              <a:gd name="connsiteX74" fmla="*/ 4629 w 5401"/>
              <a:gd name="connsiteY74" fmla="*/ 245 h 1786"/>
              <a:gd name="connsiteX75" fmla="*/ 4576 w 5401"/>
              <a:gd name="connsiteY75" fmla="*/ 241 h 1786"/>
              <a:gd name="connsiteX76" fmla="*/ 4524 w 5401"/>
              <a:gd name="connsiteY76" fmla="*/ 237 h 1786"/>
              <a:gd name="connsiteX77" fmla="*/ 4471 w 5401"/>
              <a:gd name="connsiteY77" fmla="*/ 234 h 1786"/>
              <a:gd name="connsiteX78" fmla="*/ 4418 w 5401"/>
              <a:gd name="connsiteY78" fmla="*/ 234 h 1786"/>
              <a:gd name="connsiteX79" fmla="*/ 4366 w 5401"/>
              <a:gd name="connsiteY79" fmla="*/ 234 h 1786"/>
              <a:gd name="connsiteX80" fmla="*/ 4311 w 5401"/>
              <a:gd name="connsiteY80" fmla="*/ 234 h 1786"/>
              <a:gd name="connsiteX81" fmla="*/ 4256 w 5401"/>
              <a:gd name="connsiteY81" fmla="*/ 237 h 1786"/>
              <a:gd name="connsiteX82" fmla="*/ 4199 w 5401"/>
              <a:gd name="connsiteY82" fmla="*/ 241 h 1786"/>
              <a:gd name="connsiteX83" fmla="*/ 4144 w 5401"/>
              <a:gd name="connsiteY83" fmla="*/ 247 h 1786"/>
              <a:gd name="connsiteX84" fmla="*/ 4087 w 5401"/>
              <a:gd name="connsiteY84" fmla="*/ 255 h 1786"/>
              <a:gd name="connsiteX85" fmla="*/ 4030 w 5401"/>
              <a:gd name="connsiteY85" fmla="*/ 265 h 1786"/>
              <a:gd name="connsiteX86" fmla="*/ 3972 w 5401"/>
              <a:gd name="connsiteY86" fmla="*/ 277 h 1786"/>
              <a:gd name="connsiteX87" fmla="*/ 3913 w 5401"/>
              <a:gd name="connsiteY87" fmla="*/ 291 h 1786"/>
              <a:gd name="connsiteX88" fmla="*/ 3853 w 5401"/>
              <a:gd name="connsiteY88" fmla="*/ 305 h 1786"/>
              <a:gd name="connsiteX89" fmla="*/ 3794 w 5401"/>
              <a:gd name="connsiteY89" fmla="*/ 323 h 1786"/>
              <a:gd name="connsiteX90" fmla="*/ 3735 w 5401"/>
              <a:gd name="connsiteY90" fmla="*/ 342 h 1786"/>
              <a:gd name="connsiteX91" fmla="*/ 3675 w 5401"/>
              <a:gd name="connsiteY91" fmla="*/ 362 h 1786"/>
              <a:gd name="connsiteX92" fmla="*/ 3613 w 5401"/>
              <a:gd name="connsiteY92" fmla="*/ 386 h 1786"/>
              <a:gd name="connsiteX93" fmla="*/ 3613 w 5401"/>
              <a:gd name="connsiteY93" fmla="*/ 386 h 1786"/>
              <a:gd name="connsiteX94" fmla="*/ 3369 w 5401"/>
              <a:gd name="connsiteY94" fmla="*/ 485 h 1786"/>
              <a:gd name="connsiteX95" fmla="*/ 3117 w 5401"/>
              <a:gd name="connsiteY95" fmla="*/ 584 h 1786"/>
              <a:gd name="connsiteX96" fmla="*/ 2991 w 5401"/>
              <a:gd name="connsiteY96" fmla="*/ 633 h 1786"/>
              <a:gd name="connsiteX97" fmla="*/ 2863 w 5401"/>
              <a:gd name="connsiteY97" fmla="*/ 681 h 1786"/>
              <a:gd name="connsiteX98" fmla="*/ 2735 w 5401"/>
              <a:gd name="connsiteY98" fmla="*/ 728 h 1786"/>
              <a:gd name="connsiteX99" fmla="*/ 2605 w 5401"/>
              <a:gd name="connsiteY99" fmla="*/ 774 h 1786"/>
              <a:gd name="connsiteX100" fmla="*/ 2472 w 5401"/>
              <a:gd name="connsiteY100" fmla="*/ 815 h 1786"/>
              <a:gd name="connsiteX101" fmla="*/ 2342 w 5401"/>
              <a:gd name="connsiteY101" fmla="*/ 857 h 1786"/>
              <a:gd name="connsiteX102" fmla="*/ 2209 w 5401"/>
              <a:gd name="connsiteY102" fmla="*/ 894 h 1786"/>
              <a:gd name="connsiteX103" fmla="*/ 2074 w 5401"/>
              <a:gd name="connsiteY103" fmla="*/ 930 h 1786"/>
              <a:gd name="connsiteX104" fmla="*/ 1941 w 5401"/>
              <a:gd name="connsiteY104" fmla="*/ 964 h 1786"/>
              <a:gd name="connsiteX105" fmla="*/ 1804 w 5401"/>
              <a:gd name="connsiteY105" fmla="*/ 991 h 1786"/>
              <a:gd name="connsiteX106" fmla="*/ 1669 w 5401"/>
              <a:gd name="connsiteY106" fmla="*/ 1017 h 1786"/>
              <a:gd name="connsiteX107" fmla="*/ 1532 w 5401"/>
              <a:gd name="connsiteY107" fmla="*/ 1037 h 1786"/>
              <a:gd name="connsiteX108" fmla="*/ 1463 w 5401"/>
              <a:gd name="connsiteY108" fmla="*/ 1045 h 1786"/>
              <a:gd name="connsiteX109" fmla="*/ 1395 w 5401"/>
              <a:gd name="connsiteY109" fmla="*/ 1053 h 1786"/>
              <a:gd name="connsiteX110" fmla="*/ 1326 w 5401"/>
              <a:gd name="connsiteY110" fmla="*/ 1059 h 1786"/>
              <a:gd name="connsiteX111" fmla="*/ 1258 w 5401"/>
              <a:gd name="connsiteY111" fmla="*/ 1063 h 1786"/>
              <a:gd name="connsiteX112" fmla="*/ 1189 w 5401"/>
              <a:gd name="connsiteY112" fmla="*/ 1067 h 1786"/>
              <a:gd name="connsiteX113" fmla="*/ 1120 w 5401"/>
              <a:gd name="connsiteY113" fmla="*/ 1069 h 1786"/>
              <a:gd name="connsiteX114" fmla="*/ 1049 w 5401"/>
              <a:gd name="connsiteY114" fmla="*/ 1071 h 1786"/>
              <a:gd name="connsiteX115" fmla="*/ 981 w 5401"/>
              <a:gd name="connsiteY115" fmla="*/ 1071 h 1786"/>
              <a:gd name="connsiteX116" fmla="*/ 912 w 5401"/>
              <a:gd name="connsiteY116" fmla="*/ 1067 h 1786"/>
              <a:gd name="connsiteX117" fmla="*/ 841 w 5401"/>
              <a:gd name="connsiteY117" fmla="*/ 1065 h 1786"/>
              <a:gd name="connsiteX118" fmla="*/ 773 w 5401"/>
              <a:gd name="connsiteY118" fmla="*/ 1059 h 1786"/>
              <a:gd name="connsiteX119" fmla="*/ 702 w 5401"/>
              <a:gd name="connsiteY119" fmla="*/ 1053 h 1786"/>
              <a:gd name="connsiteX120" fmla="*/ 633 w 5401"/>
              <a:gd name="connsiteY120" fmla="*/ 1045 h 1786"/>
              <a:gd name="connsiteX121" fmla="*/ 562 w 5401"/>
              <a:gd name="connsiteY121" fmla="*/ 1033 h 1786"/>
              <a:gd name="connsiteX122" fmla="*/ 491 w 5401"/>
              <a:gd name="connsiteY122" fmla="*/ 1023 h 1786"/>
              <a:gd name="connsiteX123" fmla="*/ 423 w 5401"/>
              <a:gd name="connsiteY123" fmla="*/ 1009 h 1786"/>
              <a:gd name="connsiteX124" fmla="*/ 352 w 5401"/>
              <a:gd name="connsiteY124" fmla="*/ 993 h 1786"/>
              <a:gd name="connsiteX125" fmla="*/ 281 w 5401"/>
              <a:gd name="connsiteY125" fmla="*/ 976 h 1786"/>
              <a:gd name="connsiteX126" fmla="*/ 210 w 5401"/>
              <a:gd name="connsiteY126" fmla="*/ 958 h 1786"/>
              <a:gd name="connsiteX127" fmla="*/ 139 w 5401"/>
              <a:gd name="connsiteY127" fmla="*/ 936 h 1786"/>
              <a:gd name="connsiteX128" fmla="*/ 68 w 5401"/>
              <a:gd name="connsiteY128" fmla="*/ 914 h 1786"/>
              <a:gd name="connsiteX129" fmla="*/ 0 w 5401"/>
              <a:gd name="connsiteY129" fmla="*/ 889 h 1786"/>
              <a:gd name="connsiteX0" fmla="*/ 0 w 5401"/>
              <a:gd name="connsiteY0" fmla="*/ 889 h 1688"/>
              <a:gd name="connsiteX1" fmla="*/ 147 w 5401"/>
              <a:gd name="connsiteY1" fmla="*/ 1654 h 1688"/>
              <a:gd name="connsiteX2" fmla="*/ 242 w 5401"/>
              <a:gd name="connsiteY2" fmla="*/ 1682 h 1688"/>
              <a:gd name="connsiteX3" fmla="*/ 313 w 5401"/>
              <a:gd name="connsiteY3" fmla="*/ 1686 h 1688"/>
              <a:gd name="connsiteX4" fmla="*/ 386 w 5401"/>
              <a:gd name="connsiteY4" fmla="*/ 1688 h 1688"/>
              <a:gd name="connsiteX5" fmla="*/ 457 w 5401"/>
              <a:gd name="connsiteY5" fmla="*/ 1686 h 1688"/>
              <a:gd name="connsiteX6" fmla="*/ 528 w 5401"/>
              <a:gd name="connsiteY6" fmla="*/ 1684 h 1688"/>
              <a:gd name="connsiteX7" fmla="*/ 601 w 5401"/>
              <a:gd name="connsiteY7" fmla="*/ 1680 h 1688"/>
              <a:gd name="connsiteX8" fmla="*/ 672 w 5401"/>
              <a:gd name="connsiteY8" fmla="*/ 1674 h 1688"/>
              <a:gd name="connsiteX9" fmla="*/ 741 w 5401"/>
              <a:gd name="connsiteY9" fmla="*/ 1668 h 1688"/>
              <a:gd name="connsiteX10" fmla="*/ 812 w 5401"/>
              <a:gd name="connsiteY10" fmla="*/ 1658 h 1688"/>
              <a:gd name="connsiteX11" fmla="*/ 883 w 5401"/>
              <a:gd name="connsiteY11" fmla="*/ 1648 h 1688"/>
              <a:gd name="connsiteX12" fmla="*/ 951 w 5401"/>
              <a:gd name="connsiteY12" fmla="*/ 1637 h 1688"/>
              <a:gd name="connsiteX13" fmla="*/ 1020 w 5401"/>
              <a:gd name="connsiteY13" fmla="*/ 1623 h 1688"/>
              <a:gd name="connsiteX14" fmla="*/ 1091 w 5401"/>
              <a:gd name="connsiteY14" fmla="*/ 1609 h 1688"/>
              <a:gd name="connsiteX15" fmla="*/ 1159 w 5401"/>
              <a:gd name="connsiteY15" fmla="*/ 1593 h 1688"/>
              <a:gd name="connsiteX16" fmla="*/ 1228 w 5401"/>
              <a:gd name="connsiteY16" fmla="*/ 1575 h 1688"/>
              <a:gd name="connsiteX17" fmla="*/ 1296 w 5401"/>
              <a:gd name="connsiteY17" fmla="*/ 1555 h 1688"/>
              <a:gd name="connsiteX18" fmla="*/ 1363 w 5401"/>
              <a:gd name="connsiteY18" fmla="*/ 1536 h 1688"/>
              <a:gd name="connsiteX19" fmla="*/ 1431 w 5401"/>
              <a:gd name="connsiteY19" fmla="*/ 1514 h 1688"/>
              <a:gd name="connsiteX20" fmla="*/ 1566 w 5401"/>
              <a:gd name="connsiteY20" fmla="*/ 1468 h 1688"/>
              <a:gd name="connsiteX21" fmla="*/ 1699 w 5401"/>
              <a:gd name="connsiteY21" fmla="*/ 1419 h 1688"/>
              <a:gd name="connsiteX22" fmla="*/ 1832 w 5401"/>
              <a:gd name="connsiteY22" fmla="*/ 1365 h 1688"/>
              <a:gd name="connsiteX23" fmla="*/ 1962 w 5401"/>
              <a:gd name="connsiteY23" fmla="*/ 1306 h 1688"/>
              <a:gd name="connsiteX24" fmla="*/ 2092 w 5401"/>
              <a:gd name="connsiteY24" fmla="*/ 1245 h 1688"/>
              <a:gd name="connsiteX25" fmla="*/ 2220 w 5401"/>
              <a:gd name="connsiteY25" fmla="*/ 1181 h 1688"/>
              <a:gd name="connsiteX26" fmla="*/ 2349 w 5401"/>
              <a:gd name="connsiteY26" fmla="*/ 1114 h 1688"/>
              <a:gd name="connsiteX27" fmla="*/ 2477 w 5401"/>
              <a:gd name="connsiteY27" fmla="*/ 1045 h 1688"/>
              <a:gd name="connsiteX28" fmla="*/ 2600 w 5401"/>
              <a:gd name="connsiteY28" fmla="*/ 974 h 1688"/>
              <a:gd name="connsiteX29" fmla="*/ 2726 w 5401"/>
              <a:gd name="connsiteY29" fmla="*/ 900 h 1688"/>
              <a:gd name="connsiteX30" fmla="*/ 2849 w 5401"/>
              <a:gd name="connsiteY30" fmla="*/ 827 h 1688"/>
              <a:gd name="connsiteX31" fmla="*/ 2971 w 5401"/>
              <a:gd name="connsiteY31" fmla="*/ 752 h 1688"/>
              <a:gd name="connsiteX32" fmla="*/ 3092 w 5401"/>
              <a:gd name="connsiteY32" fmla="*/ 677 h 1688"/>
              <a:gd name="connsiteX33" fmla="*/ 3330 w 5401"/>
              <a:gd name="connsiteY33" fmla="*/ 522 h 1688"/>
              <a:gd name="connsiteX34" fmla="*/ 3563 w 5401"/>
              <a:gd name="connsiteY34" fmla="*/ 372 h 1688"/>
              <a:gd name="connsiteX35" fmla="*/ 3563 w 5401"/>
              <a:gd name="connsiteY35" fmla="*/ 372 h 1688"/>
              <a:gd name="connsiteX36" fmla="*/ 3620 w 5401"/>
              <a:gd name="connsiteY36" fmla="*/ 336 h 1688"/>
              <a:gd name="connsiteX37" fmla="*/ 3677 w 5401"/>
              <a:gd name="connsiteY37" fmla="*/ 301 h 1688"/>
              <a:gd name="connsiteX38" fmla="*/ 3735 w 5401"/>
              <a:gd name="connsiteY38" fmla="*/ 269 h 1688"/>
              <a:gd name="connsiteX39" fmla="*/ 3792 w 5401"/>
              <a:gd name="connsiteY39" fmla="*/ 239 h 1688"/>
              <a:gd name="connsiteX40" fmla="*/ 3849 w 5401"/>
              <a:gd name="connsiteY40" fmla="*/ 212 h 1688"/>
              <a:gd name="connsiteX41" fmla="*/ 3906 w 5401"/>
              <a:gd name="connsiteY41" fmla="*/ 186 h 1688"/>
              <a:gd name="connsiteX42" fmla="*/ 3961 w 5401"/>
              <a:gd name="connsiteY42" fmla="*/ 162 h 1688"/>
              <a:gd name="connsiteX43" fmla="*/ 4018 w 5401"/>
              <a:gd name="connsiteY43" fmla="*/ 141 h 1688"/>
              <a:gd name="connsiteX44" fmla="*/ 4073 w 5401"/>
              <a:gd name="connsiteY44" fmla="*/ 119 h 1688"/>
              <a:gd name="connsiteX45" fmla="*/ 4128 w 5401"/>
              <a:gd name="connsiteY45" fmla="*/ 101 h 1688"/>
              <a:gd name="connsiteX46" fmla="*/ 4183 w 5401"/>
              <a:gd name="connsiteY46" fmla="*/ 85 h 1688"/>
              <a:gd name="connsiteX47" fmla="*/ 4238 w 5401"/>
              <a:gd name="connsiteY47" fmla="*/ 69 h 1688"/>
              <a:gd name="connsiteX48" fmla="*/ 4293 w 5401"/>
              <a:gd name="connsiteY48" fmla="*/ 55 h 1688"/>
              <a:gd name="connsiteX49" fmla="*/ 4345 w 5401"/>
              <a:gd name="connsiteY49" fmla="*/ 44 h 1688"/>
              <a:gd name="connsiteX50" fmla="*/ 4398 w 5401"/>
              <a:gd name="connsiteY50" fmla="*/ 34 h 1688"/>
              <a:gd name="connsiteX51" fmla="*/ 4450 w 5401"/>
              <a:gd name="connsiteY51" fmla="*/ 24 h 1688"/>
              <a:gd name="connsiteX52" fmla="*/ 4503 w 5401"/>
              <a:gd name="connsiteY52" fmla="*/ 18 h 1688"/>
              <a:gd name="connsiteX53" fmla="*/ 4553 w 5401"/>
              <a:gd name="connsiteY53" fmla="*/ 12 h 1688"/>
              <a:gd name="connsiteX54" fmla="*/ 4606 w 5401"/>
              <a:gd name="connsiteY54" fmla="*/ 6 h 1688"/>
              <a:gd name="connsiteX55" fmla="*/ 4656 w 5401"/>
              <a:gd name="connsiteY55" fmla="*/ 2 h 1688"/>
              <a:gd name="connsiteX56" fmla="*/ 4755 w 5401"/>
              <a:gd name="connsiteY56" fmla="*/ 0 h 1688"/>
              <a:gd name="connsiteX57" fmla="*/ 4851 w 5401"/>
              <a:gd name="connsiteY57" fmla="*/ 0 h 1688"/>
              <a:gd name="connsiteX58" fmla="*/ 4944 w 5401"/>
              <a:gd name="connsiteY58" fmla="*/ 6 h 1688"/>
              <a:gd name="connsiteX59" fmla="*/ 5034 w 5401"/>
              <a:gd name="connsiteY59" fmla="*/ 14 h 1688"/>
              <a:gd name="connsiteX60" fmla="*/ 5121 w 5401"/>
              <a:gd name="connsiteY60" fmla="*/ 26 h 1688"/>
              <a:gd name="connsiteX61" fmla="*/ 5205 w 5401"/>
              <a:gd name="connsiteY61" fmla="*/ 40 h 1688"/>
              <a:gd name="connsiteX62" fmla="*/ 5285 w 5401"/>
              <a:gd name="connsiteY62" fmla="*/ 57 h 1688"/>
              <a:gd name="connsiteX63" fmla="*/ 5361 w 5401"/>
              <a:gd name="connsiteY63" fmla="*/ 75 h 1688"/>
              <a:gd name="connsiteX64" fmla="*/ 5401 w 5401"/>
              <a:gd name="connsiteY64" fmla="*/ 370 h 1688"/>
              <a:gd name="connsiteX65" fmla="*/ 5338 w 5401"/>
              <a:gd name="connsiteY65" fmla="*/ 453 h 1688"/>
              <a:gd name="connsiteX66" fmla="*/ 5262 w 5401"/>
              <a:gd name="connsiteY66" fmla="*/ 418 h 1688"/>
              <a:gd name="connsiteX67" fmla="*/ 5182 w 5401"/>
              <a:gd name="connsiteY67" fmla="*/ 386 h 1688"/>
              <a:gd name="connsiteX68" fmla="*/ 5098 w 5401"/>
              <a:gd name="connsiteY68" fmla="*/ 354 h 1688"/>
              <a:gd name="connsiteX69" fmla="*/ 5011 w 5401"/>
              <a:gd name="connsiteY69" fmla="*/ 327 h 1688"/>
              <a:gd name="connsiteX70" fmla="*/ 4919 w 5401"/>
              <a:gd name="connsiteY70" fmla="*/ 301 h 1688"/>
              <a:gd name="connsiteX71" fmla="*/ 4825 w 5401"/>
              <a:gd name="connsiteY71" fmla="*/ 279 h 1688"/>
              <a:gd name="connsiteX72" fmla="*/ 4727 w 5401"/>
              <a:gd name="connsiteY72" fmla="*/ 261 h 1688"/>
              <a:gd name="connsiteX73" fmla="*/ 4679 w 5401"/>
              <a:gd name="connsiteY73" fmla="*/ 253 h 1688"/>
              <a:gd name="connsiteX74" fmla="*/ 4629 w 5401"/>
              <a:gd name="connsiteY74" fmla="*/ 245 h 1688"/>
              <a:gd name="connsiteX75" fmla="*/ 4576 w 5401"/>
              <a:gd name="connsiteY75" fmla="*/ 241 h 1688"/>
              <a:gd name="connsiteX76" fmla="*/ 4524 w 5401"/>
              <a:gd name="connsiteY76" fmla="*/ 237 h 1688"/>
              <a:gd name="connsiteX77" fmla="*/ 4471 w 5401"/>
              <a:gd name="connsiteY77" fmla="*/ 234 h 1688"/>
              <a:gd name="connsiteX78" fmla="*/ 4418 w 5401"/>
              <a:gd name="connsiteY78" fmla="*/ 234 h 1688"/>
              <a:gd name="connsiteX79" fmla="*/ 4366 w 5401"/>
              <a:gd name="connsiteY79" fmla="*/ 234 h 1688"/>
              <a:gd name="connsiteX80" fmla="*/ 4311 w 5401"/>
              <a:gd name="connsiteY80" fmla="*/ 234 h 1688"/>
              <a:gd name="connsiteX81" fmla="*/ 4256 w 5401"/>
              <a:gd name="connsiteY81" fmla="*/ 237 h 1688"/>
              <a:gd name="connsiteX82" fmla="*/ 4199 w 5401"/>
              <a:gd name="connsiteY82" fmla="*/ 241 h 1688"/>
              <a:gd name="connsiteX83" fmla="*/ 4144 w 5401"/>
              <a:gd name="connsiteY83" fmla="*/ 247 h 1688"/>
              <a:gd name="connsiteX84" fmla="*/ 4087 w 5401"/>
              <a:gd name="connsiteY84" fmla="*/ 255 h 1688"/>
              <a:gd name="connsiteX85" fmla="*/ 4030 w 5401"/>
              <a:gd name="connsiteY85" fmla="*/ 265 h 1688"/>
              <a:gd name="connsiteX86" fmla="*/ 3972 w 5401"/>
              <a:gd name="connsiteY86" fmla="*/ 277 h 1688"/>
              <a:gd name="connsiteX87" fmla="*/ 3913 w 5401"/>
              <a:gd name="connsiteY87" fmla="*/ 291 h 1688"/>
              <a:gd name="connsiteX88" fmla="*/ 3853 w 5401"/>
              <a:gd name="connsiteY88" fmla="*/ 305 h 1688"/>
              <a:gd name="connsiteX89" fmla="*/ 3794 w 5401"/>
              <a:gd name="connsiteY89" fmla="*/ 323 h 1688"/>
              <a:gd name="connsiteX90" fmla="*/ 3735 w 5401"/>
              <a:gd name="connsiteY90" fmla="*/ 342 h 1688"/>
              <a:gd name="connsiteX91" fmla="*/ 3675 w 5401"/>
              <a:gd name="connsiteY91" fmla="*/ 362 h 1688"/>
              <a:gd name="connsiteX92" fmla="*/ 3613 w 5401"/>
              <a:gd name="connsiteY92" fmla="*/ 386 h 1688"/>
              <a:gd name="connsiteX93" fmla="*/ 3613 w 5401"/>
              <a:gd name="connsiteY93" fmla="*/ 386 h 1688"/>
              <a:gd name="connsiteX94" fmla="*/ 3369 w 5401"/>
              <a:gd name="connsiteY94" fmla="*/ 485 h 1688"/>
              <a:gd name="connsiteX95" fmla="*/ 3117 w 5401"/>
              <a:gd name="connsiteY95" fmla="*/ 584 h 1688"/>
              <a:gd name="connsiteX96" fmla="*/ 2991 w 5401"/>
              <a:gd name="connsiteY96" fmla="*/ 633 h 1688"/>
              <a:gd name="connsiteX97" fmla="*/ 2863 w 5401"/>
              <a:gd name="connsiteY97" fmla="*/ 681 h 1688"/>
              <a:gd name="connsiteX98" fmla="*/ 2735 w 5401"/>
              <a:gd name="connsiteY98" fmla="*/ 728 h 1688"/>
              <a:gd name="connsiteX99" fmla="*/ 2605 w 5401"/>
              <a:gd name="connsiteY99" fmla="*/ 774 h 1688"/>
              <a:gd name="connsiteX100" fmla="*/ 2472 w 5401"/>
              <a:gd name="connsiteY100" fmla="*/ 815 h 1688"/>
              <a:gd name="connsiteX101" fmla="*/ 2342 w 5401"/>
              <a:gd name="connsiteY101" fmla="*/ 857 h 1688"/>
              <a:gd name="connsiteX102" fmla="*/ 2209 w 5401"/>
              <a:gd name="connsiteY102" fmla="*/ 894 h 1688"/>
              <a:gd name="connsiteX103" fmla="*/ 2074 w 5401"/>
              <a:gd name="connsiteY103" fmla="*/ 930 h 1688"/>
              <a:gd name="connsiteX104" fmla="*/ 1941 w 5401"/>
              <a:gd name="connsiteY104" fmla="*/ 964 h 1688"/>
              <a:gd name="connsiteX105" fmla="*/ 1804 w 5401"/>
              <a:gd name="connsiteY105" fmla="*/ 991 h 1688"/>
              <a:gd name="connsiteX106" fmla="*/ 1669 w 5401"/>
              <a:gd name="connsiteY106" fmla="*/ 1017 h 1688"/>
              <a:gd name="connsiteX107" fmla="*/ 1532 w 5401"/>
              <a:gd name="connsiteY107" fmla="*/ 1037 h 1688"/>
              <a:gd name="connsiteX108" fmla="*/ 1463 w 5401"/>
              <a:gd name="connsiteY108" fmla="*/ 1045 h 1688"/>
              <a:gd name="connsiteX109" fmla="*/ 1395 w 5401"/>
              <a:gd name="connsiteY109" fmla="*/ 1053 h 1688"/>
              <a:gd name="connsiteX110" fmla="*/ 1326 w 5401"/>
              <a:gd name="connsiteY110" fmla="*/ 1059 h 1688"/>
              <a:gd name="connsiteX111" fmla="*/ 1258 w 5401"/>
              <a:gd name="connsiteY111" fmla="*/ 1063 h 1688"/>
              <a:gd name="connsiteX112" fmla="*/ 1189 w 5401"/>
              <a:gd name="connsiteY112" fmla="*/ 1067 h 1688"/>
              <a:gd name="connsiteX113" fmla="*/ 1120 w 5401"/>
              <a:gd name="connsiteY113" fmla="*/ 1069 h 1688"/>
              <a:gd name="connsiteX114" fmla="*/ 1049 w 5401"/>
              <a:gd name="connsiteY114" fmla="*/ 1071 h 1688"/>
              <a:gd name="connsiteX115" fmla="*/ 981 w 5401"/>
              <a:gd name="connsiteY115" fmla="*/ 1071 h 1688"/>
              <a:gd name="connsiteX116" fmla="*/ 912 w 5401"/>
              <a:gd name="connsiteY116" fmla="*/ 1067 h 1688"/>
              <a:gd name="connsiteX117" fmla="*/ 841 w 5401"/>
              <a:gd name="connsiteY117" fmla="*/ 1065 h 1688"/>
              <a:gd name="connsiteX118" fmla="*/ 773 w 5401"/>
              <a:gd name="connsiteY118" fmla="*/ 1059 h 1688"/>
              <a:gd name="connsiteX119" fmla="*/ 702 w 5401"/>
              <a:gd name="connsiteY119" fmla="*/ 1053 h 1688"/>
              <a:gd name="connsiteX120" fmla="*/ 633 w 5401"/>
              <a:gd name="connsiteY120" fmla="*/ 1045 h 1688"/>
              <a:gd name="connsiteX121" fmla="*/ 562 w 5401"/>
              <a:gd name="connsiteY121" fmla="*/ 1033 h 1688"/>
              <a:gd name="connsiteX122" fmla="*/ 491 w 5401"/>
              <a:gd name="connsiteY122" fmla="*/ 1023 h 1688"/>
              <a:gd name="connsiteX123" fmla="*/ 423 w 5401"/>
              <a:gd name="connsiteY123" fmla="*/ 1009 h 1688"/>
              <a:gd name="connsiteX124" fmla="*/ 352 w 5401"/>
              <a:gd name="connsiteY124" fmla="*/ 993 h 1688"/>
              <a:gd name="connsiteX125" fmla="*/ 281 w 5401"/>
              <a:gd name="connsiteY125" fmla="*/ 976 h 1688"/>
              <a:gd name="connsiteX126" fmla="*/ 210 w 5401"/>
              <a:gd name="connsiteY126" fmla="*/ 958 h 1688"/>
              <a:gd name="connsiteX127" fmla="*/ 139 w 5401"/>
              <a:gd name="connsiteY127" fmla="*/ 936 h 1688"/>
              <a:gd name="connsiteX128" fmla="*/ 68 w 5401"/>
              <a:gd name="connsiteY128" fmla="*/ 914 h 1688"/>
              <a:gd name="connsiteX129" fmla="*/ 0 w 5401"/>
              <a:gd name="connsiteY129" fmla="*/ 889 h 16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5401" h="1688">
                <a:moveTo>
                  <a:pt x="0" y="889"/>
                </a:moveTo>
                <a:cubicBezTo>
                  <a:pt x="17" y="1016"/>
                  <a:pt x="107" y="1522"/>
                  <a:pt x="147" y="1654"/>
                </a:cubicBezTo>
                <a:cubicBezTo>
                  <a:pt x="180" y="1657"/>
                  <a:pt x="214" y="1677"/>
                  <a:pt x="242" y="1682"/>
                </a:cubicBezTo>
                <a:cubicBezTo>
                  <a:pt x="270" y="1687"/>
                  <a:pt x="289" y="1685"/>
                  <a:pt x="313" y="1686"/>
                </a:cubicBezTo>
                <a:cubicBezTo>
                  <a:pt x="337" y="1687"/>
                  <a:pt x="362" y="1687"/>
                  <a:pt x="386" y="1688"/>
                </a:cubicBezTo>
                <a:cubicBezTo>
                  <a:pt x="410" y="1687"/>
                  <a:pt x="433" y="1687"/>
                  <a:pt x="457" y="1686"/>
                </a:cubicBezTo>
                <a:cubicBezTo>
                  <a:pt x="481" y="1685"/>
                  <a:pt x="504" y="1685"/>
                  <a:pt x="528" y="1684"/>
                </a:cubicBezTo>
                <a:cubicBezTo>
                  <a:pt x="552" y="1683"/>
                  <a:pt x="577" y="1681"/>
                  <a:pt x="601" y="1680"/>
                </a:cubicBezTo>
                <a:lnTo>
                  <a:pt x="672" y="1674"/>
                </a:lnTo>
                <a:lnTo>
                  <a:pt x="741" y="1668"/>
                </a:lnTo>
                <a:cubicBezTo>
                  <a:pt x="765" y="1665"/>
                  <a:pt x="788" y="1661"/>
                  <a:pt x="812" y="1658"/>
                </a:cubicBezTo>
                <a:cubicBezTo>
                  <a:pt x="836" y="1655"/>
                  <a:pt x="859" y="1651"/>
                  <a:pt x="883" y="1648"/>
                </a:cubicBezTo>
                <a:cubicBezTo>
                  <a:pt x="906" y="1644"/>
                  <a:pt x="928" y="1641"/>
                  <a:pt x="951" y="1637"/>
                </a:cubicBezTo>
                <a:cubicBezTo>
                  <a:pt x="974" y="1632"/>
                  <a:pt x="997" y="1628"/>
                  <a:pt x="1020" y="1623"/>
                </a:cubicBezTo>
                <a:cubicBezTo>
                  <a:pt x="1044" y="1618"/>
                  <a:pt x="1067" y="1614"/>
                  <a:pt x="1091" y="1609"/>
                </a:cubicBezTo>
                <a:cubicBezTo>
                  <a:pt x="1114" y="1604"/>
                  <a:pt x="1136" y="1598"/>
                  <a:pt x="1159" y="1593"/>
                </a:cubicBezTo>
                <a:lnTo>
                  <a:pt x="1228" y="1575"/>
                </a:lnTo>
                <a:cubicBezTo>
                  <a:pt x="1251" y="1568"/>
                  <a:pt x="1273" y="1562"/>
                  <a:pt x="1296" y="1555"/>
                </a:cubicBezTo>
                <a:cubicBezTo>
                  <a:pt x="1318" y="1549"/>
                  <a:pt x="1341" y="1542"/>
                  <a:pt x="1363" y="1536"/>
                </a:cubicBezTo>
                <a:cubicBezTo>
                  <a:pt x="1386" y="1529"/>
                  <a:pt x="1408" y="1521"/>
                  <a:pt x="1431" y="1514"/>
                </a:cubicBezTo>
                <a:lnTo>
                  <a:pt x="1566" y="1468"/>
                </a:lnTo>
                <a:lnTo>
                  <a:pt x="1699" y="1419"/>
                </a:lnTo>
                <a:lnTo>
                  <a:pt x="1832" y="1365"/>
                </a:lnTo>
                <a:cubicBezTo>
                  <a:pt x="1875" y="1345"/>
                  <a:pt x="1919" y="1326"/>
                  <a:pt x="1962" y="1306"/>
                </a:cubicBezTo>
                <a:lnTo>
                  <a:pt x="2092" y="1245"/>
                </a:lnTo>
                <a:cubicBezTo>
                  <a:pt x="2135" y="1224"/>
                  <a:pt x="2177" y="1202"/>
                  <a:pt x="2220" y="1181"/>
                </a:cubicBezTo>
                <a:lnTo>
                  <a:pt x="2349" y="1114"/>
                </a:lnTo>
                <a:lnTo>
                  <a:pt x="2477" y="1045"/>
                </a:lnTo>
                <a:lnTo>
                  <a:pt x="2600" y="974"/>
                </a:lnTo>
                <a:lnTo>
                  <a:pt x="2726" y="900"/>
                </a:lnTo>
                <a:lnTo>
                  <a:pt x="2849" y="827"/>
                </a:lnTo>
                <a:lnTo>
                  <a:pt x="2971" y="752"/>
                </a:lnTo>
                <a:lnTo>
                  <a:pt x="3092" y="677"/>
                </a:lnTo>
                <a:lnTo>
                  <a:pt x="3330" y="522"/>
                </a:lnTo>
                <a:lnTo>
                  <a:pt x="3563" y="372"/>
                </a:lnTo>
                <a:lnTo>
                  <a:pt x="3563" y="372"/>
                </a:lnTo>
                <a:lnTo>
                  <a:pt x="3620" y="336"/>
                </a:lnTo>
                <a:cubicBezTo>
                  <a:pt x="3639" y="324"/>
                  <a:pt x="3658" y="313"/>
                  <a:pt x="3677" y="301"/>
                </a:cubicBezTo>
                <a:cubicBezTo>
                  <a:pt x="3696" y="290"/>
                  <a:pt x="3716" y="280"/>
                  <a:pt x="3735" y="269"/>
                </a:cubicBezTo>
                <a:lnTo>
                  <a:pt x="3792" y="239"/>
                </a:lnTo>
                <a:lnTo>
                  <a:pt x="3849" y="212"/>
                </a:lnTo>
                <a:cubicBezTo>
                  <a:pt x="3868" y="203"/>
                  <a:pt x="3887" y="195"/>
                  <a:pt x="3906" y="186"/>
                </a:cubicBezTo>
                <a:lnTo>
                  <a:pt x="3961" y="162"/>
                </a:lnTo>
                <a:lnTo>
                  <a:pt x="4018" y="141"/>
                </a:lnTo>
                <a:cubicBezTo>
                  <a:pt x="4036" y="134"/>
                  <a:pt x="4055" y="126"/>
                  <a:pt x="4073" y="119"/>
                </a:cubicBezTo>
                <a:lnTo>
                  <a:pt x="4128" y="101"/>
                </a:lnTo>
                <a:cubicBezTo>
                  <a:pt x="4146" y="96"/>
                  <a:pt x="4165" y="90"/>
                  <a:pt x="4183" y="85"/>
                </a:cubicBezTo>
                <a:cubicBezTo>
                  <a:pt x="4201" y="80"/>
                  <a:pt x="4220" y="74"/>
                  <a:pt x="4238" y="69"/>
                </a:cubicBezTo>
                <a:cubicBezTo>
                  <a:pt x="4256" y="64"/>
                  <a:pt x="4275" y="60"/>
                  <a:pt x="4293" y="55"/>
                </a:cubicBezTo>
                <a:cubicBezTo>
                  <a:pt x="4310" y="51"/>
                  <a:pt x="4328" y="48"/>
                  <a:pt x="4345" y="44"/>
                </a:cubicBezTo>
                <a:cubicBezTo>
                  <a:pt x="4363" y="41"/>
                  <a:pt x="4380" y="37"/>
                  <a:pt x="4398" y="34"/>
                </a:cubicBezTo>
                <a:cubicBezTo>
                  <a:pt x="4415" y="31"/>
                  <a:pt x="4433" y="27"/>
                  <a:pt x="4450" y="24"/>
                </a:cubicBezTo>
                <a:lnTo>
                  <a:pt x="4503" y="18"/>
                </a:lnTo>
                <a:lnTo>
                  <a:pt x="4553" y="12"/>
                </a:lnTo>
                <a:lnTo>
                  <a:pt x="4606" y="6"/>
                </a:lnTo>
                <a:cubicBezTo>
                  <a:pt x="4623" y="5"/>
                  <a:pt x="4639" y="3"/>
                  <a:pt x="4656" y="2"/>
                </a:cubicBezTo>
                <a:cubicBezTo>
                  <a:pt x="4689" y="1"/>
                  <a:pt x="4722" y="1"/>
                  <a:pt x="4755" y="0"/>
                </a:cubicBezTo>
                <a:lnTo>
                  <a:pt x="4851" y="0"/>
                </a:lnTo>
                <a:lnTo>
                  <a:pt x="4944" y="6"/>
                </a:lnTo>
                <a:cubicBezTo>
                  <a:pt x="4974" y="9"/>
                  <a:pt x="5004" y="11"/>
                  <a:pt x="5034" y="14"/>
                </a:cubicBezTo>
                <a:lnTo>
                  <a:pt x="5121" y="26"/>
                </a:lnTo>
                <a:cubicBezTo>
                  <a:pt x="5149" y="31"/>
                  <a:pt x="5177" y="35"/>
                  <a:pt x="5205" y="40"/>
                </a:cubicBezTo>
                <a:lnTo>
                  <a:pt x="5285" y="57"/>
                </a:lnTo>
                <a:lnTo>
                  <a:pt x="5361" y="75"/>
                </a:lnTo>
                <a:cubicBezTo>
                  <a:pt x="5373" y="112"/>
                  <a:pt x="5371" y="157"/>
                  <a:pt x="5401" y="370"/>
                </a:cubicBezTo>
                <a:cubicBezTo>
                  <a:pt x="5398" y="360"/>
                  <a:pt x="5354" y="430"/>
                  <a:pt x="5338" y="453"/>
                </a:cubicBezTo>
                <a:cubicBezTo>
                  <a:pt x="5313" y="441"/>
                  <a:pt x="5287" y="430"/>
                  <a:pt x="5262" y="418"/>
                </a:cubicBezTo>
                <a:lnTo>
                  <a:pt x="5182" y="386"/>
                </a:lnTo>
                <a:cubicBezTo>
                  <a:pt x="5154" y="375"/>
                  <a:pt x="5126" y="365"/>
                  <a:pt x="5098" y="354"/>
                </a:cubicBezTo>
                <a:lnTo>
                  <a:pt x="5011" y="327"/>
                </a:lnTo>
                <a:lnTo>
                  <a:pt x="4919" y="301"/>
                </a:lnTo>
                <a:lnTo>
                  <a:pt x="4825" y="279"/>
                </a:lnTo>
                <a:lnTo>
                  <a:pt x="4727" y="261"/>
                </a:lnTo>
                <a:cubicBezTo>
                  <a:pt x="4711" y="258"/>
                  <a:pt x="4695" y="256"/>
                  <a:pt x="4679" y="253"/>
                </a:cubicBezTo>
                <a:cubicBezTo>
                  <a:pt x="4662" y="250"/>
                  <a:pt x="4646" y="248"/>
                  <a:pt x="4629" y="245"/>
                </a:cubicBezTo>
                <a:cubicBezTo>
                  <a:pt x="4611" y="244"/>
                  <a:pt x="4594" y="242"/>
                  <a:pt x="4576" y="241"/>
                </a:cubicBezTo>
                <a:cubicBezTo>
                  <a:pt x="4559" y="240"/>
                  <a:pt x="4541" y="238"/>
                  <a:pt x="4524" y="237"/>
                </a:cubicBezTo>
                <a:lnTo>
                  <a:pt x="4471" y="234"/>
                </a:lnTo>
                <a:lnTo>
                  <a:pt x="4418" y="234"/>
                </a:lnTo>
                <a:lnTo>
                  <a:pt x="4366" y="234"/>
                </a:lnTo>
                <a:lnTo>
                  <a:pt x="4311" y="234"/>
                </a:lnTo>
                <a:lnTo>
                  <a:pt x="4256" y="237"/>
                </a:lnTo>
                <a:cubicBezTo>
                  <a:pt x="4237" y="238"/>
                  <a:pt x="4218" y="240"/>
                  <a:pt x="4199" y="241"/>
                </a:cubicBezTo>
                <a:lnTo>
                  <a:pt x="4144" y="247"/>
                </a:lnTo>
                <a:cubicBezTo>
                  <a:pt x="4125" y="250"/>
                  <a:pt x="4106" y="252"/>
                  <a:pt x="4087" y="255"/>
                </a:cubicBezTo>
                <a:cubicBezTo>
                  <a:pt x="4068" y="258"/>
                  <a:pt x="4049" y="262"/>
                  <a:pt x="4030" y="265"/>
                </a:cubicBezTo>
                <a:lnTo>
                  <a:pt x="3972" y="277"/>
                </a:lnTo>
                <a:cubicBezTo>
                  <a:pt x="3952" y="282"/>
                  <a:pt x="3933" y="286"/>
                  <a:pt x="3913" y="291"/>
                </a:cubicBezTo>
                <a:cubicBezTo>
                  <a:pt x="3893" y="296"/>
                  <a:pt x="3873" y="300"/>
                  <a:pt x="3853" y="305"/>
                </a:cubicBezTo>
                <a:lnTo>
                  <a:pt x="3794" y="323"/>
                </a:lnTo>
                <a:cubicBezTo>
                  <a:pt x="3774" y="329"/>
                  <a:pt x="3755" y="336"/>
                  <a:pt x="3735" y="342"/>
                </a:cubicBezTo>
                <a:cubicBezTo>
                  <a:pt x="3715" y="349"/>
                  <a:pt x="3695" y="355"/>
                  <a:pt x="3675" y="362"/>
                </a:cubicBezTo>
                <a:lnTo>
                  <a:pt x="3613" y="386"/>
                </a:lnTo>
                <a:lnTo>
                  <a:pt x="3613" y="386"/>
                </a:lnTo>
                <a:lnTo>
                  <a:pt x="3369" y="485"/>
                </a:lnTo>
                <a:lnTo>
                  <a:pt x="3117" y="584"/>
                </a:lnTo>
                <a:lnTo>
                  <a:pt x="2991" y="633"/>
                </a:lnTo>
                <a:lnTo>
                  <a:pt x="2863" y="681"/>
                </a:lnTo>
                <a:lnTo>
                  <a:pt x="2735" y="728"/>
                </a:lnTo>
                <a:lnTo>
                  <a:pt x="2605" y="774"/>
                </a:lnTo>
                <a:lnTo>
                  <a:pt x="2472" y="815"/>
                </a:lnTo>
                <a:lnTo>
                  <a:pt x="2342" y="857"/>
                </a:lnTo>
                <a:lnTo>
                  <a:pt x="2209" y="894"/>
                </a:lnTo>
                <a:lnTo>
                  <a:pt x="2074" y="930"/>
                </a:lnTo>
                <a:lnTo>
                  <a:pt x="1941" y="964"/>
                </a:lnTo>
                <a:lnTo>
                  <a:pt x="1804" y="991"/>
                </a:lnTo>
                <a:lnTo>
                  <a:pt x="1669" y="1017"/>
                </a:lnTo>
                <a:lnTo>
                  <a:pt x="1532" y="1037"/>
                </a:lnTo>
                <a:cubicBezTo>
                  <a:pt x="1509" y="1040"/>
                  <a:pt x="1486" y="1042"/>
                  <a:pt x="1463" y="1045"/>
                </a:cubicBezTo>
                <a:cubicBezTo>
                  <a:pt x="1440" y="1048"/>
                  <a:pt x="1418" y="1050"/>
                  <a:pt x="1395" y="1053"/>
                </a:cubicBezTo>
                <a:lnTo>
                  <a:pt x="1326" y="1059"/>
                </a:lnTo>
                <a:cubicBezTo>
                  <a:pt x="1303" y="1060"/>
                  <a:pt x="1281" y="1062"/>
                  <a:pt x="1258" y="1063"/>
                </a:cubicBezTo>
                <a:cubicBezTo>
                  <a:pt x="1235" y="1064"/>
                  <a:pt x="1212" y="1066"/>
                  <a:pt x="1189" y="1067"/>
                </a:cubicBezTo>
                <a:cubicBezTo>
                  <a:pt x="1166" y="1068"/>
                  <a:pt x="1143" y="1068"/>
                  <a:pt x="1120" y="1069"/>
                </a:cubicBezTo>
                <a:cubicBezTo>
                  <a:pt x="1096" y="1070"/>
                  <a:pt x="1073" y="1070"/>
                  <a:pt x="1049" y="1071"/>
                </a:cubicBezTo>
                <a:lnTo>
                  <a:pt x="981" y="1071"/>
                </a:lnTo>
                <a:cubicBezTo>
                  <a:pt x="958" y="1070"/>
                  <a:pt x="935" y="1068"/>
                  <a:pt x="912" y="1067"/>
                </a:cubicBezTo>
                <a:cubicBezTo>
                  <a:pt x="888" y="1066"/>
                  <a:pt x="865" y="1066"/>
                  <a:pt x="841" y="1065"/>
                </a:cubicBezTo>
                <a:lnTo>
                  <a:pt x="773" y="1059"/>
                </a:lnTo>
                <a:lnTo>
                  <a:pt x="702" y="1053"/>
                </a:lnTo>
                <a:cubicBezTo>
                  <a:pt x="679" y="1050"/>
                  <a:pt x="656" y="1048"/>
                  <a:pt x="633" y="1045"/>
                </a:cubicBezTo>
                <a:lnTo>
                  <a:pt x="562" y="1033"/>
                </a:lnTo>
                <a:cubicBezTo>
                  <a:pt x="538" y="1030"/>
                  <a:pt x="515" y="1026"/>
                  <a:pt x="491" y="1023"/>
                </a:cubicBezTo>
                <a:cubicBezTo>
                  <a:pt x="468" y="1018"/>
                  <a:pt x="446" y="1014"/>
                  <a:pt x="423" y="1009"/>
                </a:cubicBezTo>
                <a:cubicBezTo>
                  <a:pt x="399" y="1004"/>
                  <a:pt x="376" y="998"/>
                  <a:pt x="352" y="993"/>
                </a:cubicBezTo>
                <a:cubicBezTo>
                  <a:pt x="328" y="987"/>
                  <a:pt x="305" y="982"/>
                  <a:pt x="281" y="976"/>
                </a:cubicBezTo>
                <a:lnTo>
                  <a:pt x="210" y="958"/>
                </a:lnTo>
                <a:cubicBezTo>
                  <a:pt x="186" y="951"/>
                  <a:pt x="163" y="943"/>
                  <a:pt x="139" y="936"/>
                </a:cubicBezTo>
                <a:cubicBezTo>
                  <a:pt x="115" y="929"/>
                  <a:pt x="92" y="921"/>
                  <a:pt x="68" y="914"/>
                </a:cubicBezTo>
                <a:cubicBezTo>
                  <a:pt x="45" y="906"/>
                  <a:pt x="23" y="897"/>
                  <a:pt x="0" y="889"/>
                </a:cubicBezTo>
              </a:path>
            </a:pathLst>
          </a:custGeom>
          <a:solidFill>
            <a:schemeClr val="accent5">
              <a:lumMod val="60000"/>
              <a:lumOff val="40000"/>
              <a:alpha val="2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270" name="" descr="그림6.png"/>
          <p:cNvPicPr/>
          <p:nvPr/>
        </p:nvPicPr>
        <p:blipFill rotWithShape="1">
          <a:blip r:embed="rId6">
            <a:alphaModFix/>
            <a:grayscl/>
            <a:lum/>
          </a:blip>
          <a:stretch>
            <a:fillRect/>
          </a:stretch>
        </p:blipFill>
        <p:spPr>
          <a:xfrm>
            <a:off x="6044022" y="2080971"/>
            <a:ext cx="1480346" cy="1704429"/>
          </a:xfrm>
          <a:prstGeom prst="rect">
            <a:avLst/>
          </a:prstGeom>
        </p:spPr>
      </p:pic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450801" y="3717036"/>
            <a:ext cx="7505622" cy="1428760"/>
          </a:xfrm>
        </p:spPr>
        <p:txBody>
          <a:bodyPr>
            <a:noAutofit/>
          </a:bodyPr>
          <a:lstStyle>
            <a:lvl1pPr algn="l">
              <a:defRPr sz="75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395477" y="5143512"/>
            <a:ext cx="7560945" cy="924609"/>
          </a:xfrm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1EC3ECD-FBD1-4FEA-B94B-DE940303A89F}" type="datetime1">
              <a:rPr lang="ko-KR" altLang="en-US"/>
              <a:pPr>
                <a:defRPr lang="ko-KR" altLang="en-US"/>
              </a:pPr>
              <a:t>2024-05-26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"/>
          <p:cNvGrpSpPr/>
          <p:nvPr/>
        </p:nvGrpSpPr>
        <p:grpSpPr>
          <a:xfrm rot="0">
            <a:off x="1047714" y="3068955"/>
            <a:ext cx="8953562" cy="3158827"/>
            <a:chOff x="785786" y="3359258"/>
            <a:chExt cx="6715172" cy="2868524"/>
          </a:xfrm>
        </p:grpSpPr>
        <p:sp>
          <p:nvSpPr>
            <p:cNvPr id="7" name=""/>
            <p:cNvSpPr/>
            <p:nvPr/>
          </p:nvSpPr>
          <p:spPr>
            <a:xfrm>
              <a:off x="785786" y="3359258"/>
              <a:ext cx="6715172" cy="2868524"/>
            </a:xfrm>
            <a:prstGeom prst="roundRect">
              <a:avLst>
                <a:gd name="adj" fmla="val 4471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818498" y="6041555"/>
              <a:ext cx="6653050" cy="155844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pic>
          <p:nvPicPr>
            <p:cNvPr id="45" name="" descr="그림3.png"/>
            <p:cNvPicPr>
              <a:picLocks noChangeAspect="1"/>
            </p:cNvPicPr>
            <p:nvPr/>
          </p:nvPicPr>
          <p:blipFill rotWithShape="1">
            <a:blip r:embed="rId2">
              <a:alphaModFix/>
              <a:duotone>
                <a:schemeClr val="accent5">
                  <a:shade val="45000"/>
                  <a:satMod val="135000"/>
                </a:schemeClr>
                <a:prstClr val="white"/>
              </a:duotone>
              <a:lum/>
            </a:blip>
            <a:stretch>
              <a:fillRect/>
            </a:stretch>
          </p:blipFill>
          <p:spPr>
            <a:xfrm>
              <a:off x="801391" y="4024242"/>
              <a:ext cx="6680664" cy="2182188"/>
            </a:xfrm>
            <a:prstGeom prst="rect">
              <a:avLst/>
            </a:prstGeom>
          </p:spPr>
        </p:pic>
        <p:pic>
          <p:nvPicPr>
            <p:cNvPr id="48" name="" descr="그림4.png"/>
            <p:cNvPicPr>
              <a:picLocks noChangeAspect="1"/>
            </p:cNvPicPr>
            <p:nvPr/>
          </p:nvPicPr>
          <p:blipFill rotWithShape="1">
            <a:blip r:embed="rId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  <a:lum/>
            </a:blip>
            <a:stretch>
              <a:fillRect/>
            </a:stretch>
          </p:blipFill>
          <p:spPr>
            <a:xfrm>
              <a:off x="944267" y="5664371"/>
              <a:ext cx="1959601" cy="356953"/>
            </a:xfrm>
            <a:prstGeom prst="rect">
              <a:avLst/>
            </a:prstGeom>
          </p:spPr>
        </p:pic>
        <p:sp>
          <p:nvSpPr>
            <p:cNvPr id="9" name=""/>
            <p:cNvSpPr/>
            <p:nvPr/>
          </p:nvSpPr>
          <p:spPr>
            <a:xfrm>
              <a:off x="818498" y="3391282"/>
              <a:ext cx="6653050" cy="79878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6804000" y="3445931"/>
              <a:ext cx="513000" cy="6211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3300000">
              <a:off x="6823414" y="3570346"/>
              <a:ext cx="490372" cy="405000"/>
            </a:xfrm>
            <a:custGeom>
              <a:avLst/>
              <a:gdLst/>
              <a:cxnLst>
                <a:cxn ang="0">
                  <a:pos x="1900" y="1116"/>
                </a:cxn>
                <a:cxn ang="0">
                  <a:pos x="1887" y="1067"/>
                </a:cxn>
                <a:cxn ang="0">
                  <a:pos x="1850" y="1016"/>
                </a:cxn>
                <a:cxn ang="0">
                  <a:pos x="1692" y="880"/>
                </a:cxn>
                <a:cxn ang="0">
                  <a:pos x="1692" y="856"/>
                </a:cxn>
                <a:cxn ang="0">
                  <a:pos x="1686" y="777"/>
                </a:cxn>
                <a:cxn ang="0">
                  <a:pos x="1666" y="726"/>
                </a:cxn>
                <a:cxn ang="0">
                  <a:pos x="1654" y="715"/>
                </a:cxn>
                <a:cxn ang="0">
                  <a:pos x="1643" y="717"/>
                </a:cxn>
                <a:cxn ang="0">
                  <a:pos x="1625" y="741"/>
                </a:cxn>
                <a:cxn ang="0">
                  <a:pos x="1612" y="789"/>
                </a:cxn>
                <a:cxn ang="0">
                  <a:pos x="1443" y="667"/>
                </a:cxn>
                <a:cxn ang="0">
                  <a:pos x="1433" y="566"/>
                </a:cxn>
                <a:cxn ang="0">
                  <a:pos x="1412" y="502"/>
                </a:cxn>
                <a:cxn ang="0">
                  <a:pos x="1398" y="489"/>
                </a:cxn>
                <a:cxn ang="0">
                  <a:pos x="1387" y="489"/>
                </a:cxn>
                <a:cxn ang="0">
                  <a:pos x="1367" y="517"/>
                </a:cxn>
                <a:cxn ang="0">
                  <a:pos x="1353" y="566"/>
                </a:cxn>
                <a:cxn ang="0">
                  <a:pos x="1110" y="288"/>
                </a:cxn>
                <a:cxn ang="0">
                  <a:pos x="1102" y="221"/>
                </a:cxn>
                <a:cxn ang="0">
                  <a:pos x="1086" y="142"/>
                </a:cxn>
                <a:cxn ang="0">
                  <a:pos x="1052" y="70"/>
                </a:cxn>
                <a:cxn ang="0">
                  <a:pos x="1025" y="35"/>
                </a:cxn>
                <a:cxn ang="0">
                  <a:pos x="995" y="11"/>
                </a:cxn>
                <a:cxn ang="0">
                  <a:pos x="961" y="0"/>
                </a:cxn>
                <a:cxn ang="0">
                  <a:pos x="934" y="0"/>
                </a:cxn>
                <a:cxn ang="0">
                  <a:pos x="889" y="18"/>
                </a:cxn>
                <a:cxn ang="0">
                  <a:pos x="852" y="54"/>
                </a:cxn>
                <a:cxn ang="0">
                  <a:pos x="825" y="112"/>
                </a:cxn>
                <a:cxn ang="0">
                  <a:pos x="803" y="189"/>
                </a:cxn>
                <a:cxn ang="0">
                  <a:pos x="790" y="288"/>
                </a:cxn>
                <a:cxn ang="0">
                  <a:pos x="557" y="582"/>
                </a:cxn>
                <a:cxn ang="0">
                  <a:pos x="544" y="528"/>
                </a:cxn>
                <a:cxn ang="0">
                  <a:pos x="528" y="496"/>
                </a:cxn>
                <a:cxn ang="0">
                  <a:pos x="513" y="488"/>
                </a:cxn>
                <a:cxn ang="0">
                  <a:pos x="501" y="496"/>
                </a:cxn>
                <a:cxn ang="0">
                  <a:pos x="481" y="539"/>
                </a:cxn>
                <a:cxn ang="0">
                  <a:pos x="467" y="625"/>
                </a:cxn>
                <a:cxn ang="0">
                  <a:pos x="297" y="803"/>
                </a:cxn>
                <a:cxn ang="0">
                  <a:pos x="288" y="752"/>
                </a:cxn>
                <a:cxn ang="0">
                  <a:pos x="270" y="721"/>
                </a:cxn>
                <a:cxn ang="0">
                  <a:pos x="257" y="715"/>
                </a:cxn>
                <a:cxn ang="0">
                  <a:pos x="245" y="721"/>
                </a:cxn>
                <a:cxn ang="0">
                  <a:pos x="227" y="757"/>
                </a:cxn>
                <a:cxn ang="0">
                  <a:pos x="216" y="827"/>
                </a:cxn>
                <a:cxn ang="0">
                  <a:pos x="216" y="873"/>
                </a:cxn>
                <a:cxn ang="0">
                  <a:pos x="69" y="998"/>
                </a:cxn>
                <a:cxn ang="0">
                  <a:pos x="22" y="1051"/>
                </a:cxn>
                <a:cxn ang="0">
                  <a:pos x="2" y="1100"/>
                </a:cxn>
                <a:cxn ang="0">
                  <a:pos x="803" y="824"/>
                </a:cxn>
                <a:cxn ang="0">
                  <a:pos x="613" y="1705"/>
                </a:cxn>
                <a:cxn ang="0">
                  <a:pos x="1283" y="1548"/>
                </a:cxn>
                <a:cxn ang="0">
                  <a:pos x="1900" y="1200"/>
                </a:cxn>
              </a:cxnLst>
              <a:rect l="0" t="0" r="r" b="b"/>
              <a:pathLst>
                <a:path w="1900" h="1705">
                  <a:moveTo>
                    <a:pt x="1900" y="1200"/>
                  </a:moveTo>
                  <a:lnTo>
                    <a:pt x="1900" y="1116"/>
                  </a:lnTo>
                  <a:lnTo>
                    <a:pt x="1900" y="1116"/>
                  </a:lnTo>
                  <a:lnTo>
                    <a:pt x="1898" y="1100"/>
                  </a:lnTo>
                  <a:lnTo>
                    <a:pt x="1895" y="1084"/>
                  </a:lnTo>
                  <a:lnTo>
                    <a:pt x="1887" y="1067"/>
                  </a:lnTo>
                  <a:lnTo>
                    <a:pt x="1878" y="1051"/>
                  </a:lnTo>
                  <a:lnTo>
                    <a:pt x="1865" y="1033"/>
                  </a:lnTo>
                  <a:lnTo>
                    <a:pt x="1850" y="1016"/>
                  </a:lnTo>
                  <a:lnTo>
                    <a:pt x="1831" y="998"/>
                  </a:lnTo>
                  <a:lnTo>
                    <a:pt x="1810" y="982"/>
                  </a:lnTo>
                  <a:lnTo>
                    <a:pt x="1692" y="880"/>
                  </a:lnTo>
                  <a:lnTo>
                    <a:pt x="1692" y="880"/>
                  </a:lnTo>
                  <a:lnTo>
                    <a:pt x="1692" y="856"/>
                  </a:lnTo>
                  <a:lnTo>
                    <a:pt x="1692" y="856"/>
                  </a:lnTo>
                  <a:lnTo>
                    <a:pt x="1692" y="827"/>
                  </a:lnTo>
                  <a:lnTo>
                    <a:pt x="1689" y="801"/>
                  </a:lnTo>
                  <a:lnTo>
                    <a:pt x="1686" y="777"/>
                  </a:lnTo>
                  <a:lnTo>
                    <a:pt x="1681" y="757"/>
                  </a:lnTo>
                  <a:lnTo>
                    <a:pt x="1674" y="739"/>
                  </a:lnTo>
                  <a:lnTo>
                    <a:pt x="1666" y="726"/>
                  </a:lnTo>
                  <a:lnTo>
                    <a:pt x="1663" y="721"/>
                  </a:lnTo>
                  <a:lnTo>
                    <a:pt x="1659" y="718"/>
                  </a:lnTo>
                  <a:lnTo>
                    <a:pt x="1654" y="715"/>
                  </a:lnTo>
                  <a:lnTo>
                    <a:pt x="1651" y="715"/>
                  </a:lnTo>
                  <a:lnTo>
                    <a:pt x="1651" y="715"/>
                  </a:lnTo>
                  <a:lnTo>
                    <a:pt x="1643" y="717"/>
                  </a:lnTo>
                  <a:lnTo>
                    <a:pt x="1636" y="721"/>
                  </a:lnTo>
                  <a:lnTo>
                    <a:pt x="1630" y="729"/>
                  </a:lnTo>
                  <a:lnTo>
                    <a:pt x="1625" y="741"/>
                  </a:lnTo>
                  <a:lnTo>
                    <a:pt x="1620" y="755"/>
                  </a:lnTo>
                  <a:lnTo>
                    <a:pt x="1615" y="771"/>
                  </a:lnTo>
                  <a:lnTo>
                    <a:pt x="1612" y="789"/>
                  </a:lnTo>
                  <a:lnTo>
                    <a:pt x="1609" y="809"/>
                  </a:lnTo>
                  <a:lnTo>
                    <a:pt x="1443" y="667"/>
                  </a:lnTo>
                  <a:lnTo>
                    <a:pt x="1443" y="667"/>
                  </a:lnTo>
                  <a:lnTo>
                    <a:pt x="1441" y="630"/>
                  </a:lnTo>
                  <a:lnTo>
                    <a:pt x="1438" y="597"/>
                  </a:lnTo>
                  <a:lnTo>
                    <a:pt x="1433" y="566"/>
                  </a:lnTo>
                  <a:lnTo>
                    <a:pt x="1428" y="541"/>
                  </a:lnTo>
                  <a:lnTo>
                    <a:pt x="1420" y="518"/>
                  </a:lnTo>
                  <a:lnTo>
                    <a:pt x="1412" y="502"/>
                  </a:lnTo>
                  <a:lnTo>
                    <a:pt x="1407" y="496"/>
                  </a:lnTo>
                  <a:lnTo>
                    <a:pt x="1403" y="493"/>
                  </a:lnTo>
                  <a:lnTo>
                    <a:pt x="1398" y="489"/>
                  </a:lnTo>
                  <a:lnTo>
                    <a:pt x="1393" y="488"/>
                  </a:lnTo>
                  <a:lnTo>
                    <a:pt x="1393" y="488"/>
                  </a:lnTo>
                  <a:lnTo>
                    <a:pt x="1387" y="489"/>
                  </a:lnTo>
                  <a:lnTo>
                    <a:pt x="1380" y="496"/>
                  </a:lnTo>
                  <a:lnTo>
                    <a:pt x="1374" y="504"/>
                  </a:lnTo>
                  <a:lnTo>
                    <a:pt x="1367" y="517"/>
                  </a:lnTo>
                  <a:lnTo>
                    <a:pt x="1363" y="531"/>
                  </a:lnTo>
                  <a:lnTo>
                    <a:pt x="1358" y="547"/>
                  </a:lnTo>
                  <a:lnTo>
                    <a:pt x="1353" y="566"/>
                  </a:lnTo>
                  <a:lnTo>
                    <a:pt x="1350" y="589"/>
                  </a:lnTo>
                  <a:lnTo>
                    <a:pt x="1116" y="389"/>
                  </a:lnTo>
                  <a:lnTo>
                    <a:pt x="1110" y="288"/>
                  </a:lnTo>
                  <a:lnTo>
                    <a:pt x="1110" y="288"/>
                  </a:lnTo>
                  <a:lnTo>
                    <a:pt x="1102" y="221"/>
                  </a:lnTo>
                  <a:lnTo>
                    <a:pt x="1102" y="221"/>
                  </a:lnTo>
                  <a:lnTo>
                    <a:pt x="1096" y="186"/>
                  </a:lnTo>
                  <a:lnTo>
                    <a:pt x="1086" y="142"/>
                  </a:lnTo>
                  <a:lnTo>
                    <a:pt x="1086" y="142"/>
                  </a:lnTo>
                  <a:lnTo>
                    <a:pt x="1078" y="118"/>
                  </a:lnTo>
                  <a:lnTo>
                    <a:pt x="1067" y="94"/>
                  </a:lnTo>
                  <a:lnTo>
                    <a:pt x="1052" y="70"/>
                  </a:lnTo>
                  <a:lnTo>
                    <a:pt x="1035" y="46"/>
                  </a:lnTo>
                  <a:lnTo>
                    <a:pt x="1035" y="46"/>
                  </a:lnTo>
                  <a:lnTo>
                    <a:pt x="1025" y="35"/>
                  </a:lnTo>
                  <a:lnTo>
                    <a:pt x="1016" y="26"/>
                  </a:lnTo>
                  <a:lnTo>
                    <a:pt x="1004" y="18"/>
                  </a:lnTo>
                  <a:lnTo>
                    <a:pt x="995" y="11"/>
                  </a:lnTo>
                  <a:lnTo>
                    <a:pt x="984" y="6"/>
                  </a:lnTo>
                  <a:lnTo>
                    <a:pt x="972" y="3"/>
                  </a:lnTo>
                  <a:lnTo>
                    <a:pt x="961" y="0"/>
                  </a:lnTo>
                  <a:lnTo>
                    <a:pt x="950" y="0"/>
                  </a:lnTo>
                  <a:lnTo>
                    <a:pt x="950" y="0"/>
                  </a:lnTo>
                  <a:lnTo>
                    <a:pt x="934" y="0"/>
                  </a:lnTo>
                  <a:lnTo>
                    <a:pt x="918" y="3"/>
                  </a:lnTo>
                  <a:lnTo>
                    <a:pt x="904" y="10"/>
                  </a:lnTo>
                  <a:lnTo>
                    <a:pt x="889" y="18"/>
                  </a:lnTo>
                  <a:lnTo>
                    <a:pt x="876" y="27"/>
                  </a:lnTo>
                  <a:lnTo>
                    <a:pt x="864" y="40"/>
                  </a:lnTo>
                  <a:lnTo>
                    <a:pt x="852" y="54"/>
                  </a:lnTo>
                  <a:lnTo>
                    <a:pt x="843" y="72"/>
                  </a:lnTo>
                  <a:lnTo>
                    <a:pt x="833" y="91"/>
                  </a:lnTo>
                  <a:lnTo>
                    <a:pt x="825" y="112"/>
                  </a:lnTo>
                  <a:lnTo>
                    <a:pt x="817" y="136"/>
                  </a:lnTo>
                  <a:lnTo>
                    <a:pt x="809" y="162"/>
                  </a:lnTo>
                  <a:lnTo>
                    <a:pt x="803" y="189"/>
                  </a:lnTo>
                  <a:lnTo>
                    <a:pt x="798" y="219"/>
                  </a:lnTo>
                  <a:lnTo>
                    <a:pt x="795" y="253"/>
                  </a:lnTo>
                  <a:lnTo>
                    <a:pt x="790" y="288"/>
                  </a:lnTo>
                  <a:lnTo>
                    <a:pt x="784" y="389"/>
                  </a:lnTo>
                  <a:lnTo>
                    <a:pt x="557" y="582"/>
                  </a:lnTo>
                  <a:lnTo>
                    <a:pt x="557" y="582"/>
                  </a:lnTo>
                  <a:lnTo>
                    <a:pt x="553" y="563"/>
                  </a:lnTo>
                  <a:lnTo>
                    <a:pt x="549" y="544"/>
                  </a:lnTo>
                  <a:lnTo>
                    <a:pt x="544" y="528"/>
                  </a:lnTo>
                  <a:lnTo>
                    <a:pt x="539" y="515"/>
                  </a:lnTo>
                  <a:lnTo>
                    <a:pt x="533" y="504"/>
                  </a:lnTo>
                  <a:lnTo>
                    <a:pt x="528" y="496"/>
                  </a:lnTo>
                  <a:lnTo>
                    <a:pt x="521" y="489"/>
                  </a:lnTo>
                  <a:lnTo>
                    <a:pt x="513" y="488"/>
                  </a:lnTo>
                  <a:lnTo>
                    <a:pt x="513" y="488"/>
                  </a:lnTo>
                  <a:lnTo>
                    <a:pt x="509" y="489"/>
                  </a:lnTo>
                  <a:lnTo>
                    <a:pt x="505" y="491"/>
                  </a:lnTo>
                  <a:lnTo>
                    <a:pt x="501" y="496"/>
                  </a:lnTo>
                  <a:lnTo>
                    <a:pt x="496" y="502"/>
                  </a:lnTo>
                  <a:lnTo>
                    <a:pt x="488" y="517"/>
                  </a:lnTo>
                  <a:lnTo>
                    <a:pt x="481" y="539"/>
                  </a:lnTo>
                  <a:lnTo>
                    <a:pt x="475" y="563"/>
                  </a:lnTo>
                  <a:lnTo>
                    <a:pt x="470" y="593"/>
                  </a:lnTo>
                  <a:lnTo>
                    <a:pt x="467" y="625"/>
                  </a:lnTo>
                  <a:lnTo>
                    <a:pt x="465" y="661"/>
                  </a:lnTo>
                  <a:lnTo>
                    <a:pt x="297" y="803"/>
                  </a:lnTo>
                  <a:lnTo>
                    <a:pt x="297" y="803"/>
                  </a:lnTo>
                  <a:lnTo>
                    <a:pt x="296" y="785"/>
                  </a:lnTo>
                  <a:lnTo>
                    <a:pt x="291" y="768"/>
                  </a:lnTo>
                  <a:lnTo>
                    <a:pt x="288" y="752"/>
                  </a:lnTo>
                  <a:lnTo>
                    <a:pt x="283" y="739"/>
                  </a:lnTo>
                  <a:lnTo>
                    <a:pt x="277" y="729"/>
                  </a:lnTo>
                  <a:lnTo>
                    <a:pt x="270" y="721"/>
                  </a:lnTo>
                  <a:lnTo>
                    <a:pt x="264" y="717"/>
                  </a:lnTo>
                  <a:lnTo>
                    <a:pt x="257" y="715"/>
                  </a:lnTo>
                  <a:lnTo>
                    <a:pt x="257" y="715"/>
                  </a:lnTo>
                  <a:lnTo>
                    <a:pt x="254" y="715"/>
                  </a:lnTo>
                  <a:lnTo>
                    <a:pt x="249" y="718"/>
                  </a:lnTo>
                  <a:lnTo>
                    <a:pt x="245" y="721"/>
                  </a:lnTo>
                  <a:lnTo>
                    <a:pt x="241" y="726"/>
                  </a:lnTo>
                  <a:lnTo>
                    <a:pt x="234" y="739"/>
                  </a:lnTo>
                  <a:lnTo>
                    <a:pt x="227" y="757"/>
                  </a:lnTo>
                  <a:lnTo>
                    <a:pt x="222" y="777"/>
                  </a:lnTo>
                  <a:lnTo>
                    <a:pt x="219" y="801"/>
                  </a:lnTo>
                  <a:lnTo>
                    <a:pt x="216" y="827"/>
                  </a:lnTo>
                  <a:lnTo>
                    <a:pt x="214" y="856"/>
                  </a:lnTo>
                  <a:lnTo>
                    <a:pt x="214" y="856"/>
                  </a:lnTo>
                  <a:lnTo>
                    <a:pt x="216" y="873"/>
                  </a:lnTo>
                  <a:lnTo>
                    <a:pt x="90" y="982"/>
                  </a:lnTo>
                  <a:lnTo>
                    <a:pt x="90" y="982"/>
                  </a:lnTo>
                  <a:lnTo>
                    <a:pt x="69" y="998"/>
                  </a:lnTo>
                  <a:lnTo>
                    <a:pt x="51" y="1016"/>
                  </a:lnTo>
                  <a:lnTo>
                    <a:pt x="35" y="1033"/>
                  </a:lnTo>
                  <a:lnTo>
                    <a:pt x="22" y="1051"/>
                  </a:lnTo>
                  <a:lnTo>
                    <a:pt x="13" y="1067"/>
                  </a:lnTo>
                  <a:lnTo>
                    <a:pt x="6" y="1084"/>
                  </a:lnTo>
                  <a:lnTo>
                    <a:pt x="2" y="1100"/>
                  </a:lnTo>
                  <a:lnTo>
                    <a:pt x="0" y="1116"/>
                  </a:lnTo>
                  <a:lnTo>
                    <a:pt x="0" y="1200"/>
                  </a:lnTo>
                  <a:lnTo>
                    <a:pt x="803" y="824"/>
                  </a:lnTo>
                  <a:lnTo>
                    <a:pt x="841" y="1345"/>
                  </a:lnTo>
                  <a:lnTo>
                    <a:pt x="613" y="1548"/>
                  </a:lnTo>
                  <a:lnTo>
                    <a:pt x="613" y="1705"/>
                  </a:lnTo>
                  <a:lnTo>
                    <a:pt x="932" y="1497"/>
                  </a:lnTo>
                  <a:lnTo>
                    <a:pt x="1283" y="1705"/>
                  </a:lnTo>
                  <a:lnTo>
                    <a:pt x="1283" y="1548"/>
                  </a:lnTo>
                  <a:lnTo>
                    <a:pt x="1056" y="1345"/>
                  </a:lnTo>
                  <a:lnTo>
                    <a:pt x="1094" y="824"/>
                  </a:lnTo>
                  <a:lnTo>
                    <a:pt x="1900" y="1200"/>
                  </a:lnTo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15" name=""/>
          <p:cNvSpPr/>
          <p:nvPr/>
        </p:nvSpPr>
        <p:spPr>
          <a:xfrm>
            <a:off x="571461" y="285728"/>
            <a:ext cx="10477573" cy="428628"/>
          </a:xfrm>
          <a:prstGeom prst="rect">
            <a:avLst/>
          </a:prstGeom>
          <a:blipFill dpi="0" rotWithShape="1">
            <a:blip r:embed="rId4">
              <a:alphaModFix amt="30000"/>
              <a:lum/>
            </a:blip>
            <a:srcRect/>
            <a:tile tx="0" ty="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1238215" y="3970278"/>
            <a:ext cx="8572559" cy="1114928"/>
          </a:xfrm>
          <a:noFill/>
        </p:spPr>
        <p:txBody>
          <a:bodyPr anchor="ctr"/>
          <a:lstStyle>
            <a:lvl1pPr algn="l">
              <a:defRPr sz="40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867AE87-E4B5-4BA8-B5B4-5C4B54B70E46}" type="datetime1">
              <a:rPr lang="ko-KR" altLang="en-US"/>
              <a:pPr>
                <a:defRPr lang="ko-KR" altLang="en-US"/>
              </a:pPr>
              <a:t>2024-05-26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79AA99D-E61B-4615-BF73-916E89EAEEF9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/>
        </p:nvSpPr>
        <p:spPr>
          <a:xfrm>
            <a:off x="478971" y="1393761"/>
            <a:ext cx="10647979" cy="1695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7" name=""/>
          <p:cNvSpPr/>
          <p:nvPr/>
        </p:nvSpPr>
        <p:spPr>
          <a:xfrm>
            <a:off x="659426" y="1562502"/>
            <a:ext cx="2455521" cy="1358142"/>
          </a:xfrm>
          <a:prstGeom prst="rect">
            <a:avLst/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8" name=""/>
          <p:cNvSpPr/>
          <p:nvPr/>
        </p:nvSpPr>
        <p:spPr>
          <a:xfrm>
            <a:off x="3283858" y="1562502"/>
            <a:ext cx="2455521" cy="1358142"/>
          </a:xfrm>
          <a:prstGeom prst="rect">
            <a:avLst/>
          </a:prstGeom>
          <a:blipFill rotWithShape="1">
            <a:blip r:embed="rId3">
              <a:alphaModFix/>
              <a:lum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9" name=""/>
          <p:cNvSpPr/>
          <p:nvPr/>
        </p:nvSpPr>
        <p:spPr>
          <a:xfrm>
            <a:off x="5908290" y="1562502"/>
            <a:ext cx="2455521" cy="1358142"/>
          </a:xfrm>
          <a:prstGeom prst="rect">
            <a:avLst/>
          </a:prstGeom>
          <a:blipFill rotWithShape="1">
            <a:blip r:embed="rId4">
              <a:alphaModFix/>
              <a:lum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0" name=""/>
          <p:cNvSpPr/>
          <p:nvPr/>
        </p:nvSpPr>
        <p:spPr>
          <a:xfrm>
            <a:off x="8532722" y="1562502"/>
            <a:ext cx="2455521" cy="1358142"/>
          </a:xfrm>
          <a:prstGeom prst="rect">
            <a:avLst/>
          </a:prstGeom>
          <a:blipFill rotWithShape="1">
            <a:blip r:embed="rId5">
              <a:alphaModFix/>
              <a:lum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>
            <a:spLocks noGrp="1"/>
          </p:cNvSpPr>
          <p:nvPr>
            <p:ph type="title" idx="13"/>
          </p:nvPr>
        </p:nvSpPr>
        <p:spPr>
          <a:xfrm>
            <a:off x="889001" y="620648"/>
            <a:ext cx="9843309" cy="773113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5" name=""/>
          <p:cNvSpPr>
            <a:spLocks noGrp="1"/>
          </p:cNvSpPr>
          <p:nvPr>
            <p:ph type="body" sz="quarter" idx="15"/>
          </p:nvPr>
        </p:nvSpPr>
        <p:spPr>
          <a:xfrm>
            <a:off x="857213" y="3143250"/>
            <a:ext cx="7429499" cy="2857500"/>
          </a:xfrm>
        </p:spPr>
        <p:txBody>
          <a:bodyPr/>
          <a:lstStyle>
            <a:lvl1pPr>
              <a:lnSpc>
                <a:spcPct val="13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B5BEF568-DC1C-42A2-B230-41567779F6F0}" type="datetime1">
              <a:rPr lang="ko-KR" altLang="en-US"/>
              <a:pPr>
                <a:defRPr lang="ko-KR" altLang="en-US"/>
              </a:pPr>
              <a:t>2024-05-26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8953519" y="274638"/>
            <a:ext cx="2152626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24866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6BBE7C0-D6DD-4D26-A4A2-5F9F17A84588}" type="datetime1">
              <a:rPr lang="ko-KR" altLang="en-US"/>
              <a:pPr>
                <a:defRPr lang="ko-KR" altLang="en-US"/>
              </a:pPr>
              <a:t>2024-05-26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E391800-D151-420F-A8F0-360001478E9D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Clr>
                <a:schemeClr val="bg1">
                  <a:lumMod val="65000"/>
                </a:schemeClr>
              </a:buClr>
              <a:defRPr/>
            </a:lvl4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EF0CDBD-A579-4B48-BD1E-D6BFE7250186}" type="datetime1">
              <a:rPr lang="ko-KR" altLang="en-US"/>
              <a:pPr>
                <a:defRPr lang="ko-KR" altLang="en-US"/>
              </a:pPr>
              <a:t>2024-05-26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B3D166C5-3CD0-423B-BFB4-210FE46EC9B9}" type="datetime1">
              <a:rPr lang="ko-KR" altLang="en-US"/>
              <a:pPr>
                <a:defRPr lang="ko-KR" altLang="en-US"/>
              </a:pPr>
              <a:t>2024-05-26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546277" y="4235669"/>
            <a:ext cx="10527462" cy="2196662"/>
            <a:chOff x="409708" y="4235669"/>
            <a:chExt cx="7895597" cy="2196662"/>
          </a:xfrm>
        </p:grpSpPr>
        <p:sp>
          <p:nvSpPr>
            <p:cNvPr id="10" name=""/>
            <p:cNvSpPr/>
            <p:nvPr/>
          </p:nvSpPr>
          <p:spPr>
            <a:xfrm>
              <a:off x="409708" y="4235669"/>
              <a:ext cx="7895597" cy="21966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8" name=""/>
            <p:cNvGrpSpPr/>
            <p:nvPr/>
          </p:nvGrpSpPr>
          <p:grpSpPr>
            <a:xfrm rot="0">
              <a:off x="633215" y="4534472"/>
              <a:ext cx="7417708" cy="1617664"/>
              <a:chOff x="756388" y="4529968"/>
              <a:chExt cx="7740000" cy="1686702"/>
            </a:xfrm>
          </p:grpSpPr>
          <p:cxnSp>
            <p:nvCxnSpPr>
              <p:cNvPr id="44" name=""/>
              <p:cNvCxnSpPr/>
              <p:nvPr/>
            </p:nvCxnSpPr>
            <p:spPr>
              <a:xfrm>
                <a:off x="756388" y="4529968"/>
                <a:ext cx="7740000" cy="1588"/>
              </a:xfrm>
              <a:prstGeom prst="line">
                <a:avLst/>
              </a:prstGeom>
              <a:ln w="19050">
                <a:solidFill>
                  <a:schemeClr val="accent1">
                    <a:lumMod val="60000"/>
                    <a:lumOff val="40000"/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"/>
              <p:cNvCxnSpPr/>
              <p:nvPr/>
            </p:nvCxnSpPr>
            <p:spPr>
              <a:xfrm>
                <a:off x="756388" y="4815720"/>
                <a:ext cx="7740000" cy="1588"/>
              </a:xfrm>
              <a:prstGeom prst="line">
                <a:avLst/>
              </a:prstGeom>
              <a:ln w="19050">
                <a:solidFill>
                  <a:schemeClr val="accent1">
                    <a:lumMod val="60000"/>
                    <a:lumOff val="40000"/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"/>
              <p:cNvCxnSpPr/>
              <p:nvPr/>
            </p:nvCxnSpPr>
            <p:spPr>
              <a:xfrm>
                <a:off x="756388" y="5101472"/>
                <a:ext cx="7740000" cy="1588"/>
              </a:xfrm>
              <a:prstGeom prst="line">
                <a:avLst/>
              </a:prstGeom>
              <a:ln w="19050">
                <a:solidFill>
                  <a:schemeClr val="accent1">
                    <a:lumMod val="60000"/>
                    <a:lumOff val="40000"/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"/>
              <p:cNvCxnSpPr/>
              <p:nvPr/>
            </p:nvCxnSpPr>
            <p:spPr>
              <a:xfrm>
                <a:off x="756388" y="5387224"/>
                <a:ext cx="7740000" cy="1588"/>
              </a:xfrm>
              <a:prstGeom prst="line">
                <a:avLst/>
              </a:prstGeom>
              <a:ln w="19050">
                <a:solidFill>
                  <a:schemeClr val="accent1">
                    <a:lumMod val="60000"/>
                    <a:lumOff val="40000"/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"/>
              <p:cNvCxnSpPr/>
              <p:nvPr/>
            </p:nvCxnSpPr>
            <p:spPr>
              <a:xfrm>
                <a:off x="756388" y="5672976"/>
                <a:ext cx="7740000" cy="1588"/>
              </a:xfrm>
              <a:prstGeom prst="line">
                <a:avLst/>
              </a:prstGeom>
              <a:ln w="19050">
                <a:solidFill>
                  <a:schemeClr val="accent1">
                    <a:lumMod val="60000"/>
                    <a:lumOff val="40000"/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"/>
              <p:cNvCxnSpPr/>
              <p:nvPr/>
            </p:nvCxnSpPr>
            <p:spPr>
              <a:xfrm>
                <a:off x="756388" y="5958728"/>
                <a:ext cx="7740000" cy="1588"/>
              </a:xfrm>
              <a:prstGeom prst="line">
                <a:avLst/>
              </a:prstGeom>
              <a:ln w="19050">
                <a:solidFill>
                  <a:schemeClr val="accent1">
                    <a:lumMod val="60000"/>
                    <a:lumOff val="40000"/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"/>
              <p:cNvCxnSpPr/>
              <p:nvPr/>
            </p:nvCxnSpPr>
            <p:spPr>
              <a:xfrm>
                <a:off x="756388" y="6215082"/>
                <a:ext cx="7740000" cy="1588"/>
              </a:xfrm>
              <a:prstGeom prst="line">
                <a:avLst/>
              </a:prstGeom>
              <a:ln w="19050">
                <a:solidFill>
                  <a:schemeClr val="accent1">
                    <a:lumMod val="60000"/>
                    <a:lumOff val="40000"/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"/>
            <p:cNvGrpSpPr/>
            <p:nvPr/>
          </p:nvGrpSpPr>
          <p:grpSpPr>
            <a:xfrm rot="0">
              <a:off x="801735" y="4436725"/>
              <a:ext cx="7064077" cy="1780933"/>
              <a:chOff x="770205" y="4436725"/>
              <a:chExt cx="7064077" cy="1780933"/>
            </a:xfrm>
          </p:grpSpPr>
          <p:grpSp>
            <p:nvGrpSpPr>
              <p:cNvPr id="11" name=""/>
              <p:cNvGrpSpPr/>
              <p:nvPr/>
            </p:nvGrpSpPr>
            <p:grpSpPr>
              <a:xfrm rot="5400000">
                <a:off x="586809" y="4620127"/>
                <a:ext cx="1780927" cy="1414135"/>
                <a:chOff x="756388" y="4601406"/>
                <a:chExt cx="7740000" cy="1430348"/>
              </a:xfrm>
            </p:grpSpPr>
            <p:cxnSp>
              <p:nvCxnSpPr>
                <p:cNvPr id="38" name=""/>
                <p:cNvCxnSpPr/>
                <p:nvPr/>
              </p:nvCxnSpPr>
              <p:spPr>
                <a:xfrm>
                  <a:off x="756388" y="4601406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"/>
                <p:cNvCxnSpPr/>
                <p:nvPr/>
              </p:nvCxnSpPr>
              <p:spPr>
                <a:xfrm>
                  <a:off x="756388" y="4887158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"/>
                <p:cNvCxnSpPr/>
                <p:nvPr/>
              </p:nvCxnSpPr>
              <p:spPr>
                <a:xfrm>
                  <a:off x="756388" y="5172910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"/>
                <p:cNvCxnSpPr/>
                <p:nvPr/>
              </p:nvCxnSpPr>
              <p:spPr>
                <a:xfrm>
                  <a:off x="756388" y="5458662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"/>
                <p:cNvCxnSpPr/>
                <p:nvPr/>
              </p:nvCxnSpPr>
              <p:spPr>
                <a:xfrm>
                  <a:off x="756388" y="5744414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"/>
                <p:cNvCxnSpPr/>
                <p:nvPr/>
              </p:nvCxnSpPr>
              <p:spPr>
                <a:xfrm>
                  <a:off x="756388" y="6030166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"/>
              <p:cNvGrpSpPr/>
              <p:nvPr/>
            </p:nvGrpSpPr>
            <p:grpSpPr>
              <a:xfrm rot="5400000">
                <a:off x="2281391" y="4620127"/>
                <a:ext cx="1780927" cy="1414135"/>
                <a:chOff x="756388" y="4601406"/>
                <a:chExt cx="7740000" cy="1430348"/>
              </a:xfrm>
            </p:grpSpPr>
            <p:cxnSp>
              <p:nvCxnSpPr>
                <p:cNvPr id="32" name=""/>
                <p:cNvCxnSpPr/>
                <p:nvPr/>
              </p:nvCxnSpPr>
              <p:spPr>
                <a:xfrm>
                  <a:off x="756388" y="4601406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"/>
                <p:cNvCxnSpPr/>
                <p:nvPr/>
              </p:nvCxnSpPr>
              <p:spPr>
                <a:xfrm>
                  <a:off x="756388" y="4887158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"/>
                <p:cNvCxnSpPr/>
                <p:nvPr/>
              </p:nvCxnSpPr>
              <p:spPr>
                <a:xfrm>
                  <a:off x="756388" y="5172910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"/>
                <p:cNvCxnSpPr/>
                <p:nvPr/>
              </p:nvCxnSpPr>
              <p:spPr>
                <a:xfrm>
                  <a:off x="756388" y="5458662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"/>
                <p:cNvCxnSpPr/>
                <p:nvPr/>
              </p:nvCxnSpPr>
              <p:spPr>
                <a:xfrm>
                  <a:off x="756388" y="5744414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"/>
                <p:cNvCxnSpPr/>
                <p:nvPr/>
              </p:nvCxnSpPr>
              <p:spPr>
                <a:xfrm>
                  <a:off x="756388" y="6030166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"/>
              <p:cNvGrpSpPr/>
              <p:nvPr/>
            </p:nvGrpSpPr>
            <p:grpSpPr>
              <a:xfrm rot="5400000">
                <a:off x="3975972" y="4620127"/>
                <a:ext cx="1780927" cy="1414135"/>
                <a:chOff x="756388" y="4601406"/>
                <a:chExt cx="7740000" cy="1430348"/>
              </a:xfrm>
            </p:grpSpPr>
            <p:cxnSp>
              <p:nvCxnSpPr>
                <p:cNvPr id="26" name=""/>
                <p:cNvCxnSpPr/>
                <p:nvPr/>
              </p:nvCxnSpPr>
              <p:spPr>
                <a:xfrm>
                  <a:off x="756388" y="4601406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"/>
                <p:cNvCxnSpPr/>
                <p:nvPr/>
              </p:nvCxnSpPr>
              <p:spPr>
                <a:xfrm>
                  <a:off x="756388" y="4887158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"/>
                <p:cNvCxnSpPr/>
                <p:nvPr/>
              </p:nvCxnSpPr>
              <p:spPr>
                <a:xfrm>
                  <a:off x="756388" y="5172910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"/>
                <p:cNvCxnSpPr/>
                <p:nvPr/>
              </p:nvCxnSpPr>
              <p:spPr>
                <a:xfrm>
                  <a:off x="756388" y="5458662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"/>
                <p:cNvCxnSpPr/>
                <p:nvPr/>
              </p:nvCxnSpPr>
              <p:spPr>
                <a:xfrm>
                  <a:off x="756388" y="5744414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"/>
                <p:cNvCxnSpPr/>
                <p:nvPr/>
              </p:nvCxnSpPr>
              <p:spPr>
                <a:xfrm>
                  <a:off x="756388" y="6030166"/>
                  <a:ext cx="7740000" cy="158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"/>
              <p:cNvGrpSpPr/>
              <p:nvPr/>
            </p:nvGrpSpPr>
            <p:grpSpPr>
              <a:xfrm rot="0">
                <a:off x="5855700" y="4436725"/>
                <a:ext cx="1978582" cy="1780927"/>
                <a:chOff x="5855700" y="4436725"/>
                <a:chExt cx="1978582" cy="1780927"/>
              </a:xfrm>
            </p:grpSpPr>
            <p:cxnSp>
              <p:nvCxnSpPr>
                <p:cNvPr id="17" name=""/>
                <p:cNvCxnSpPr/>
                <p:nvPr/>
              </p:nvCxnSpPr>
              <p:spPr>
                <a:xfrm rot="5400000">
                  <a:off x="6378173" y="5326404"/>
                  <a:ext cx="1780927" cy="157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"/>
                <p:cNvCxnSpPr/>
                <p:nvPr/>
              </p:nvCxnSpPr>
              <p:spPr>
                <a:xfrm rot="5400000">
                  <a:off x="6095743" y="5326404"/>
                  <a:ext cx="1780927" cy="157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"/>
                <p:cNvCxnSpPr/>
                <p:nvPr/>
              </p:nvCxnSpPr>
              <p:spPr>
                <a:xfrm rot="5400000">
                  <a:off x="5813312" y="5326404"/>
                  <a:ext cx="1780927" cy="157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"/>
                <p:cNvCxnSpPr/>
                <p:nvPr/>
              </p:nvCxnSpPr>
              <p:spPr>
                <a:xfrm rot="5400000">
                  <a:off x="5530882" y="5326404"/>
                  <a:ext cx="1780927" cy="157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"/>
                <p:cNvCxnSpPr/>
                <p:nvPr/>
              </p:nvCxnSpPr>
              <p:spPr>
                <a:xfrm rot="5400000">
                  <a:off x="5248452" y="5326404"/>
                  <a:ext cx="1780927" cy="157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"/>
                <p:cNvCxnSpPr/>
                <p:nvPr/>
              </p:nvCxnSpPr>
              <p:spPr>
                <a:xfrm rot="5400000">
                  <a:off x="4966021" y="5326404"/>
                  <a:ext cx="1780927" cy="157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"/>
                <p:cNvCxnSpPr/>
                <p:nvPr/>
              </p:nvCxnSpPr>
              <p:spPr>
                <a:xfrm rot="5400000">
                  <a:off x="6943033" y="5326404"/>
                  <a:ext cx="1780927" cy="157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"/>
                <p:cNvCxnSpPr/>
                <p:nvPr/>
              </p:nvCxnSpPr>
              <p:spPr>
                <a:xfrm rot="5400000">
                  <a:off x="6660603" y="5326404"/>
                  <a:ext cx="1780927" cy="157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85834" y="5121280"/>
            <a:ext cx="10363199" cy="1522430"/>
          </a:xfrm>
        </p:spPr>
        <p:txBody>
          <a:bodyPr anchor="t"/>
          <a:lstStyle>
            <a:lvl1pPr algn="l">
              <a:defRPr sz="48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85834" y="4429131"/>
            <a:ext cx="10363199" cy="69214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FD51F9A-3E8E-41CB-8AB2-55A2C1FE189D}" type="datetime1">
              <a:rPr lang="ko-KR" altLang="en-US"/>
              <a:pPr>
                <a:defRPr lang="ko-KR" altLang="en-US"/>
              </a:pPr>
              <a:t>2024-05-26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305184"/>
            <a:ext cx="10402110" cy="692167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3" name=""/>
          <p:cNvSpPr>
            <a:spLocks noGrp="1"/>
          </p:cNvSpPr>
          <p:nvPr>
            <p:ph sz="quarter" idx="15"/>
          </p:nvPr>
        </p:nvSpPr>
        <p:spPr>
          <a:xfrm>
            <a:off x="609599" y="1143000"/>
            <a:ext cx="5048249" cy="49291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4" name=""/>
          <p:cNvSpPr>
            <a:spLocks noGrp="1"/>
          </p:cNvSpPr>
          <p:nvPr>
            <p:ph sz="quarter" idx="16"/>
          </p:nvPr>
        </p:nvSpPr>
        <p:spPr>
          <a:xfrm>
            <a:off x="5963461" y="1143000"/>
            <a:ext cx="5048249" cy="49291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F7978B9-D738-40FF-8B7D-ED3F37D6A95A}" type="datetime1">
              <a:rPr lang="ko-KR" altLang="en-US"/>
              <a:pPr>
                <a:defRPr lang="ko-KR" altLang="en-US"/>
              </a:pPr>
              <a:t>2024-05-26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D2F7305-359C-4B09-8011-6506B111EF98}" type="datetime1">
              <a:rPr lang="ko-KR" altLang="en-US"/>
              <a:pPr>
                <a:defRPr lang="ko-KR" altLang="en-US"/>
              </a:pPr>
              <a:t>2024-05-26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idx="13"/>
          </p:nvPr>
        </p:nvSpPr>
        <p:spPr>
          <a:xfrm>
            <a:off x="608037" y="1142983"/>
            <a:ext cx="10416643" cy="5053535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</a:t>
            </a:r>
            <a:endParaRPr lang="ko-KR" altLang="en-US"/>
          </a:p>
        </p:txBody>
      </p:sp>
      <p:sp>
        <p:nvSpPr>
          <p:cNvPr id="13" name=""/>
          <p:cNvSpPr>
            <a:spLocks noGrp="1"/>
          </p:cNvSpPr>
          <p:nvPr>
            <p:ph type="dt" sz="half" idx="10"/>
          </p:nvPr>
        </p:nvSpPr>
        <p:spPr>
          <a:xfrm>
            <a:off x="609599" y="6286520"/>
            <a:ext cx="2844799" cy="264503"/>
          </a:xfrm>
        </p:spPr>
        <p:txBody>
          <a:bodyPr/>
          <a:lstStyle/>
          <a:p>
            <a:pPr>
              <a:defRPr lang="ko-KR" altLang="en-US"/>
            </a:pPr>
            <a:fld id="{4718807C-0D1B-45E2-9C6D-D71BEF31EBEB}" type="datetime1">
              <a:rPr lang="ko-KR" altLang="en-US"/>
              <a:pPr>
                <a:defRPr lang="ko-KR" altLang="en-US"/>
              </a:pPr>
              <a:t>2024-05-26</a:t>
            </a:fld>
            <a:endParaRPr lang="ko-KR" altLang="en-US"/>
          </a:p>
        </p:txBody>
      </p:sp>
      <p:sp>
        <p:nvSpPr>
          <p:cNvPr id="14" name=""/>
          <p:cNvSpPr>
            <a:spLocks noGrp="1"/>
          </p:cNvSpPr>
          <p:nvPr>
            <p:ph type="ftr" sz="quarter" idx="11"/>
          </p:nvPr>
        </p:nvSpPr>
        <p:spPr>
          <a:xfrm>
            <a:off x="3880254" y="6286520"/>
            <a:ext cx="3860799" cy="264503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5" name=""/>
          <p:cNvSpPr>
            <a:spLocks noGrp="1"/>
          </p:cNvSpPr>
          <p:nvPr>
            <p:ph type="sldNum" sz="quarter" idx="12"/>
          </p:nvPr>
        </p:nvSpPr>
        <p:spPr>
          <a:xfrm>
            <a:off x="8166910" y="6286520"/>
            <a:ext cx="2844799" cy="264503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305184"/>
            <a:ext cx="10402110" cy="692167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597402" y="1113800"/>
            <a:ext cx="5080074" cy="24965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5931635" y="1113800"/>
            <a:ext cx="5080074" cy="24965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595839" y="3705024"/>
            <a:ext cx="5080074" cy="24965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5931635" y="3705024"/>
            <a:ext cx="5080074" cy="24965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dt" sz="half" idx="10"/>
          </p:nvPr>
        </p:nvSpPr>
        <p:spPr>
          <a:xfrm>
            <a:off x="609599" y="6286520"/>
            <a:ext cx="2844799" cy="264503"/>
          </a:xfrm>
        </p:spPr>
        <p:txBody>
          <a:bodyPr/>
          <a:lstStyle/>
          <a:p>
            <a:pPr>
              <a:defRPr lang="ko-KR" altLang="en-US"/>
            </a:pPr>
            <a:fld id="{9386D947-2824-4ADB-87FB-02B8D1A3CE0E}" type="datetime1">
              <a:rPr lang="ko-KR" altLang="en-US"/>
              <a:pPr>
                <a:defRPr lang="ko-KR" altLang="en-US"/>
              </a:pPr>
              <a:t>2024-05-26</a:t>
            </a:fld>
            <a:endParaRPr lang="ko-KR" altLang="en-US"/>
          </a:p>
        </p:txBody>
      </p:sp>
      <p:sp>
        <p:nvSpPr>
          <p:cNvPr id="17" name=""/>
          <p:cNvSpPr>
            <a:spLocks noGrp="1"/>
          </p:cNvSpPr>
          <p:nvPr>
            <p:ph type="ftr" sz="quarter" idx="11"/>
          </p:nvPr>
        </p:nvSpPr>
        <p:spPr>
          <a:xfrm>
            <a:off x="3880254" y="6286520"/>
            <a:ext cx="3860799" cy="264503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sldNum" sz="quarter" idx="12"/>
          </p:nvPr>
        </p:nvSpPr>
        <p:spPr>
          <a:xfrm>
            <a:off x="8166910" y="6286520"/>
            <a:ext cx="2844799" cy="264503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190722" y="4746171"/>
            <a:ext cx="7315199" cy="621167"/>
          </a:xfrm>
        </p:spPr>
        <p:txBody>
          <a:bodyPr anchor="ctr"/>
          <a:lstStyle>
            <a:lvl1pPr algn="l">
              <a:defRPr sz="28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190722" y="612775"/>
            <a:ext cx="7315199" cy="4114800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190722" y="5367338"/>
            <a:ext cx="7315199" cy="490554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0351DD7-9A60-4165-8B12-534C1E13E4B6}" type="datetime1">
              <a:rPr lang="ko-KR" altLang="en-US"/>
              <a:pPr>
                <a:defRPr lang="ko-KR" altLang="en-US"/>
              </a:pPr>
              <a:t>2024-05-26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4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여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" descr="다이어리04.png"/>
          <p:cNvPicPr>
            <a:picLocks noChangeAspect="1"/>
          </p:cNvPicPr>
          <p:nvPr/>
        </p:nvPicPr>
        <p:blipFill rotWithShape="1">
          <a:blip r:embed="rId14">
            <a:alphaModFix/>
            <a:lum/>
          </a:blip>
          <a:stretch>
            <a:fillRect/>
          </a:stretch>
        </p:blipFill>
        <p:spPr>
          <a:xfrm>
            <a:off x="0" y="1445"/>
            <a:ext cx="12191999" cy="6855110"/>
          </a:xfrm>
          <a:prstGeom prst="rect">
            <a:avLst/>
          </a:prstGeom>
        </p:spPr>
      </p:pic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305184"/>
            <a:ext cx="10402110" cy="69216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071546"/>
            <a:ext cx="10402110" cy="5163884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marL="1600200" lvl="3" indent="-228600" algn="l" latinLnBrk="1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/>
              <a:buChar char="«"/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286520"/>
            <a:ext cx="2844799" cy="26450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925B92F1-9AF6-4AAA-8EDB-95ECC1C73BB8}" type="datetime1">
              <a:rPr lang="ko-KR" altLang="en-US"/>
              <a:pPr>
                <a:defRPr lang="ko-KR" altLang="en-US"/>
              </a:pPr>
              <a:t>2024-05-26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3880254" y="6286520"/>
            <a:ext cx="3860799" cy="26450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166910" y="6286520"/>
            <a:ext cx="2844799" cy="26450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9" name=""/>
          <p:cNvSpPr/>
          <p:nvPr/>
        </p:nvSpPr>
        <p:spPr>
          <a:xfrm>
            <a:off x="11144285" y="1285860"/>
            <a:ext cx="459135" cy="5000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11144285" y="857232"/>
            <a:ext cx="459135" cy="500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>
            <a:off x="11144285" y="500042"/>
            <a:ext cx="403079" cy="50006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Wingdings"/>
        <a:buChar char="«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00000"/>
        <a:buFont typeface="Wingdings"/>
        <a:buChar char="«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1">
            <a:lumMod val="40000"/>
            <a:lumOff val="60000"/>
          </a:schemeClr>
        </a:buClr>
        <a:buSzPct val="100000"/>
        <a:buFont typeface="Wingdings"/>
        <a:buChar char="«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Wingdings"/>
        <a:buChar char="«"/>
        <a:defRPr lang="ko-KR" alt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3625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025" indent="-1714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>
          <a:tab pos="28670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7.png"  /><Relationship Id="rId3" Type="http://schemas.openxmlformats.org/officeDocument/2006/relationships/image" Target="../media/image38.jpeg"  /><Relationship Id="rId4" Type="http://schemas.openxmlformats.org/officeDocument/2006/relationships/image" Target="../media/image39.jpeg"  /><Relationship Id="rId5" Type="http://schemas.openxmlformats.org/officeDocument/2006/relationships/image" Target="../media/image4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1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2.png"  /><Relationship Id="rId3" Type="http://schemas.openxmlformats.org/officeDocument/2006/relationships/image" Target="../media/image43.jpeg"  /><Relationship Id="rId4" Type="http://schemas.openxmlformats.org/officeDocument/2006/relationships/image" Target="../media/image44.jpeg"  /><Relationship Id="rId5" Type="http://schemas.openxmlformats.org/officeDocument/2006/relationships/image" Target="../media/image45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6.png"  /><Relationship Id="rId3" Type="http://schemas.openxmlformats.org/officeDocument/2006/relationships/image" Target="../media/image47.jpeg"  /><Relationship Id="rId4" Type="http://schemas.openxmlformats.org/officeDocument/2006/relationships/image" Target="../media/image48.png"  /><Relationship Id="rId5" Type="http://schemas.openxmlformats.org/officeDocument/2006/relationships/image" Target="../media/image49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0.png"  /><Relationship Id="rId3" Type="http://schemas.openxmlformats.org/officeDocument/2006/relationships/image" Target="../media/image51.jpeg"  /><Relationship Id="rId4" Type="http://schemas.openxmlformats.org/officeDocument/2006/relationships/image" Target="../media/image52.jpeg"  /><Relationship Id="rId5" Type="http://schemas.openxmlformats.org/officeDocument/2006/relationships/image" Target="../media/image53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4.png"  /><Relationship Id="rId3" Type="http://schemas.openxmlformats.org/officeDocument/2006/relationships/image" Target="../media/image55.jpeg"  /><Relationship Id="rId4" Type="http://schemas.openxmlformats.org/officeDocument/2006/relationships/image" Target="../media/image56.jpeg"  /><Relationship Id="rId5" Type="http://schemas.openxmlformats.org/officeDocument/2006/relationships/image" Target="../media/image57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8.png"  /><Relationship Id="rId4" Type="http://schemas.openxmlformats.org/officeDocument/2006/relationships/image" Target="../media/image59.jpeg"  /><Relationship Id="rId5" Type="http://schemas.openxmlformats.org/officeDocument/2006/relationships/image" Target="../media/image60.jpeg"  /><Relationship Id="rId6" Type="http://schemas.openxmlformats.org/officeDocument/2006/relationships/image" Target="../media/image61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2.png"  /><Relationship Id="rId3" Type="http://schemas.openxmlformats.org/officeDocument/2006/relationships/image" Target="../media/image63.jpeg"  /><Relationship Id="rId4" Type="http://schemas.openxmlformats.org/officeDocument/2006/relationships/image" Target="../media/image64.jpeg"  /><Relationship Id="rId5" Type="http://schemas.openxmlformats.org/officeDocument/2006/relationships/image" Target="../media/image65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6.png"  /><Relationship Id="rId3" Type="http://schemas.openxmlformats.org/officeDocument/2006/relationships/image" Target="../media/image67.jpeg"  /><Relationship Id="rId4" Type="http://schemas.openxmlformats.org/officeDocument/2006/relationships/image" Target="../media/image68.jpeg"  /><Relationship Id="rId5" Type="http://schemas.openxmlformats.org/officeDocument/2006/relationships/image" Target="../media/image69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0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1.png"  /><Relationship Id="rId3" Type="http://schemas.openxmlformats.org/officeDocument/2006/relationships/image" Target="../media/image72.jpeg"  /><Relationship Id="rId4" Type="http://schemas.openxmlformats.org/officeDocument/2006/relationships/image" Target="../media/image73.jpeg"  /><Relationship Id="rId5" Type="http://schemas.openxmlformats.org/officeDocument/2006/relationships/image" Target="../media/image74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5.png"  /><Relationship Id="rId3" Type="http://schemas.openxmlformats.org/officeDocument/2006/relationships/image" Target="../media/image76.png"  /><Relationship Id="rId4" Type="http://schemas.openxmlformats.org/officeDocument/2006/relationships/image" Target="../media/image77.png"  /><Relationship Id="rId5" Type="http://schemas.openxmlformats.org/officeDocument/2006/relationships/image" Target="../media/image78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9.png"  /><Relationship Id="rId3" Type="http://schemas.openxmlformats.org/officeDocument/2006/relationships/image" Target="../media/image80.jpeg"  /><Relationship Id="rId4" Type="http://schemas.openxmlformats.org/officeDocument/2006/relationships/image" Target="../media/image81.jpeg"  /><Relationship Id="rId5" Type="http://schemas.openxmlformats.org/officeDocument/2006/relationships/image" Target="../media/image82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3.png"  /><Relationship Id="rId3" Type="http://schemas.openxmlformats.org/officeDocument/2006/relationships/image" Target="../media/image84.jpeg"  /><Relationship Id="rId4" Type="http://schemas.openxmlformats.org/officeDocument/2006/relationships/image" Target="../media/image85.jpeg"  /><Relationship Id="rId5" Type="http://schemas.openxmlformats.org/officeDocument/2006/relationships/image" Target="../media/image86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7.png"  /><Relationship Id="rId4" Type="http://schemas.openxmlformats.org/officeDocument/2006/relationships/image" Target="../media/image88.jpeg"  /><Relationship Id="rId5" Type="http://schemas.openxmlformats.org/officeDocument/2006/relationships/image" Target="../media/image89.jpeg"  /><Relationship Id="rId6" Type="http://schemas.openxmlformats.org/officeDocument/2006/relationships/image" Target="../media/image90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1.png"  /><Relationship Id="rId3" Type="http://schemas.openxmlformats.org/officeDocument/2006/relationships/image" Target="../media/image92.jpeg"  /><Relationship Id="rId4" Type="http://schemas.openxmlformats.org/officeDocument/2006/relationships/image" Target="../media/image93.jpeg"  /><Relationship Id="rId5" Type="http://schemas.openxmlformats.org/officeDocument/2006/relationships/image" Target="../media/image94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5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6.png"  /><Relationship Id="rId3" Type="http://schemas.openxmlformats.org/officeDocument/2006/relationships/image" Target="../media/image97.jpeg"  /><Relationship Id="rId4" Type="http://schemas.openxmlformats.org/officeDocument/2006/relationships/image" Target="../media/image98.jpeg"  /><Relationship Id="rId5" Type="http://schemas.openxmlformats.org/officeDocument/2006/relationships/image" Target="../media/image99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0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1.jpeg"  /><Relationship Id="rId3" Type="http://schemas.openxmlformats.org/officeDocument/2006/relationships/image" Target="../media/image102.jpeg"  /><Relationship Id="rId4" Type="http://schemas.openxmlformats.org/officeDocument/2006/relationships/image" Target="../media/image103.jpeg"  /><Relationship Id="rId5" Type="http://schemas.openxmlformats.org/officeDocument/2006/relationships/image" Target="../media/image10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5.png"  /><Relationship Id="rId3" Type="http://schemas.openxmlformats.org/officeDocument/2006/relationships/image" Target="../media/image106.png"  /><Relationship Id="rId4" Type="http://schemas.openxmlformats.org/officeDocument/2006/relationships/image" Target="../media/image107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6.png"  /><Relationship Id="rId4" Type="http://schemas.openxmlformats.org/officeDocument/2006/relationships/image" Target="../media/image17.png"  /><Relationship Id="rId5" Type="http://schemas.openxmlformats.org/officeDocument/2006/relationships/image" Target="../media/image18.jpeg"  /><Relationship Id="rId6" Type="http://schemas.openxmlformats.org/officeDocument/2006/relationships/image" Target="../media/image19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0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jpeg"  /><Relationship Id="rId3" Type="http://schemas.openxmlformats.org/officeDocument/2006/relationships/image" Target="../media/image22.jpeg"  /><Relationship Id="rId4" Type="http://schemas.openxmlformats.org/officeDocument/2006/relationships/image" Target="../media/image23.jpeg"  /><Relationship Id="rId5" Type="http://schemas.openxmlformats.org/officeDocument/2006/relationships/image" Target="../media/image24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5.jpeg"  /><Relationship Id="rId3" Type="http://schemas.openxmlformats.org/officeDocument/2006/relationships/image" Target="../media/image26.jpeg"  /><Relationship Id="rId4" Type="http://schemas.openxmlformats.org/officeDocument/2006/relationships/image" Target="../media/image27.jpeg"  /><Relationship Id="rId5" Type="http://schemas.openxmlformats.org/officeDocument/2006/relationships/image" Target="../media/image28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9.jpeg"  /><Relationship Id="rId3" Type="http://schemas.openxmlformats.org/officeDocument/2006/relationships/image" Target="../media/image30.jpeg"  /><Relationship Id="rId4" Type="http://schemas.openxmlformats.org/officeDocument/2006/relationships/image" Target="../media/image31.jpeg"  /><Relationship Id="rId5" Type="http://schemas.openxmlformats.org/officeDocument/2006/relationships/image" Target="../media/image32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3.png"  /><Relationship Id="rId3" Type="http://schemas.openxmlformats.org/officeDocument/2006/relationships/image" Target="../media/image34.jpeg"  /><Relationship Id="rId4" Type="http://schemas.openxmlformats.org/officeDocument/2006/relationships/image" Target="../media/image35.jpeg"  /><Relationship Id="rId5" Type="http://schemas.openxmlformats.org/officeDocument/2006/relationships/image" Target="../media/image36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지역별 관광명소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22001963</a:t>
            </a:r>
            <a:r>
              <a:rPr lang="ko-KR" altLang="en-US"/>
              <a:t> 일본어일본학과 김도혁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도호쿠 지방</a:t>
            </a:r>
            <a:r>
              <a:rPr lang="en-US" altLang="ko-KR"/>
              <a:t>(</a:t>
            </a:r>
            <a:r>
              <a:rPr lang="ko-KR" altLang="en-US"/>
              <a:t>야마가타 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1007128" y="997351"/>
            <a:ext cx="4147358" cy="338588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야마가타 현</a:t>
            </a:r>
            <a:r>
              <a:rPr lang="en-US" altLang="ko-KR"/>
              <a:t>(山形県)</a:t>
            </a:r>
            <a:r>
              <a:rPr lang="ko-KR" altLang="en-US"/>
              <a:t>       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ko-KR" altLang="en-US" sz="1800"/>
              <a:t>   </a:t>
            </a:r>
            <a:r>
              <a:rPr lang="en-US" altLang="ko-KR" sz="1800"/>
              <a:t>-</a:t>
            </a:r>
            <a:r>
              <a:rPr lang="ko-KR" altLang="en-US" sz="1800"/>
              <a:t>  현청소재지</a:t>
            </a:r>
            <a:r>
              <a:rPr lang="en-US" altLang="ko-KR" sz="1800"/>
              <a:t>:</a:t>
            </a:r>
            <a:r>
              <a:rPr lang="ko-KR" altLang="en-US" sz="1800"/>
              <a:t> 아마가타 시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</a:t>
            </a:r>
            <a:r>
              <a:rPr lang="en-US" altLang="ko-KR" sz="1800"/>
              <a:t>-</a:t>
            </a:r>
            <a:r>
              <a:rPr lang="ko-KR" altLang="en-US" sz="1800"/>
              <a:t>  사람 얼굴 모양 지형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</a:t>
            </a:r>
            <a:r>
              <a:rPr lang="en-US" altLang="ko-KR" sz="1800"/>
              <a:t>-</a:t>
            </a:r>
            <a:r>
              <a:rPr lang="ko-KR" altLang="en-US" sz="1800"/>
              <a:t> 현의 절반이</a:t>
            </a:r>
            <a:r>
              <a:rPr lang="en-US" altLang="ko-KR" sz="1800"/>
              <a:t> </a:t>
            </a:r>
            <a:r>
              <a:rPr lang="ko-KR" altLang="en-US" sz="1800"/>
              <a:t>산지이며</a:t>
            </a:r>
            <a:r>
              <a:rPr lang="en-US" altLang="ko-KR" sz="1800"/>
              <a:t>,</a:t>
            </a:r>
            <a:r>
              <a:rPr lang="ko-KR" altLang="en-US" sz="1800"/>
              <a:t> 중앙에는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 모가미 강 흐르고 있음 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  </a:t>
            </a:r>
            <a:r>
              <a:rPr lang="en-US" altLang="ko-KR" sz="1800"/>
              <a:t>(</a:t>
            </a:r>
            <a:r>
              <a:rPr lang="ko-KR" altLang="en-US" sz="1800"/>
              <a:t>만물의 젖줄</a:t>
            </a:r>
            <a:r>
              <a:rPr lang="en-US" altLang="ko-KR" sz="1800"/>
              <a:t>)</a:t>
            </a:r>
            <a:r>
              <a:rPr lang="ko-KR" altLang="en-US" sz="1800"/>
              <a:t>       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</a:t>
            </a:r>
            <a:r>
              <a:rPr lang="en-US" altLang="ko-KR" sz="1800"/>
              <a:t>-</a:t>
            </a:r>
            <a:r>
              <a:rPr lang="ko-KR" altLang="en-US" sz="1800"/>
              <a:t> 화산지대 </a:t>
            </a:r>
            <a:r>
              <a:rPr lang="en-US" altLang="ko-KR" sz="1800"/>
              <a:t>-&gt;</a:t>
            </a:r>
            <a:r>
              <a:rPr lang="ko-KR" altLang="en-US" sz="1800"/>
              <a:t> 천연 온천 多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위키백과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45752" y="997350"/>
            <a:ext cx="3245908" cy="3123671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007129" y="4383235"/>
            <a:ext cx="8782455" cy="358310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한컴바탕"/>
              <a:buChar char="★"/>
              <a:defRPr/>
            </a:pPr>
            <a:r>
              <a:rPr lang="ko-KR" altLang="en-US"/>
              <a:t> 관광명소 </a:t>
            </a:r>
            <a:r>
              <a:rPr lang="en-US" altLang="ko-KR"/>
              <a:t>:</a:t>
            </a:r>
            <a:r>
              <a:rPr lang="ko-KR" altLang="en-US"/>
              <a:t> 자오온센</a:t>
            </a:r>
            <a:r>
              <a:rPr lang="en-US" altLang="ko-KR"/>
              <a:t>,</a:t>
            </a:r>
            <a:r>
              <a:rPr lang="ko-KR" altLang="en-US"/>
              <a:t> 긴잔온센</a:t>
            </a:r>
            <a:r>
              <a:rPr lang="en-US" altLang="ko-KR"/>
              <a:t>, </a:t>
            </a:r>
            <a:r>
              <a:rPr lang="ko-KR" altLang="en-US"/>
              <a:t>쇼나이 영화촌</a:t>
            </a:r>
            <a:r>
              <a:rPr lang="en-US" altLang="ko-KR"/>
              <a:t> </a:t>
            </a:r>
            <a:r>
              <a:rPr lang="ko-KR" altLang="en-US"/>
              <a:t> </a:t>
            </a: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 라쿠텐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246555" y="4741545"/>
            <a:ext cx="3128198" cy="1645200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07128" y="4741545"/>
            <a:ext cx="3010437" cy="1583267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868706" y="4741545"/>
            <a:ext cx="2909820" cy="164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간토 지방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5810654" y="2011224"/>
            <a:ext cx="4644775" cy="283555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간토 지방</a:t>
            </a:r>
            <a:r>
              <a:rPr lang="en-US" altLang="ko-KR"/>
              <a:t>(関東地方)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 sz="1800"/>
              <a:t>-</a:t>
            </a:r>
            <a:r>
              <a:rPr lang="ko-KR" altLang="en-US" sz="1800"/>
              <a:t>  이바라키현, 도치기현, 군마현, 사이타마현, 지바현, 가나가와현, 도쿄도의 1도 6현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1800"/>
              <a:t>-</a:t>
            </a:r>
            <a:r>
              <a:rPr lang="ko-KR" altLang="en-US" sz="1800"/>
              <a:t> 수도권에 해당</a:t>
            </a:r>
            <a:r>
              <a:rPr lang="en-US" altLang="ko-KR" sz="1800"/>
              <a:t>,</a:t>
            </a:r>
            <a:r>
              <a:rPr lang="ko-KR" altLang="en-US" sz="1800"/>
              <a:t> 좋은 자연환경 보유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1800"/>
              <a:t>-</a:t>
            </a:r>
            <a:r>
              <a:rPr lang="ko-KR" altLang="en-US" sz="1800"/>
              <a:t>  쇼핑</a:t>
            </a:r>
            <a:r>
              <a:rPr lang="en-US" altLang="ko-KR" sz="1800"/>
              <a:t>,</a:t>
            </a:r>
            <a:r>
              <a:rPr lang="ko-KR" altLang="en-US" sz="1800"/>
              <a:t> 문화</a:t>
            </a:r>
            <a:r>
              <a:rPr lang="en-US" altLang="ko-KR" sz="1800"/>
              <a:t>,</a:t>
            </a:r>
            <a:r>
              <a:rPr lang="ko-KR" altLang="en-US" sz="1800"/>
              <a:t> 경제 등의 </a:t>
            </a:r>
            <a:r>
              <a:rPr lang="en-US" altLang="ko-KR" sz="1800"/>
              <a:t>3</a:t>
            </a:r>
            <a:r>
              <a:rPr lang="ko-KR" altLang="en-US" sz="1800"/>
              <a:t>차 산업 중심 지역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일부 지역 농업도 활발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위키백과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41374" y="997351"/>
            <a:ext cx="4330811" cy="4937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간토 지방</a:t>
            </a:r>
            <a:r>
              <a:rPr lang="en-US" altLang="ko-KR"/>
              <a:t>(</a:t>
            </a:r>
            <a:r>
              <a:rPr lang="ko-KR" altLang="en-US"/>
              <a:t>도쿄 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239933" y="997351"/>
            <a:ext cx="3914526" cy="417963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도쿄 도</a:t>
            </a:r>
            <a:r>
              <a:rPr lang="en-US" altLang="ko-KR"/>
              <a:t>(東京都)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</a:t>
            </a:r>
            <a:r>
              <a:rPr lang="en-US" altLang="ko-KR" sz="1800"/>
              <a:t>-</a:t>
            </a:r>
            <a:r>
              <a:rPr lang="ko-KR" altLang="en-US" sz="1800"/>
              <a:t> 일본의 수도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도청소재지 </a:t>
            </a:r>
            <a:r>
              <a:rPr lang="en-US" altLang="ko-KR" sz="1800"/>
              <a:t>:</a:t>
            </a:r>
            <a:r>
              <a:rPr lang="ko-KR" altLang="en-US" sz="1800"/>
              <a:t> 신주쿠 구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정치</a:t>
            </a:r>
            <a:r>
              <a:rPr lang="en-US" altLang="ko-KR" sz="1800"/>
              <a:t>,</a:t>
            </a:r>
            <a:r>
              <a:rPr lang="ko-KR" altLang="en-US" sz="1800"/>
              <a:t> 경제</a:t>
            </a:r>
            <a:r>
              <a:rPr lang="en-US" altLang="ko-KR" sz="1800"/>
              <a:t>,</a:t>
            </a:r>
            <a:r>
              <a:rPr lang="ko-KR" altLang="en-US" sz="1800"/>
              <a:t> 문화</a:t>
            </a:r>
            <a:r>
              <a:rPr lang="en-US" altLang="ko-KR" sz="1800"/>
              <a:t>,</a:t>
            </a:r>
            <a:r>
              <a:rPr lang="ko-KR" altLang="en-US" sz="1800"/>
              <a:t> 방송 등의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최고 중심지 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일본 도도부현 중 가장 인구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많음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위키백과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73249" y="997351"/>
            <a:ext cx="3153833" cy="3153833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873249" y="4614333"/>
            <a:ext cx="8434919" cy="365337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한컴바탕"/>
              <a:buChar char="★"/>
              <a:defRPr/>
            </a:pPr>
            <a:r>
              <a:rPr lang="ko-KR" altLang="en-US"/>
              <a:t> 관광 명소</a:t>
            </a:r>
            <a:r>
              <a:rPr lang="en-US" altLang="ko-KR"/>
              <a:t>:</a:t>
            </a:r>
            <a:r>
              <a:rPr lang="ko-KR" altLang="en-US"/>
              <a:t> 도쿄 디즈니랜드</a:t>
            </a:r>
            <a:r>
              <a:rPr lang="en-US" altLang="ko-KR"/>
              <a:t>,</a:t>
            </a:r>
            <a:r>
              <a:rPr lang="ko-KR" altLang="en-US"/>
              <a:t> 스카이트리</a:t>
            </a:r>
            <a:r>
              <a:rPr lang="en-US" altLang="ko-KR"/>
              <a:t>,</a:t>
            </a:r>
            <a:r>
              <a:rPr lang="ko-KR" altLang="en-US"/>
              <a:t> 미타카의 숲 지브리 박물관</a:t>
            </a: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트립어드바이져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072199" y="4979670"/>
            <a:ext cx="2954882" cy="1547284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138208" y="4979670"/>
            <a:ext cx="1915583" cy="1550246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186697" y="4982632"/>
            <a:ext cx="1819910" cy="1547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간토 지방</a:t>
            </a:r>
            <a:r>
              <a:rPr lang="en-US" altLang="ko-KR"/>
              <a:t>(</a:t>
            </a:r>
            <a:r>
              <a:rPr lang="ko-KR" altLang="en-US"/>
              <a:t>치바 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250516" y="997351"/>
            <a:ext cx="4337860" cy="3407049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치바 현</a:t>
            </a:r>
            <a:r>
              <a:rPr lang="en-US" altLang="ko-KR"/>
              <a:t>(千葉県)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 sz="1800"/>
              <a:t>-</a:t>
            </a:r>
            <a:r>
              <a:rPr lang="ko-KR" altLang="en-US" sz="1800"/>
              <a:t> 현청소재지 </a:t>
            </a:r>
            <a:r>
              <a:rPr lang="en-US" altLang="ko-KR" sz="1800"/>
              <a:t>:</a:t>
            </a:r>
            <a:r>
              <a:rPr lang="ko-KR" altLang="en-US" sz="1800"/>
              <a:t> 치바 시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</a:t>
            </a:r>
            <a:r>
              <a:rPr lang="en-US" altLang="ko-KR" sz="1800"/>
              <a:t>-</a:t>
            </a:r>
            <a:r>
              <a:rPr lang="ko-KR" altLang="en-US" sz="1800"/>
              <a:t> 남북으로 긴 지형</a:t>
            </a:r>
            <a:r>
              <a:rPr lang="en-US" altLang="ko-KR" sz="1800"/>
              <a:t>,</a:t>
            </a:r>
            <a:r>
              <a:rPr lang="ko-KR" altLang="en-US" sz="1800"/>
              <a:t> 북서부는 대도시권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</a:t>
            </a:r>
            <a:r>
              <a:rPr lang="en-US" altLang="ko-KR" sz="1800"/>
              <a:t>-</a:t>
            </a:r>
            <a:r>
              <a:rPr lang="ko-KR" altLang="en-US" sz="1800"/>
              <a:t> 주택개발 활발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</a:t>
            </a:r>
            <a:r>
              <a:rPr lang="en-US" altLang="ko-KR" sz="1800"/>
              <a:t>-</a:t>
            </a:r>
            <a:r>
              <a:rPr lang="ko-KR" altLang="en-US" sz="1800"/>
              <a:t> 주요 생산</a:t>
            </a:r>
            <a:r>
              <a:rPr lang="en-US" altLang="ko-KR" sz="1800"/>
              <a:t>:</a:t>
            </a:r>
            <a:r>
              <a:rPr lang="ko-KR" altLang="en-US" sz="1800"/>
              <a:t> 배</a:t>
            </a:r>
            <a:r>
              <a:rPr lang="en-US" altLang="ko-KR" sz="1800"/>
              <a:t>,</a:t>
            </a:r>
            <a:r>
              <a:rPr lang="ko-KR" altLang="en-US" sz="1800"/>
              <a:t> 포도 등 과일 및 순무</a:t>
            </a:r>
            <a:r>
              <a:rPr lang="en-US" altLang="ko-KR" sz="1800"/>
              <a:t>,</a:t>
            </a:r>
            <a:endParaRPr lang="en-US" altLang="ko-KR" sz="1800"/>
          </a:p>
          <a:p>
            <a:pPr marL="0" indent="0">
              <a:buNone/>
              <a:defRPr/>
            </a:pPr>
            <a:r>
              <a:rPr lang="ko-KR" altLang="en-US" sz="1800"/>
              <a:t>   파 등의 채소 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 위키백과</a:t>
            </a:r>
            <a:r>
              <a:rPr lang="en-US" altLang="ko-KR" sz="900"/>
              <a:t>)</a:t>
            </a:r>
            <a:r>
              <a:rPr lang="ko-KR" altLang="en-US" sz="900"/>
              <a:t>  </a:t>
            </a:r>
            <a:endParaRPr lang="ko-KR" altLang="en-US" sz="9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63209" y="997351"/>
            <a:ext cx="3297112" cy="3297112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1566333" y="4404400"/>
            <a:ext cx="8688918" cy="365720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관광명소 </a:t>
            </a:r>
            <a:r>
              <a:rPr lang="en-US" altLang="ko-KR"/>
              <a:t>:</a:t>
            </a:r>
            <a:r>
              <a:rPr lang="ko-KR" altLang="en-US"/>
              <a:t> 치바 동물원</a:t>
            </a:r>
            <a:r>
              <a:rPr lang="en-US" altLang="ko-KR"/>
              <a:t>,</a:t>
            </a:r>
            <a:r>
              <a:rPr lang="ko-KR" altLang="en-US"/>
              <a:t> 이온몰 미쿠하리 신도심</a:t>
            </a:r>
            <a:r>
              <a:rPr lang="en-US" altLang="ko-KR"/>
              <a:t>,</a:t>
            </a:r>
            <a:r>
              <a:rPr lang="ko-KR" altLang="en-US"/>
              <a:t> 치바 포트 타워</a:t>
            </a:r>
            <a:endParaRPr lang="ko-KR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420937" y="4770120"/>
            <a:ext cx="1772708" cy="1772708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064125" y="4809808"/>
            <a:ext cx="1693332" cy="1693332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715993" y="4785945"/>
            <a:ext cx="1406906" cy="1756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1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간토 지방</a:t>
            </a:r>
            <a:r>
              <a:rPr lang="en-US" altLang="ko-KR"/>
              <a:t>(</a:t>
            </a:r>
            <a:r>
              <a:rPr lang="ko-KR" altLang="en-US"/>
              <a:t>이바라키 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5985931" y="997350"/>
            <a:ext cx="5025777" cy="3089662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이바라키 현</a:t>
            </a:r>
            <a:r>
              <a:rPr lang="en-US" altLang="ko-KR"/>
              <a:t>(茨城県)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 sz="1800"/>
              <a:t>-</a:t>
            </a:r>
            <a:r>
              <a:rPr lang="ko-KR" altLang="en-US" sz="1800"/>
              <a:t> 현청소재지 </a:t>
            </a:r>
            <a:r>
              <a:rPr lang="en-US" altLang="ko-KR" sz="1800"/>
              <a:t>:</a:t>
            </a:r>
            <a:r>
              <a:rPr lang="ko-KR" altLang="en-US" sz="1800"/>
              <a:t> 미토 시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1800"/>
              <a:t>-</a:t>
            </a:r>
            <a:r>
              <a:rPr lang="ko-KR" altLang="en-US" sz="1800"/>
              <a:t> 학술 연구 및 첨단 산업의 거점</a:t>
            </a:r>
            <a:r>
              <a:rPr lang="en-US" altLang="ko-KR" sz="1800"/>
              <a:t>,</a:t>
            </a:r>
            <a:r>
              <a:rPr lang="ko-KR" altLang="en-US" sz="1800"/>
              <a:t> 츠쿠바 시 존재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1800"/>
              <a:t>-</a:t>
            </a:r>
            <a:r>
              <a:rPr lang="ko-KR" altLang="en-US" sz="1800"/>
              <a:t> 「이바라키」 </a:t>
            </a:r>
            <a:r>
              <a:rPr lang="en-US" altLang="ko-KR" sz="1800"/>
              <a:t>:</a:t>
            </a:r>
            <a:r>
              <a:rPr lang="ko-KR" altLang="en-US" sz="1800"/>
              <a:t> 국군리제 시대에 놓여진 이바라키군에서 유래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 위키백과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063750" y="997350"/>
            <a:ext cx="2857500" cy="28575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883833" y="4265084"/>
            <a:ext cx="8138584" cy="362161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관광 명소 </a:t>
            </a:r>
            <a:r>
              <a:rPr lang="en-US" altLang="ko-KR"/>
              <a:t>:</a:t>
            </a:r>
            <a:r>
              <a:rPr lang="ko-KR" altLang="en-US"/>
              <a:t> 츠쿠바</a:t>
            </a:r>
            <a:r>
              <a:rPr lang="en-US" altLang="ko-KR"/>
              <a:t>,</a:t>
            </a:r>
            <a:r>
              <a:rPr lang="ko-KR" altLang="en-US"/>
              <a:t> 미토</a:t>
            </a:r>
            <a:r>
              <a:rPr lang="en-US" altLang="ko-KR"/>
              <a:t>,</a:t>
            </a:r>
            <a:r>
              <a:rPr lang="ko-KR" altLang="en-US"/>
              <a:t> 이바라키 자연 박물관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449119" y="4763395"/>
            <a:ext cx="2086763" cy="1695179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926946" y="4765511"/>
            <a:ext cx="1767416" cy="1767416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160026" y="4763395"/>
            <a:ext cx="2211915" cy="1769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간토 지방</a:t>
            </a:r>
            <a:r>
              <a:rPr lang="en-US" altLang="ko-KR"/>
              <a:t>(</a:t>
            </a:r>
            <a:r>
              <a:rPr lang="ko-KR" altLang="en-US"/>
              <a:t>도치기 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525683" y="1071545"/>
            <a:ext cx="4486026" cy="2772052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도치기 현</a:t>
            </a:r>
            <a:r>
              <a:rPr lang="en-US" altLang="ko-KR"/>
              <a:t>(栃木県)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</a:t>
            </a:r>
            <a:r>
              <a:rPr lang="ko-KR" altLang="en-US" sz="1800"/>
              <a:t> </a:t>
            </a:r>
            <a:r>
              <a:rPr lang="en-US" altLang="ko-KR" sz="1800"/>
              <a:t>-</a:t>
            </a:r>
            <a:r>
              <a:rPr lang="ko-KR" altLang="en-US" sz="1800"/>
              <a:t> 현청소재지 </a:t>
            </a:r>
            <a:r>
              <a:rPr lang="en-US" altLang="ko-KR" sz="1800"/>
              <a:t>:</a:t>
            </a:r>
            <a:r>
              <a:rPr lang="ko-KR" altLang="en-US" sz="1800"/>
              <a:t> 우츠노미야 시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1800"/>
              <a:t>     - </a:t>
            </a:r>
            <a:r>
              <a:rPr lang="ko-KR" altLang="en-US" sz="1800"/>
              <a:t>일본 대표 관광지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농업</a:t>
            </a:r>
            <a:r>
              <a:rPr lang="en-US" altLang="ko-KR" sz="1800"/>
              <a:t>,</a:t>
            </a:r>
            <a:r>
              <a:rPr lang="ko-KR" altLang="en-US" sz="1800"/>
              <a:t> 공업</a:t>
            </a:r>
            <a:r>
              <a:rPr lang="en-US" altLang="ko-KR" sz="1800"/>
              <a:t>,</a:t>
            </a:r>
            <a:r>
              <a:rPr lang="ko-KR" altLang="en-US" sz="1800"/>
              <a:t> 관광업이 균형이 잡혀있음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1800"/>
              <a:t>(</a:t>
            </a:r>
            <a:r>
              <a:rPr lang="ko-KR" altLang="en-US" sz="1800"/>
              <a:t>출처</a:t>
            </a:r>
            <a:r>
              <a:rPr lang="en-US" altLang="ko-KR" sz="1800"/>
              <a:t>:</a:t>
            </a:r>
            <a:r>
              <a:rPr lang="ko-KR" altLang="en-US" sz="1800"/>
              <a:t> 위키백과</a:t>
            </a:r>
            <a:r>
              <a:rPr lang="en-US" altLang="ko-KR" sz="1800"/>
              <a:t>)</a:t>
            </a:r>
            <a:endParaRPr lang="en-US" altLang="ko-KR" sz="18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57916" y="1071546"/>
            <a:ext cx="3048000" cy="304800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360083" y="4476750"/>
            <a:ext cx="2063749" cy="2063749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1957916" y="4119546"/>
            <a:ext cx="8837085" cy="364824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관광명소 </a:t>
            </a:r>
            <a:r>
              <a:rPr lang="en-US" altLang="ko-KR"/>
              <a:t>:</a:t>
            </a:r>
            <a:r>
              <a:rPr lang="ko-KR" altLang="en-US"/>
              <a:t> 우츠노미야</a:t>
            </a:r>
            <a:r>
              <a:rPr lang="en-US" altLang="ko-KR"/>
              <a:t>,</a:t>
            </a:r>
            <a:r>
              <a:rPr lang="ko-KR" altLang="en-US"/>
              <a:t> 닛코 에도무라</a:t>
            </a:r>
            <a:r>
              <a:rPr lang="en-US" altLang="ko-KR"/>
              <a:t>,</a:t>
            </a:r>
            <a:r>
              <a:rPr lang="ko-KR" altLang="en-US"/>
              <a:t> 쥬젠지 호 </a:t>
            </a: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 트립어드바이저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080000" y="4508500"/>
            <a:ext cx="2032000" cy="2032000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689196" y="4508500"/>
            <a:ext cx="2159000" cy="203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1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간토 지방</a:t>
            </a:r>
            <a:r>
              <a:rPr lang="en-US" altLang="ko-KR"/>
              <a:t>(</a:t>
            </a:r>
            <a:r>
              <a:rPr lang="ko-KR" altLang="en-US"/>
              <a:t>군마 현</a:t>
            </a:r>
            <a:r>
              <a:rPr lang="en-US" altLang="ko-KR"/>
              <a:t>)</a:t>
            </a:r>
            <a:r>
              <a:rPr lang="ko-KR" altLang="en-US"/>
              <a:t>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493933" y="1071545"/>
            <a:ext cx="4517776" cy="275088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군마 현</a:t>
            </a:r>
            <a:r>
              <a:rPr lang="en-US" altLang="ko-KR"/>
              <a:t>(群馬県)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</a:t>
            </a:r>
            <a:r>
              <a:rPr lang="en-US" altLang="ko-KR" sz="1800"/>
              <a:t>-</a:t>
            </a:r>
            <a:r>
              <a:rPr lang="ko-KR" altLang="en-US" sz="1800"/>
              <a:t> 현청소재지</a:t>
            </a:r>
            <a:r>
              <a:rPr lang="en-US" altLang="ko-KR" sz="1800"/>
              <a:t>:</a:t>
            </a:r>
            <a:r>
              <a:rPr lang="ko-KR" altLang="en-US" sz="1800"/>
              <a:t> 마에바시 시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</a:t>
            </a:r>
            <a:r>
              <a:rPr lang="en-US" altLang="ko-KR" sz="1800"/>
              <a:t>-</a:t>
            </a:r>
            <a:r>
              <a:rPr lang="ko-KR" altLang="en-US" sz="1800"/>
              <a:t> 고대</a:t>
            </a:r>
            <a:r>
              <a:rPr lang="en-US" altLang="ko-KR" sz="1800"/>
              <a:t>,</a:t>
            </a:r>
            <a:r>
              <a:rPr lang="ko-KR" altLang="en-US" sz="1800"/>
              <a:t> 말 사육 및 무역활동 중심지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</a:t>
            </a:r>
            <a:r>
              <a:rPr lang="en-US" altLang="ko-KR" sz="1800"/>
              <a:t>-</a:t>
            </a:r>
            <a:r>
              <a:rPr lang="ko-KR" altLang="en-US" sz="1800"/>
              <a:t> 일본에서 지평선을 볼 수 있는 가장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깊은 내륙에 위치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 위키백과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894417" y="1071545"/>
            <a:ext cx="2857500" cy="2857500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1894417" y="4074583"/>
            <a:ext cx="8731251" cy="362162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관광 명소 </a:t>
            </a:r>
            <a:r>
              <a:rPr lang="en-US" altLang="ko-KR"/>
              <a:t>:</a:t>
            </a:r>
            <a:r>
              <a:rPr lang="ko-KR" altLang="en-US"/>
              <a:t> 유바타케</a:t>
            </a:r>
            <a:r>
              <a:rPr lang="en-US" altLang="ko-KR"/>
              <a:t>,</a:t>
            </a:r>
            <a:r>
              <a:rPr lang="ko-KR" altLang="en-US"/>
              <a:t> 츠츠지가오카 공원</a:t>
            </a:r>
            <a:r>
              <a:rPr lang="en-US" altLang="ko-KR"/>
              <a:t>,</a:t>
            </a:r>
            <a:r>
              <a:rPr lang="ko-KR" altLang="en-US"/>
              <a:t> 린코카쿠 </a:t>
            </a:r>
            <a:endParaRPr lang="ko-KR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423583" y="4436745"/>
            <a:ext cx="2328334" cy="2074333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302250" y="4436745"/>
            <a:ext cx="2074333" cy="2074333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837361" y="4436745"/>
            <a:ext cx="2111375" cy="2111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1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간토 지방</a:t>
            </a:r>
            <a:r>
              <a:rPr lang="en-US" altLang="ko-KR"/>
              <a:t>(</a:t>
            </a:r>
            <a:r>
              <a:rPr lang="ko-KR" altLang="en-US"/>
              <a:t>사이타마 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462183" y="1071546"/>
            <a:ext cx="4549526" cy="235745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사이타마 현</a:t>
            </a:r>
            <a:r>
              <a:rPr lang="en-US" altLang="ko-KR"/>
              <a:t>(埼玉県)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 </a:t>
            </a:r>
            <a:r>
              <a:rPr lang="en-US" altLang="ko-KR" sz="1800"/>
              <a:t>-</a:t>
            </a:r>
            <a:r>
              <a:rPr lang="ko-KR" altLang="en-US" sz="1800"/>
              <a:t> 현청소재지 </a:t>
            </a:r>
            <a:r>
              <a:rPr lang="en-US" altLang="ko-KR" sz="1800"/>
              <a:t>:</a:t>
            </a:r>
            <a:r>
              <a:rPr lang="ko-KR" altLang="en-US" sz="1800"/>
              <a:t> 사이타마 시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 </a:t>
            </a:r>
            <a:endParaRPr lang="en-US" altLang="ko-KR" sz="1800"/>
          </a:p>
          <a:p>
            <a:pPr marL="0" indent="0">
              <a:buNone/>
              <a:defRPr/>
            </a:pPr>
            <a:r>
              <a:rPr lang="ko-KR" altLang="en-US" sz="1800"/>
              <a:t>        </a:t>
            </a:r>
            <a:r>
              <a:rPr lang="en-US" altLang="ko-KR" sz="1800"/>
              <a:t>-</a:t>
            </a:r>
            <a:r>
              <a:rPr lang="ko-KR" altLang="en-US" sz="1800"/>
              <a:t> 도쿄 대도시권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 </a:t>
            </a:r>
            <a:r>
              <a:rPr lang="en-US" altLang="ko-KR" sz="1800"/>
              <a:t>-</a:t>
            </a:r>
            <a:r>
              <a:rPr lang="ko-KR" altLang="en-US" sz="1800"/>
              <a:t> 과거 무사시국의 일부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 </a:t>
            </a:r>
            <a:r>
              <a:rPr lang="en-US" altLang="ko-KR" sz="900"/>
              <a:t>:</a:t>
            </a:r>
            <a:r>
              <a:rPr lang="ko-KR" altLang="en-US" sz="900"/>
              <a:t> 위키백과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391833" y="1071546"/>
            <a:ext cx="2455334" cy="2455334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788583" y="3672416"/>
            <a:ext cx="8434918" cy="364279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한컴바탕"/>
              <a:buChar char="★"/>
              <a:defRPr/>
            </a:pPr>
            <a:r>
              <a:rPr lang="ko-KR" altLang="en-US"/>
              <a:t> 관광 명소 </a:t>
            </a:r>
            <a:r>
              <a:rPr lang="en-US" altLang="ko-KR"/>
              <a:t>:</a:t>
            </a:r>
            <a:r>
              <a:rPr lang="ko-KR" altLang="en-US"/>
              <a:t> 코쿤 시티</a:t>
            </a:r>
            <a:r>
              <a:rPr lang="en-US" altLang="ko-KR"/>
              <a:t>,</a:t>
            </a:r>
            <a:r>
              <a:rPr lang="ko-KR" altLang="en-US"/>
              <a:t> 오미야 공원</a:t>
            </a:r>
            <a:r>
              <a:rPr lang="en-US" altLang="ko-KR"/>
              <a:t>,</a:t>
            </a:r>
            <a:r>
              <a:rPr lang="ko-KR" altLang="en-US"/>
              <a:t> 오미야 분재 박물관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58999" y="4036695"/>
            <a:ext cx="2561166" cy="2561166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033433" y="4036694"/>
            <a:ext cx="2434166" cy="2561166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838015" y="4036695"/>
            <a:ext cx="2561166" cy="2561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간토 지방</a:t>
            </a:r>
            <a:r>
              <a:rPr lang="en-US" altLang="ko-KR"/>
              <a:t>(</a:t>
            </a:r>
            <a:r>
              <a:rPr lang="ko-KR" altLang="en-US"/>
              <a:t>가나가와 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5810653" y="1071546"/>
            <a:ext cx="5201055" cy="3077121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가나가와 현</a:t>
            </a:r>
            <a:r>
              <a:rPr lang="en-US" altLang="ko-KR"/>
              <a:t>(神奈川県)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현청소재지 </a:t>
            </a:r>
            <a:r>
              <a:rPr lang="en-US" altLang="ko-KR" sz="1800"/>
              <a:t>:</a:t>
            </a:r>
            <a:r>
              <a:rPr lang="ko-KR" altLang="en-US" sz="1800"/>
              <a:t> 요코하마 시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</a:t>
            </a:r>
            <a:r>
              <a:rPr lang="en-US" altLang="ko-KR" sz="1800"/>
              <a:t>-</a:t>
            </a:r>
            <a:r>
              <a:rPr lang="ko-KR" altLang="en-US" sz="1800"/>
              <a:t> 조몬 시대 고고학적 유적지 多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</a:t>
            </a:r>
            <a:r>
              <a:rPr lang="en-US" altLang="ko-KR" sz="1800"/>
              <a:t>-</a:t>
            </a:r>
            <a:r>
              <a:rPr lang="ko-KR" altLang="en-US" sz="1800"/>
              <a:t> 중세 일본</a:t>
            </a:r>
            <a:r>
              <a:rPr lang="en-US" altLang="ko-KR" sz="1800"/>
              <a:t>,</a:t>
            </a:r>
            <a:r>
              <a:rPr lang="ko-KR" altLang="en-US" sz="1800"/>
              <a:t> 사가미 국과 무사시 국의 일부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  였다</a:t>
            </a:r>
            <a:r>
              <a:rPr lang="en-US" altLang="ko-KR" sz="1800"/>
              <a:t>.</a:t>
            </a:r>
            <a:r>
              <a:rPr lang="ko-KR" altLang="en-US" sz="1800"/>
              <a:t>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</a:t>
            </a:r>
            <a:r>
              <a:rPr lang="en-US" altLang="ko-KR" sz="1800"/>
              <a:t>-</a:t>
            </a:r>
            <a:r>
              <a:rPr lang="ko-KR" altLang="en-US" sz="1800"/>
              <a:t> 가마쿠라 시</a:t>
            </a:r>
            <a:r>
              <a:rPr lang="en-US" altLang="ko-KR" sz="1800"/>
              <a:t>,</a:t>
            </a:r>
            <a:r>
              <a:rPr lang="ko-KR" altLang="en-US" sz="1800"/>
              <a:t> 가마쿠라 시대의 수도였음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 </a:t>
            </a:r>
            <a:r>
              <a:rPr lang="en-US" altLang="ko-KR" sz="900"/>
              <a:t>:</a:t>
            </a:r>
            <a:r>
              <a:rPr lang="ko-KR" altLang="en-US" sz="900"/>
              <a:t> 위키백과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52624" y="1047750"/>
            <a:ext cx="3100916" cy="3100916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1779445" y="4148667"/>
            <a:ext cx="9241647" cy="640503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관광 명소 </a:t>
            </a:r>
            <a:r>
              <a:rPr lang="en-US" altLang="ko-KR"/>
              <a:t>:</a:t>
            </a:r>
            <a:r>
              <a:rPr lang="ko-KR" altLang="en-US"/>
              <a:t>  요코하마 코스모월드</a:t>
            </a:r>
            <a:r>
              <a:rPr lang="en-US" altLang="ko-KR"/>
              <a:t>,</a:t>
            </a:r>
            <a:r>
              <a:rPr lang="ko-KR" altLang="en-US"/>
              <a:t> 요코하마 랜드마크타워</a:t>
            </a:r>
            <a:r>
              <a:rPr lang="en-US" altLang="ko-KR"/>
              <a:t>,</a:t>
            </a:r>
            <a:r>
              <a:rPr lang="ko-KR" altLang="en-US"/>
              <a:t> 신요코하마 라멘 박물관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</a:t>
            </a: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 라쿠텐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63232" y="4798695"/>
            <a:ext cx="2679699" cy="1784577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088730" y="4798695"/>
            <a:ext cx="2623078" cy="1746870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35846" y="4798695"/>
            <a:ext cx="2459253" cy="1746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1" 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츄부 지방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1059390" y="1118256"/>
            <a:ext cx="3919818" cy="4621488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츄부 지방</a:t>
            </a:r>
            <a:r>
              <a:rPr lang="en-US" altLang="ko-KR"/>
              <a:t>(中部地方)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</a:t>
            </a:r>
            <a:r>
              <a:rPr lang="en-US" altLang="ko-KR" sz="1800"/>
              <a:t>-</a:t>
            </a:r>
            <a:r>
              <a:rPr lang="ko-KR" altLang="en-US" sz="1800"/>
              <a:t> 혼슈 중앙에 위치한 광역지자체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</a:t>
            </a:r>
            <a:r>
              <a:rPr lang="en-US" altLang="ko-KR" sz="1800"/>
              <a:t>-</a:t>
            </a:r>
            <a:r>
              <a:rPr lang="ko-KR" altLang="en-US" sz="1800"/>
              <a:t>  니가타현, 도야마현, 이시카와현, 후쿠이현</a:t>
            </a:r>
            <a:r>
              <a:rPr lang="en-US" altLang="ko-KR" sz="1800"/>
              <a:t>,</a:t>
            </a:r>
            <a:r>
              <a:rPr lang="ko-KR" altLang="en-US" sz="1800"/>
              <a:t> 야마나시현, 나가노현, 기후현</a:t>
            </a:r>
            <a:r>
              <a:rPr lang="en-US" altLang="ko-KR" sz="1800"/>
              <a:t>,</a:t>
            </a:r>
            <a:r>
              <a:rPr lang="ko-KR" altLang="en-US" sz="1800"/>
              <a:t> 시즈오카현, 아이치현의 </a:t>
            </a:r>
            <a:r>
              <a:rPr lang="en-US" altLang="ko-KR" sz="1800"/>
              <a:t>9</a:t>
            </a:r>
            <a:r>
              <a:rPr lang="ko-KR" altLang="en-US" sz="1800"/>
              <a:t>현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최대 도시 : 나고야시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</a:t>
            </a:r>
            <a:r>
              <a:rPr lang="en-US" altLang="ko-KR" sz="1800"/>
              <a:t>-</a:t>
            </a:r>
            <a:r>
              <a:rPr lang="ko-KR" altLang="en-US" sz="1800"/>
              <a:t>  세계적으로 강설 지역에 속함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</a:t>
            </a:r>
            <a:r>
              <a:rPr lang="en-US" altLang="ko-KR" sz="1800"/>
              <a:t>-</a:t>
            </a:r>
            <a:r>
              <a:rPr lang="ko-KR" altLang="en-US" sz="1800"/>
              <a:t>  방언 </a:t>
            </a:r>
            <a:r>
              <a:rPr lang="en-US" altLang="ko-KR" sz="1800"/>
              <a:t>:</a:t>
            </a:r>
            <a:r>
              <a:rPr lang="ko-KR" altLang="en-US" sz="1800"/>
              <a:t> 호쿠리쿠 방언</a:t>
            </a:r>
            <a:r>
              <a:rPr lang="en-US" altLang="ko-KR" sz="1800"/>
              <a:t>,</a:t>
            </a:r>
            <a:r>
              <a:rPr lang="ko-KR" altLang="en-US" sz="1800"/>
              <a:t> 도카이도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야마 방언</a:t>
            </a:r>
            <a:r>
              <a:rPr lang="en-US" altLang="ko-KR" sz="1800"/>
              <a:t>,</a:t>
            </a:r>
            <a:r>
              <a:rPr lang="ko-KR" altLang="en-US" sz="1800"/>
              <a:t> 긴키 방언</a:t>
            </a:r>
            <a:endParaRPr lang="ko-KR" altLang="en-US" sz="18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810654" y="1181894"/>
            <a:ext cx="3942291" cy="4494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305184"/>
            <a:ext cx="10402110" cy="692167"/>
          </a:xfrm>
        </p:spPr>
        <p:txBody>
          <a:bodyPr/>
          <a:lstStyle/>
          <a:p>
            <a:pPr>
              <a:defRPr/>
            </a:pPr>
            <a:r>
              <a:rPr/>
              <a:t>목차</a:t>
            </a: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도도부현 소개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1071546"/>
            <a:ext cx="10402110" cy="5163884"/>
          </a:xfrm>
        </p:spPr>
        <p:txBody>
          <a:bodyPr/>
          <a:lstStyle/>
          <a:p>
            <a:pPr>
              <a:defRPr/>
            </a:pPr>
            <a:r>
              <a:rPr/>
              <a:t>일본 열도 특징                                  </a:t>
            </a:r>
            <a:endParaRPr/>
          </a:p>
          <a:p>
            <a:pPr>
              <a:defRPr/>
            </a:pPr>
            <a:endParaRPr lang="ko-KR" altLang="en-US"/>
          </a:p>
        </p:txBody>
      </p:sp>
      <p:sp>
        <p:nvSpPr>
          <p:cNvPr id="5" name=""/>
          <p:cNvSpPr txBox="1"/>
          <p:nvPr/>
        </p:nvSpPr>
        <p:spPr>
          <a:xfrm>
            <a:off x="609599" y="1700635"/>
            <a:ext cx="2210609" cy="36110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342720" lvl="0" indent="-342720">
              <a:spcBef>
                <a:spcPts val="0"/>
              </a:spcBef>
              <a:buClr>
                <a:srgbClr val="cea61d"/>
              </a:buClr>
              <a:buFont typeface="한컴바탕"/>
              <a:buChar char="★"/>
              <a:defRPr/>
            </a:pPr>
            <a:r>
              <a:rPr lang="ko-KR" altLang="en-US" b="1">
                <a:solidFill>
                  <a:schemeClr val="tx1"/>
                </a:solidFill>
              </a:rPr>
              <a:t>홋카이도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609599" y="2255520"/>
            <a:ext cx="2566208" cy="1733550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Wingdings"/>
              <a:buChar char="«"/>
              <a:defRPr/>
            </a:pPr>
            <a:r>
              <a:rPr lang="ko-KR" altLang="en-US" b="1"/>
              <a:t>도호쿠 지방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Wingdings"/>
              <a:buNone/>
              <a:defRPr/>
            </a:pPr>
            <a:r>
              <a:rPr lang="ko-KR" altLang="en-US"/>
              <a:t>     - 아오모리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Wingdings"/>
              <a:buNone/>
              <a:defRPr/>
            </a:pPr>
            <a:r>
              <a:rPr lang="ko-KR" altLang="en-US"/>
              <a:t>     - 이와테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Wingdings"/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미야기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Wingdings"/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아키타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Wingdings"/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야마가타 현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609599" y="3989070"/>
            <a:ext cx="2566208" cy="2277344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 b="1"/>
              <a:t>간토 지방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 - 도쿄 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 - 치바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이바라키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도치기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군마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사이타마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카나가와 현</a:t>
            </a: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3932765" y="1154429"/>
            <a:ext cx="2566208" cy="2834640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</a:t>
            </a:r>
            <a:r>
              <a:rPr lang="ko-KR" altLang="en-US" b="1"/>
              <a:t>츄부 지방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니가타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도야마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이시카와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후쿠이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야마나시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나가노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기후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시즈오카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아이치 현</a:t>
            </a:r>
            <a:endParaRPr lang="ko-KR" altLang="en-US"/>
          </a:p>
        </p:txBody>
      </p:sp>
      <p:sp>
        <p:nvSpPr>
          <p:cNvPr id="10" name=""/>
          <p:cNvSpPr txBox="1"/>
          <p:nvPr/>
        </p:nvSpPr>
        <p:spPr>
          <a:xfrm>
            <a:off x="3932765" y="3989938"/>
            <a:ext cx="2047221" cy="2276475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 b="1"/>
              <a:t> 킨키 지방</a:t>
            </a:r>
            <a:endParaRPr lang="ko-KR" altLang="en-US" b="1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b="0"/>
              <a:t>      </a:t>
            </a:r>
            <a:r>
              <a:rPr lang="en-US" altLang="ko-KR" b="0"/>
              <a:t>-</a:t>
            </a:r>
            <a:r>
              <a:rPr lang="ko-KR" altLang="en-US" b="0"/>
              <a:t> 오사카 부</a:t>
            </a:r>
            <a:endParaRPr lang="ko-KR" altLang="en-US" b="0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b="0"/>
              <a:t>      </a:t>
            </a:r>
            <a:r>
              <a:rPr lang="en-US" altLang="ko-KR" b="0"/>
              <a:t>-</a:t>
            </a:r>
            <a:r>
              <a:rPr lang="ko-KR" altLang="en-US" b="0"/>
              <a:t> 교토 부</a:t>
            </a:r>
            <a:endParaRPr lang="ko-KR" altLang="en-US" b="0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b="0"/>
              <a:t>      </a:t>
            </a:r>
            <a:r>
              <a:rPr lang="en-US" altLang="ko-KR" b="0"/>
              <a:t>-</a:t>
            </a:r>
            <a:r>
              <a:rPr lang="ko-KR" altLang="en-US" b="0"/>
              <a:t> 미에 현</a:t>
            </a:r>
            <a:endParaRPr lang="ko-KR" altLang="en-US" b="0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b="0"/>
              <a:t>      </a:t>
            </a:r>
            <a:r>
              <a:rPr lang="en-US" altLang="ko-KR" b="0"/>
              <a:t>-</a:t>
            </a:r>
            <a:r>
              <a:rPr lang="ko-KR" altLang="en-US" b="0"/>
              <a:t> 시가 현</a:t>
            </a:r>
            <a:endParaRPr lang="ko-KR" altLang="en-US" b="0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b="0"/>
              <a:t>      </a:t>
            </a:r>
            <a:r>
              <a:rPr lang="en-US" altLang="ko-KR" b="0"/>
              <a:t>-</a:t>
            </a:r>
            <a:r>
              <a:rPr lang="ko-KR" altLang="en-US" b="0"/>
              <a:t> 효고 현</a:t>
            </a:r>
            <a:endParaRPr lang="ko-KR" altLang="en-US" b="0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b="0"/>
              <a:t>      </a:t>
            </a:r>
            <a:r>
              <a:rPr lang="en-US" altLang="ko-KR" b="0"/>
              <a:t>-</a:t>
            </a:r>
            <a:r>
              <a:rPr lang="ko-KR" altLang="en-US" b="0"/>
              <a:t> 나라 현</a:t>
            </a:r>
            <a:endParaRPr lang="ko-KR" altLang="en-US" b="0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b="0"/>
              <a:t>      </a:t>
            </a:r>
            <a:r>
              <a:rPr lang="en-US" altLang="ko-KR" b="0"/>
              <a:t>-</a:t>
            </a:r>
            <a:r>
              <a:rPr lang="ko-KR" altLang="en-US" b="0"/>
              <a:t> 와카야마 현</a:t>
            </a:r>
            <a:endParaRPr lang="ko-KR" altLang="en-US" b="0"/>
          </a:p>
        </p:txBody>
      </p:sp>
      <p:sp>
        <p:nvSpPr>
          <p:cNvPr id="12" name=""/>
          <p:cNvSpPr txBox="1"/>
          <p:nvPr/>
        </p:nvSpPr>
        <p:spPr>
          <a:xfrm>
            <a:off x="7535334" y="1154429"/>
            <a:ext cx="2349500" cy="1453516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</a:t>
            </a:r>
            <a:r>
              <a:rPr lang="ko-KR" altLang="en-US" b="1"/>
              <a:t>츄코쿠 지방</a:t>
            </a:r>
            <a:endParaRPr lang="en-US" altLang="ko-KR" b="0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b="0"/>
              <a:t>      </a:t>
            </a:r>
            <a:r>
              <a:rPr lang="en-US" altLang="ko-KR" b="0"/>
              <a:t>-</a:t>
            </a:r>
            <a:r>
              <a:rPr lang="ko-KR" altLang="en-US" b="0"/>
              <a:t> 히로시마 현</a:t>
            </a:r>
            <a:endParaRPr lang="ko-KR" altLang="en-US" b="0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b="0"/>
              <a:t>      </a:t>
            </a:r>
            <a:r>
              <a:rPr lang="en-US" altLang="ko-KR" b="0"/>
              <a:t>-</a:t>
            </a:r>
            <a:r>
              <a:rPr lang="ko-KR" altLang="en-US" b="0"/>
              <a:t> 오카야마 현</a:t>
            </a:r>
            <a:endParaRPr lang="ko-KR" altLang="en-US" b="0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b="0"/>
              <a:t>      </a:t>
            </a:r>
            <a:r>
              <a:rPr lang="en-US" altLang="ko-KR" b="0"/>
              <a:t>-</a:t>
            </a:r>
            <a:r>
              <a:rPr lang="ko-KR" altLang="en-US" b="0"/>
              <a:t> 돗토리 현</a:t>
            </a:r>
            <a:endParaRPr lang="ko-KR" altLang="en-US" b="0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b="0"/>
              <a:t>      </a:t>
            </a:r>
            <a:r>
              <a:rPr lang="en-US" altLang="ko-KR" b="0"/>
              <a:t>-</a:t>
            </a:r>
            <a:r>
              <a:rPr lang="ko-KR" altLang="en-US" b="0"/>
              <a:t> 야마구치 현</a:t>
            </a:r>
            <a:endParaRPr lang="ko-KR" altLang="en-US" b="0"/>
          </a:p>
        </p:txBody>
      </p:sp>
      <p:sp>
        <p:nvSpPr>
          <p:cNvPr id="13" name=""/>
          <p:cNvSpPr txBox="1"/>
          <p:nvPr/>
        </p:nvSpPr>
        <p:spPr>
          <a:xfrm>
            <a:off x="7535334" y="2607945"/>
            <a:ext cx="2349500" cy="1182370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</a:t>
            </a:r>
            <a:r>
              <a:rPr lang="ko-KR" altLang="en-US" b="1"/>
              <a:t>시코쿠 지방</a:t>
            </a:r>
            <a:endParaRPr lang="en-US" altLang="ko-KR" b="0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b="0"/>
              <a:t>      </a:t>
            </a:r>
            <a:r>
              <a:rPr lang="en-US" altLang="ko-KR" b="0"/>
              <a:t>-</a:t>
            </a:r>
            <a:r>
              <a:rPr lang="ko-KR" altLang="en-US" b="0"/>
              <a:t> 카가와 현</a:t>
            </a:r>
            <a:endParaRPr lang="ko-KR" altLang="en-US" b="0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b="0"/>
              <a:t>      </a:t>
            </a:r>
            <a:r>
              <a:rPr lang="en-US" altLang="ko-KR" b="0"/>
              <a:t>-</a:t>
            </a:r>
            <a:r>
              <a:rPr lang="ko-KR" altLang="en-US" b="0"/>
              <a:t> 에히메 현</a:t>
            </a:r>
            <a:endParaRPr lang="ko-KR" altLang="en-US" b="0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b="0"/>
              <a:t>      </a:t>
            </a:r>
            <a:r>
              <a:rPr lang="en-US" altLang="ko-KR" b="0"/>
              <a:t>-</a:t>
            </a:r>
            <a:r>
              <a:rPr lang="ko-KR" altLang="en-US" b="0"/>
              <a:t> 도쿠시마 현</a:t>
            </a:r>
            <a:endParaRPr lang="ko-KR" altLang="en-US" b="0"/>
          </a:p>
        </p:txBody>
      </p:sp>
      <p:sp>
        <p:nvSpPr>
          <p:cNvPr id="16" name=""/>
          <p:cNvSpPr txBox="1"/>
          <p:nvPr/>
        </p:nvSpPr>
        <p:spPr>
          <a:xfrm>
            <a:off x="7535334" y="3790315"/>
            <a:ext cx="1862668" cy="2008505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 b="1"/>
              <a:t> 큐슈 지방               </a:t>
            </a:r>
            <a:endParaRPr lang="ko-KR" altLang="en-US" b="1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b="1"/>
              <a:t>    </a:t>
            </a:r>
            <a:r>
              <a:rPr lang="en-US" altLang="ko-KR"/>
              <a:t>-</a:t>
            </a:r>
            <a:r>
              <a:rPr lang="ko-KR" altLang="en-US"/>
              <a:t> 사가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</a:t>
            </a:r>
            <a:r>
              <a:rPr lang="en-US" altLang="ko-KR"/>
              <a:t>-</a:t>
            </a:r>
            <a:r>
              <a:rPr lang="ko-KR" altLang="en-US"/>
              <a:t> 구마모토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</a:t>
            </a:r>
            <a:r>
              <a:rPr lang="en-US" altLang="ko-KR"/>
              <a:t>-</a:t>
            </a:r>
            <a:r>
              <a:rPr lang="ko-KR" altLang="en-US"/>
              <a:t> 오이타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</a:t>
            </a:r>
            <a:r>
              <a:rPr lang="en-US" altLang="ko-KR"/>
              <a:t>-</a:t>
            </a:r>
            <a:r>
              <a:rPr lang="ko-KR" altLang="en-US"/>
              <a:t> 후쿠오카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</a:t>
            </a:r>
            <a:r>
              <a:rPr lang="en-US" altLang="ko-KR"/>
              <a:t>-</a:t>
            </a:r>
            <a:r>
              <a:rPr lang="ko-KR" altLang="en-US"/>
              <a:t> 나가사키 현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</a:t>
            </a:r>
            <a:r>
              <a:rPr lang="en-US" altLang="ko-KR"/>
              <a:t>-</a:t>
            </a:r>
            <a:r>
              <a:rPr lang="ko-KR" altLang="en-US"/>
              <a:t> 가고시마 현</a:t>
            </a:r>
            <a:endParaRPr lang="ko-KR" altLang="en-US"/>
          </a:p>
        </p:txBody>
      </p:sp>
      <p:sp>
        <p:nvSpPr>
          <p:cNvPr id="17" name=""/>
          <p:cNvSpPr txBox="1"/>
          <p:nvPr/>
        </p:nvSpPr>
        <p:spPr>
          <a:xfrm>
            <a:off x="7535334" y="5798820"/>
            <a:ext cx="1862668" cy="904874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</a:t>
            </a:r>
            <a:r>
              <a:rPr lang="ko-KR" altLang="en-US" b="1"/>
              <a:t>오키나와 </a:t>
            </a:r>
            <a:endParaRPr lang="ko-KR" altLang="en-US" b="1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b="1"/>
              <a:t>    </a:t>
            </a:r>
            <a:r>
              <a:rPr lang="en-US" altLang="ko-KR" b="0"/>
              <a:t>-</a:t>
            </a:r>
            <a:r>
              <a:rPr lang="ko-KR" altLang="en-US" b="0"/>
              <a:t> 오키나와 현</a:t>
            </a:r>
            <a:endParaRPr lang="ko-KR" altLang="en-US" b="0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b="1"/>
              <a:t>     </a:t>
            </a:r>
            <a:endParaRPr lang="ko-KR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  <p:bldP spid="5" grpId="2" animBg="1"/>
      <p:bldP spid="6" grpId="3" animBg="1"/>
      <p:bldP spid="8" grpId="4" animBg="1"/>
      <p:bldP spid="9" grpId="5" animBg="1"/>
      <p:bldP spid="10" grpId="6" animBg="1"/>
      <p:bldP spid="12" grpId="7" animBg="1"/>
      <p:bldP spid="13" grpId="8" animBg="1"/>
      <p:bldP spid="16" grpId="9" animBg="1"/>
      <p:bldP spid="17" grpId="10" animBg="1"/>
    </p:bld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츄부 지방</a:t>
            </a:r>
            <a:r>
              <a:rPr lang="en-US" altLang="ko-KR"/>
              <a:t>(</a:t>
            </a:r>
            <a:r>
              <a:rPr lang="ko-KR" altLang="en-US"/>
              <a:t>니가타 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1071546"/>
            <a:ext cx="4607734" cy="3073676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니가타 현</a:t>
            </a:r>
            <a:r>
              <a:rPr lang="en-US" altLang="ko-KR"/>
              <a:t>(新潟県)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현재소재지 </a:t>
            </a:r>
            <a:r>
              <a:rPr lang="en-US" altLang="ko-KR" sz="1800"/>
              <a:t>:</a:t>
            </a:r>
            <a:r>
              <a:rPr lang="ko-KR" altLang="en-US" sz="1800"/>
              <a:t> 니가타시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</a:t>
            </a:r>
            <a:r>
              <a:rPr lang="en-US" altLang="ko-KR" sz="1800"/>
              <a:t>-</a:t>
            </a:r>
            <a:r>
              <a:rPr lang="ko-KR" altLang="en-US" sz="1800"/>
              <a:t> 일본의 유명한 쌀 생산지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</a:t>
            </a:r>
            <a:r>
              <a:rPr lang="en-US" altLang="ko-KR" sz="1800"/>
              <a:t>-</a:t>
            </a:r>
            <a:r>
              <a:rPr lang="ko-KR" altLang="en-US" sz="1800"/>
              <a:t> 조에츠 신칸센와 간에츠 자동차도가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 있어 도쿄와 연결되어 있다</a:t>
            </a:r>
            <a:r>
              <a:rPr lang="en-US" altLang="ko-KR" sz="1800"/>
              <a:t>.</a:t>
            </a:r>
            <a:endParaRPr lang="en-US" altLang="ko-KR" sz="1800"/>
          </a:p>
          <a:p>
            <a:pPr marL="0" indent="0">
              <a:buNone/>
              <a:defRPr/>
            </a:pPr>
            <a:r>
              <a:rPr lang="ko-KR" altLang="en-US" sz="1800"/>
              <a:t>     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 위키백과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54748" y="1071546"/>
            <a:ext cx="2870730" cy="287073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609599" y="4330430"/>
            <a:ext cx="10010776" cy="363490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관광명소 </a:t>
            </a:r>
            <a:r>
              <a:rPr lang="en-US" altLang="ko-KR"/>
              <a:t>:</a:t>
            </a:r>
            <a:r>
              <a:rPr lang="ko-KR" altLang="en-US"/>
              <a:t>  마린피아 니혼카이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Befco</a:t>
            </a:r>
            <a:r>
              <a:rPr lang="ko-KR" altLang="en-US"/>
              <a:t> 바카우케 전망대</a:t>
            </a:r>
            <a:r>
              <a:rPr lang="en-US" altLang="ko-KR"/>
              <a:t>,</a:t>
            </a:r>
            <a:r>
              <a:rPr lang="ko-KR" altLang="en-US"/>
              <a:t> 하쿠산 공원   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008187" y="4839440"/>
            <a:ext cx="2963333" cy="1587500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810654" y="4786524"/>
            <a:ext cx="1640416" cy="1640416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252352" y="4680690"/>
            <a:ext cx="1746250" cy="174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츄부 지방</a:t>
            </a:r>
            <a:r>
              <a:rPr lang="en-US" altLang="ko-KR"/>
              <a:t>(</a:t>
            </a:r>
            <a:r>
              <a:rPr lang="ko-KR" altLang="en-US"/>
              <a:t>도야마 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1071546"/>
            <a:ext cx="4885548" cy="2571638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도야마 현</a:t>
            </a:r>
            <a:r>
              <a:rPr lang="en-US" altLang="ko-KR"/>
              <a:t>(富山県)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ko-KR" altLang="en-US" sz="1800"/>
              <a:t> </a:t>
            </a:r>
            <a:r>
              <a:rPr lang="en-US" altLang="ko-KR" sz="1800"/>
              <a:t>-</a:t>
            </a:r>
            <a:r>
              <a:rPr lang="ko-KR" altLang="en-US" sz="1800"/>
              <a:t> 현청소재지 </a:t>
            </a:r>
            <a:r>
              <a:rPr lang="en-US" altLang="ko-KR" sz="1800"/>
              <a:t>:</a:t>
            </a:r>
            <a:r>
              <a:rPr lang="ko-KR" altLang="en-US" sz="1800"/>
              <a:t> 도야마 시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ko-KR" altLang="en-US" sz="1800"/>
              <a:t> </a:t>
            </a:r>
            <a:r>
              <a:rPr lang="en-US" altLang="ko-KR" sz="1800"/>
              <a:t>-</a:t>
            </a:r>
            <a:r>
              <a:rPr lang="ko-KR" altLang="en-US" sz="1800"/>
              <a:t> YKK</a:t>
            </a:r>
            <a:r>
              <a:rPr lang="en-US" altLang="ko-KR" sz="1800"/>
              <a:t>,</a:t>
            </a:r>
            <a:r>
              <a:rPr lang="ko-KR" altLang="en-US" sz="1800"/>
              <a:t> 3협타치야마 등 대기업 금속제품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메이커의 발상지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</a:t>
            </a:r>
            <a:r>
              <a:rPr lang="en-US" altLang="ko-KR" sz="1800"/>
              <a:t>-</a:t>
            </a:r>
            <a:r>
              <a:rPr lang="ko-KR" altLang="en-US" sz="1800"/>
              <a:t>  일본에서 가장 자치체가 적은 현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위키백과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810654" y="997350"/>
            <a:ext cx="3399895" cy="3148541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042457" y="4145892"/>
            <a:ext cx="8374063" cy="367053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한컴바탕"/>
              <a:buChar char="★"/>
              <a:defRPr/>
            </a:pPr>
            <a:r>
              <a:rPr lang="ko-KR" altLang="en-US"/>
              <a:t> 관광 명소 </a:t>
            </a:r>
            <a:r>
              <a:rPr lang="en-US" altLang="ko-KR"/>
              <a:t>:</a:t>
            </a:r>
            <a:r>
              <a:rPr lang="ko-KR" altLang="en-US"/>
              <a:t> 도야마 성</a:t>
            </a:r>
            <a:r>
              <a:rPr lang="en-US" altLang="ko-KR"/>
              <a:t>,</a:t>
            </a:r>
            <a:r>
              <a:rPr lang="ko-KR" altLang="en-US"/>
              <a:t> 도야마 유리 박물관</a:t>
            </a:r>
            <a:r>
              <a:rPr lang="en-US" altLang="ko-KR"/>
              <a:t>,</a:t>
            </a:r>
            <a:r>
              <a:rPr lang="ko-KR" altLang="en-US"/>
              <a:t> 후간 운가 긴스이 공원</a:t>
            </a: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트립어드바이저</a:t>
            </a:r>
            <a:r>
              <a:rPr lang="en-US" altLang="ko-KR" sz="900"/>
              <a:t>)</a:t>
            </a:r>
            <a:r>
              <a:rPr lang="ko-KR" altLang="en-US" sz="900"/>
              <a:t>  </a:t>
            </a:r>
            <a:endParaRPr lang="ko-KR" altLang="en-US" sz="900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42458" y="4512945"/>
            <a:ext cx="3330856" cy="1923522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812770" y="4565863"/>
            <a:ext cx="2108729" cy="1909197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273397" y="4537908"/>
            <a:ext cx="1937152" cy="1937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츄부 지방</a:t>
            </a:r>
            <a:r>
              <a:rPr lang="en-US" altLang="ko-KR"/>
              <a:t>(</a:t>
            </a:r>
            <a:r>
              <a:rPr lang="ko-KR" altLang="en-US"/>
              <a:t>이시카와 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993244" y="1071545"/>
            <a:ext cx="5102755" cy="2994302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이시카와 현</a:t>
            </a:r>
            <a:r>
              <a:rPr lang="en-US" altLang="ko-KR"/>
              <a:t>(石川県)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현청소재지 </a:t>
            </a:r>
            <a:r>
              <a:rPr lang="en-US" altLang="ko-KR" sz="1800"/>
              <a:t>:</a:t>
            </a:r>
            <a:r>
              <a:rPr lang="ko-KR" altLang="en-US" sz="1800"/>
              <a:t> 가나자와 시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</a:t>
            </a:r>
            <a:r>
              <a:rPr lang="en-US" altLang="ko-KR" sz="1800"/>
              <a:t>-</a:t>
            </a:r>
            <a:r>
              <a:rPr lang="ko-KR" altLang="en-US" sz="1800"/>
              <a:t> 남북으로 길쭉하고 가운데 부분이 잘록한   모래시계나 알파벳 F와 같은 형상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</a:t>
            </a:r>
            <a:r>
              <a:rPr lang="en-US" altLang="ko-KR" sz="1800"/>
              <a:t>-</a:t>
            </a:r>
            <a:r>
              <a:rPr lang="ko-KR" altLang="en-US" sz="1800"/>
              <a:t> </a:t>
            </a:r>
            <a:r>
              <a:rPr lang="en-US" altLang="ko-KR" sz="1800"/>
              <a:t>예술성이 높은 전통 기술이 계승</a:t>
            </a:r>
            <a:endParaRPr lang="en-US" altLang="ko-KR" sz="1800"/>
          </a:p>
          <a:p>
            <a:pPr marL="0" indent="0">
              <a:buNone/>
              <a:defRPr/>
            </a:pPr>
            <a:r>
              <a:rPr lang="ko-KR" altLang="en-US" sz="1800"/>
              <a:t>         </a:t>
            </a:r>
            <a:r>
              <a:rPr lang="en-US" altLang="ko-KR" sz="1800"/>
              <a:t>(</a:t>
            </a:r>
            <a:r>
              <a:rPr lang="ko-KR" altLang="en-US" sz="1800"/>
              <a:t>노가쿠의 가가호세이</a:t>
            </a:r>
            <a:r>
              <a:rPr lang="en-US" altLang="ko-KR" sz="1800"/>
              <a:t>,</a:t>
            </a:r>
            <a:r>
              <a:rPr lang="ko-KR" altLang="en-US" sz="1800"/>
              <a:t> 오히야키 등</a:t>
            </a:r>
            <a:r>
              <a:rPr lang="en-US" altLang="ko-KR" sz="1800"/>
              <a:t>)</a:t>
            </a:r>
            <a:endParaRPr lang="en-US" altLang="ko-KR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위키백과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1071546"/>
            <a:ext cx="3238500" cy="32385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993244" y="4310046"/>
            <a:ext cx="8341256" cy="364824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관광 명소 </a:t>
            </a:r>
            <a:r>
              <a:rPr lang="en-US" altLang="ko-KR"/>
              <a:t>:</a:t>
            </a:r>
            <a:r>
              <a:rPr lang="ko-KR" altLang="en-US"/>
              <a:t> 유노쿠니 노 모리</a:t>
            </a:r>
            <a:r>
              <a:rPr lang="en-US" altLang="ko-KR"/>
              <a:t>,</a:t>
            </a:r>
            <a:r>
              <a:rPr lang="ko-KR" altLang="en-US"/>
              <a:t> 히가시차야 거리</a:t>
            </a:r>
            <a:r>
              <a:rPr lang="en-US" altLang="ko-KR"/>
              <a:t>,</a:t>
            </a:r>
            <a:r>
              <a:rPr lang="ko-KR" altLang="en-US"/>
              <a:t> 겐로쿠엔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65780" y="4674870"/>
            <a:ext cx="2819400" cy="1619250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577166" y="4674870"/>
            <a:ext cx="2466975" cy="1619249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477125" y="4674870"/>
            <a:ext cx="2619375" cy="161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츄부 지방</a:t>
            </a:r>
            <a:r>
              <a:rPr lang="en-US" altLang="ko-KR"/>
              <a:t>(</a:t>
            </a:r>
            <a:r>
              <a:rPr lang="ko-KR" altLang="en-US"/>
              <a:t>후쿠이 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919410" y="1071546"/>
            <a:ext cx="4475444" cy="333375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후쿠이 현</a:t>
            </a:r>
            <a:r>
              <a:rPr lang="en-US" altLang="ko-KR"/>
              <a:t>(福井県)</a:t>
            </a:r>
            <a:endParaRPr lang="en-US" altLang="ko-KR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현청소재지 </a:t>
            </a:r>
            <a:r>
              <a:rPr lang="en-US" altLang="ko-KR" sz="1800"/>
              <a:t>:</a:t>
            </a:r>
            <a:r>
              <a:rPr lang="ko-KR" altLang="en-US" sz="1800"/>
              <a:t> 후쿠이 시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전 지역 폭설 지역</a:t>
            </a:r>
            <a:r>
              <a:rPr lang="en-US" altLang="ko-KR" sz="1800"/>
              <a:t>(</a:t>
            </a:r>
            <a:r>
              <a:rPr lang="ko-KR" altLang="en-US" sz="1800"/>
              <a:t>강수량 多</a:t>
            </a:r>
            <a:r>
              <a:rPr lang="en-US" altLang="ko-KR" sz="1800"/>
              <a:t>)</a:t>
            </a:r>
            <a:endParaRPr lang="en-US" altLang="ko-KR" sz="1800"/>
          </a:p>
          <a:p>
            <a:pPr marL="0" indent="0">
              <a:buNone/>
              <a:defRPr/>
            </a:pPr>
            <a:endParaRPr lang="en-US" altLang="ko-KR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</a:t>
            </a:r>
            <a:r>
              <a:rPr lang="en-US" altLang="ko-KR" sz="1800"/>
              <a:t>2</a:t>
            </a:r>
            <a:r>
              <a:rPr lang="ko-KR" altLang="en-US" sz="1800"/>
              <a:t>차</a:t>
            </a:r>
            <a:r>
              <a:rPr lang="en-US" altLang="ko-KR" sz="1800"/>
              <a:t>,</a:t>
            </a:r>
            <a:r>
              <a:rPr lang="ko-KR" altLang="en-US" sz="1800"/>
              <a:t> </a:t>
            </a:r>
            <a:r>
              <a:rPr lang="en-US" altLang="ko-KR" sz="1800"/>
              <a:t>3</a:t>
            </a:r>
            <a:r>
              <a:rPr lang="ko-KR" altLang="en-US" sz="1800"/>
              <a:t>차 산업이 주를 이루며</a:t>
            </a:r>
            <a:r>
              <a:rPr lang="en-US" altLang="ko-KR" sz="1800"/>
              <a:t>,</a:t>
            </a:r>
            <a:r>
              <a:rPr lang="ko-KR" altLang="en-US" sz="1800"/>
              <a:t>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공업 매우 번성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 위키백과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1071546"/>
            <a:ext cx="3188230" cy="318823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082146" y="4405297"/>
            <a:ext cx="8479895" cy="364823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한컴바탕"/>
              <a:buChar char="★"/>
              <a:defRPr/>
            </a:pPr>
            <a:r>
              <a:rPr lang="ko-KR" altLang="en-US"/>
              <a:t> 관광 명소 </a:t>
            </a:r>
            <a:r>
              <a:rPr lang="en-US" altLang="ko-KR"/>
              <a:t>:</a:t>
            </a:r>
            <a:r>
              <a:rPr lang="ko-KR" altLang="en-US"/>
              <a:t> 후쿠이 공룡박물관</a:t>
            </a:r>
            <a:r>
              <a:rPr lang="en-US" altLang="ko-KR"/>
              <a:t>,</a:t>
            </a:r>
            <a:r>
              <a:rPr lang="ko-KR" altLang="en-US"/>
              <a:t> 프리즘 후쿠이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Happiring</a:t>
            </a:r>
            <a:endParaRPr lang="en-US" altLang="ko-KR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82146" y="4770120"/>
            <a:ext cx="3135312" cy="1666874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00525" y="4770120"/>
            <a:ext cx="2420258" cy="1703954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690115" y="4721701"/>
            <a:ext cx="2404616" cy="1715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츄부 지역</a:t>
            </a:r>
            <a:r>
              <a:rPr lang="en-US" altLang="ko-KR"/>
              <a:t>(</a:t>
            </a:r>
            <a:r>
              <a:rPr lang="ko-KR" altLang="en-US"/>
              <a:t>야마나시 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1071545"/>
            <a:ext cx="4700339" cy="279586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야마나시 현</a:t>
            </a:r>
            <a:r>
              <a:rPr lang="en-US" altLang="ko-KR"/>
              <a:t>(山梨県)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현청소재지 </a:t>
            </a:r>
            <a:r>
              <a:rPr lang="en-US" altLang="ko-KR" sz="1800"/>
              <a:t>:</a:t>
            </a:r>
            <a:r>
              <a:rPr lang="ko-KR" altLang="en-US" sz="1800"/>
              <a:t> 고후 시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</a:t>
            </a:r>
            <a:endParaRPr lang="en-US" altLang="ko-KR" sz="1800"/>
          </a:p>
          <a:p>
            <a:pPr marL="0" indent="0">
              <a:buNone/>
              <a:defRPr/>
            </a:pPr>
            <a:r>
              <a:rPr lang="ko-KR" altLang="en-US" sz="1800"/>
              <a:t>       </a:t>
            </a:r>
            <a:r>
              <a:rPr lang="en-US" altLang="ko-KR" sz="1800"/>
              <a:t>-</a:t>
            </a:r>
            <a:r>
              <a:rPr lang="ko-KR" altLang="en-US" sz="1800"/>
              <a:t> 과일 생산 활발</a:t>
            </a:r>
            <a:r>
              <a:rPr lang="en-US" altLang="ko-KR" sz="1800"/>
              <a:t>(</a:t>
            </a:r>
            <a:r>
              <a:rPr lang="ko-KR" altLang="en-US" sz="1800"/>
              <a:t>포도</a:t>
            </a:r>
            <a:r>
              <a:rPr lang="en-US" altLang="ko-KR" sz="1800"/>
              <a:t>,</a:t>
            </a:r>
            <a:r>
              <a:rPr lang="ko-KR" altLang="en-US" sz="1800"/>
              <a:t> 복숭아</a:t>
            </a:r>
            <a:r>
              <a:rPr lang="en-US" altLang="ko-KR" sz="1800"/>
              <a:t>,</a:t>
            </a:r>
            <a:r>
              <a:rPr lang="ko-KR" altLang="en-US" sz="1800"/>
              <a:t> 자두 등</a:t>
            </a:r>
            <a:r>
              <a:rPr lang="en-US" altLang="ko-KR" sz="1800"/>
              <a:t>)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</a:t>
            </a:r>
            <a:r>
              <a:rPr lang="en-US" altLang="ko-KR" sz="1800"/>
              <a:t>-</a:t>
            </a:r>
            <a:r>
              <a:rPr lang="ko-KR" altLang="en-US" sz="1800"/>
              <a:t> 상당 규모의 공업기지 존재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  </a:t>
            </a:r>
            <a:r>
              <a:rPr lang="en-US" altLang="ko-KR" sz="1800"/>
              <a:t>(</a:t>
            </a:r>
            <a:r>
              <a:rPr lang="ko-KR" altLang="en-US" sz="1800"/>
              <a:t> 귀금속</a:t>
            </a:r>
            <a:r>
              <a:rPr lang="en-US" altLang="ko-KR" sz="1800"/>
              <a:t>,</a:t>
            </a:r>
            <a:r>
              <a:rPr lang="ko-KR" altLang="en-US" sz="1800"/>
              <a:t> 로봇 산업 활발</a:t>
            </a:r>
            <a:r>
              <a:rPr lang="en-US" altLang="ko-KR" sz="1800"/>
              <a:t>)</a:t>
            </a:r>
            <a:endParaRPr lang="en-US" altLang="ko-KR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 위키백과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6000" y="1071546"/>
            <a:ext cx="3227916" cy="3227916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878167" y="4299462"/>
            <a:ext cx="8863541" cy="365883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관광 명소 </a:t>
            </a:r>
            <a:r>
              <a:rPr lang="en-US" altLang="ko-KR"/>
              <a:t>:</a:t>
            </a:r>
            <a:r>
              <a:rPr lang="ko-KR" altLang="en-US"/>
              <a:t>  가와구치 호</a:t>
            </a:r>
            <a:r>
              <a:rPr lang="en-US" altLang="ko-KR"/>
              <a:t>,</a:t>
            </a:r>
            <a:r>
              <a:rPr lang="ko-KR" altLang="en-US"/>
              <a:t> 시노비노사토 닌자마을</a:t>
            </a:r>
            <a:r>
              <a:rPr lang="en-US" altLang="ko-KR"/>
              <a:t>,</a:t>
            </a:r>
            <a:r>
              <a:rPr lang="ko-KR" altLang="en-US"/>
              <a:t> 후지큐 하이랜드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161520" y="4665345"/>
            <a:ext cx="3142508" cy="1660841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235574" y="4666495"/>
            <a:ext cx="2506134" cy="1659691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633258" y="4666495"/>
            <a:ext cx="2354792" cy="1659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츄부 지방 </a:t>
            </a:r>
            <a:r>
              <a:rPr lang="en-US" altLang="ko-KR"/>
              <a:t>(</a:t>
            </a:r>
            <a:r>
              <a:rPr lang="ko-KR" altLang="en-US"/>
              <a:t>나가노 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1125536" y="1071546"/>
            <a:ext cx="4316693" cy="3378729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나가노 현</a:t>
            </a:r>
            <a:r>
              <a:rPr lang="en-US" altLang="ko-KR"/>
              <a:t>(長野県)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</a:t>
            </a:r>
            <a:r>
              <a:rPr lang="en-US" altLang="ko-KR" sz="1800"/>
              <a:t>-</a:t>
            </a:r>
            <a:r>
              <a:rPr lang="ko-KR" altLang="en-US" sz="1800"/>
              <a:t> 현청소재지 </a:t>
            </a:r>
            <a:r>
              <a:rPr lang="en-US" altLang="ko-KR" sz="1800"/>
              <a:t>:</a:t>
            </a:r>
            <a:r>
              <a:rPr lang="ko-KR" altLang="en-US" sz="1800"/>
              <a:t> 나가노 시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 바다를 접하고 있지 않는 산악지대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제</a:t>
            </a:r>
            <a:r>
              <a:rPr lang="en-US" altLang="ko-KR" sz="1800"/>
              <a:t>18</a:t>
            </a:r>
            <a:r>
              <a:rPr lang="ko-KR" altLang="en-US" sz="1800"/>
              <a:t>회 동계올림픽 개최 지역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도쿄</a:t>
            </a:r>
            <a:r>
              <a:rPr lang="en-US" altLang="ko-KR" sz="1800"/>
              <a:t>,</a:t>
            </a:r>
            <a:r>
              <a:rPr lang="ko-KR" altLang="en-US" sz="1800"/>
              <a:t> 나고야 등의 대학생이 주로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</a:t>
            </a:r>
            <a:r>
              <a:rPr lang="en-US" altLang="ko-KR" sz="1800"/>
              <a:t>MT</a:t>
            </a:r>
            <a:r>
              <a:rPr lang="ko-KR" altLang="en-US" sz="1800"/>
              <a:t>하러 오는 곳 </a:t>
            </a: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위키백과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53187" y="1071546"/>
            <a:ext cx="3048000" cy="304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611312" y="4450275"/>
            <a:ext cx="8069791" cy="367470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관광 명소 </a:t>
            </a:r>
            <a:r>
              <a:rPr lang="en-US" altLang="ko-KR"/>
              <a:t>:</a:t>
            </a:r>
            <a:r>
              <a:rPr lang="ko-KR" altLang="en-US"/>
              <a:t> 지고쿠다니 야생 원숭이 공원</a:t>
            </a:r>
            <a:r>
              <a:rPr lang="en-US" altLang="ko-KR"/>
              <a:t>,</a:t>
            </a:r>
            <a:r>
              <a:rPr lang="ko-KR" altLang="en-US"/>
              <a:t> 마츠모토 성</a:t>
            </a:r>
            <a:r>
              <a:rPr lang="en-US" altLang="ko-KR"/>
              <a:t>,</a:t>
            </a:r>
            <a:r>
              <a:rPr lang="ko-KR" altLang="en-US"/>
              <a:t> 가루이자와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62289" y="4817745"/>
            <a:ext cx="2643186" cy="1762124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810125" y="4817745"/>
            <a:ext cx="2571750" cy="1714500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678210" y="4841557"/>
            <a:ext cx="2571750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킨키 지방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1283212"/>
            <a:ext cx="4541588" cy="3814509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긴키 지방</a:t>
            </a:r>
            <a:r>
              <a:rPr lang="en-US" altLang="ko-KR"/>
              <a:t>(近畿地方)</a:t>
            </a:r>
            <a:endParaRPr lang="en-US" altLang="ko-KR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</a:t>
            </a:r>
            <a:r>
              <a:rPr lang="en-US" altLang="ko-KR" sz="1800"/>
              <a:t>-</a:t>
            </a:r>
            <a:r>
              <a:rPr lang="ko-KR" altLang="en-US"/>
              <a:t> </a:t>
            </a:r>
            <a:r>
              <a:rPr lang="ko-KR" altLang="en-US" sz="1800"/>
              <a:t>간사이 지방이라고도 불림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</a:t>
            </a:r>
            <a:r>
              <a:rPr lang="en-US" altLang="ko-KR" sz="1800"/>
              <a:t>-</a:t>
            </a:r>
            <a:r>
              <a:rPr lang="ko-KR" altLang="en-US" sz="1800"/>
              <a:t> </a:t>
            </a:r>
            <a:r>
              <a:rPr lang="en-US" altLang="ko-KR" sz="1800"/>
              <a:t>아스카</a:t>
            </a:r>
            <a:r>
              <a:rPr lang="ko-KR" altLang="en-US" sz="1800"/>
              <a:t>로</a:t>
            </a:r>
            <a:r>
              <a:rPr lang="en-US" altLang="ko-KR" sz="1800"/>
              <a:t>부터 헤이안쿄에 이르기까지</a:t>
            </a:r>
            <a:endParaRPr lang="en-US" altLang="ko-KR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 왕부</a:t>
            </a:r>
            <a:endParaRPr lang="en-US" altLang="ko-KR" sz="1800"/>
          </a:p>
          <a:p>
            <a:pPr marL="0" indent="0">
              <a:buNone/>
              <a:defRPr/>
            </a:pPr>
            <a:r>
              <a:rPr lang="ko-KR" altLang="en-US" sz="1800"/>
              <a:t>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</a:t>
            </a:r>
            <a:r>
              <a:rPr lang="en-US" altLang="ko-KR" sz="1800"/>
              <a:t>-</a:t>
            </a:r>
            <a:r>
              <a:rPr lang="ko-KR" altLang="en-US" sz="1800"/>
              <a:t> 교토부, 오사카부, 효고현, 나라현,         와카야마현, 시가현의 </a:t>
            </a:r>
            <a:r>
              <a:rPr lang="en-US" altLang="ko-KR" sz="1800"/>
              <a:t>2</a:t>
            </a:r>
            <a:r>
              <a:rPr lang="ko-KR" altLang="en-US" sz="1800"/>
              <a:t>부 </a:t>
            </a:r>
            <a:r>
              <a:rPr lang="en-US" altLang="ko-KR" sz="1800"/>
              <a:t>4</a:t>
            </a:r>
            <a:r>
              <a:rPr lang="ko-KR" altLang="en-US" sz="1800"/>
              <a:t>현으로 구성되어 있음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위키백과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37092" y="1133739"/>
            <a:ext cx="3595907" cy="459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긴키 지방</a:t>
            </a:r>
            <a:r>
              <a:rPr lang="en-US" altLang="ko-KR"/>
              <a:t>(</a:t>
            </a:r>
            <a:r>
              <a:rPr lang="ko-KR" altLang="en-US"/>
              <a:t>오사카 부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1218141" y="1071546"/>
            <a:ext cx="4303464" cy="2862009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오사카 부</a:t>
            </a:r>
            <a:r>
              <a:rPr lang="en-US" altLang="ko-KR"/>
              <a:t>(大阪府)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endParaRPr lang="en-US" altLang="ko-KR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부청소재지 </a:t>
            </a:r>
            <a:r>
              <a:rPr lang="en-US" altLang="ko-KR" sz="1800"/>
              <a:t>:</a:t>
            </a:r>
            <a:r>
              <a:rPr lang="ko-KR" altLang="en-US" sz="1800"/>
              <a:t> 오사카 시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일본 내 </a:t>
            </a:r>
            <a:r>
              <a:rPr lang="en-US" altLang="ko-KR" sz="1800"/>
              <a:t>2</a:t>
            </a:r>
            <a:r>
              <a:rPr lang="ko-KR" altLang="en-US" sz="1800"/>
              <a:t>번째로 많은 인구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긴키 지방의 중심부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철도 노선 및 도로 중심지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경제</a:t>
            </a:r>
            <a:r>
              <a:rPr lang="en-US" altLang="ko-KR" sz="1800"/>
              <a:t>,</a:t>
            </a:r>
            <a:r>
              <a:rPr lang="ko-KR" altLang="en-US" sz="1800"/>
              <a:t> 산업</a:t>
            </a:r>
            <a:r>
              <a:rPr lang="en-US" altLang="ko-KR" sz="1800"/>
              <a:t>,</a:t>
            </a:r>
            <a:r>
              <a:rPr lang="ko-KR" altLang="en-US" sz="1800"/>
              <a:t> 문화</a:t>
            </a:r>
            <a:r>
              <a:rPr lang="en-US" altLang="ko-KR" sz="1800"/>
              <a:t>,</a:t>
            </a:r>
            <a:r>
              <a:rPr lang="ko-KR" altLang="en-US" sz="1800"/>
              <a:t> 교육</a:t>
            </a:r>
            <a:r>
              <a:rPr lang="en-US" altLang="ko-KR" sz="1800"/>
              <a:t>,</a:t>
            </a:r>
            <a:r>
              <a:rPr lang="ko-KR" altLang="en-US" sz="1800"/>
              <a:t> 금융의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중심지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 위키백과</a:t>
            </a:r>
            <a:r>
              <a:rPr lang="en-US" altLang="ko-KR" sz="900"/>
              <a:t>)</a:t>
            </a:r>
            <a:endParaRPr lang="en-US" altLang="ko-KR" sz="1800"/>
          </a:p>
          <a:p>
            <a:pPr marL="0" indent="0">
              <a:buNone/>
              <a:defRPr/>
            </a:pPr>
            <a:endParaRPr lang="ko-KR" altLang="en-US" sz="18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1076056"/>
            <a:ext cx="2857500" cy="28575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439333" y="4110301"/>
            <a:ext cx="7514167" cy="364544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관광 명소 </a:t>
            </a:r>
            <a:r>
              <a:rPr lang="en-US" altLang="ko-KR"/>
              <a:t>:</a:t>
            </a:r>
            <a:r>
              <a:rPr lang="ko-KR" altLang="en-US"/>
              <a:t> 유니버셜 스튜디오 재팬</a:t>
            </a:r>
            <a:r>
              <a:rPr lang="en-US" altLang="ko-KR"/>
              <a:t>,</a:t>
            </a:r>
            <a:r>
              <a:rPr lang="ko-KR" altLang="en-US"/>
              <a:t> 헵파이브</a:t>
            </a:r>
            <a:r>
              <a:rPr lang="en-US" altLang="ko-KR"/>
              <a:t>,</a:t>
            </a:r>
            <a:r>
              <a:rPr lang="ko-KR" altLang="en-US"/>
              <a:t> 텐진바스지 상점가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135453" y="4646824"/>
            <a:ext cx="2772303" cy="1846248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421291" y="4633427"/>
            <a:ext cx="2826293" cy="1882204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20519" y="4646824"/>
            <a:ext cx="2769372" cy="184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츄코쿠 지방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5810654" y="999193"/>
            <a:ext cx="5201055" cy="485961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츄코쿠 지방</a:t>
            </a:r>
            <a:r>
              <a:rPr lang="en-US" altLang="ko-KR"/>
              <a:t>(中国地方)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 돗토리현, 시마네현, 오카야마현, 히로시마현, 야마구치현의 5개 현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</a:t>
            </a:r>
            <a:r>
              <a:rPr lang="en-US" altLang="ko-KR" sz="1800"/>
              <a:t>-</a:t>
            </a:r>
            <a:r>
              <a:rPr lang="ko-KR" altLang="en-US" sz="1800"/>
              <a:t>  최대 도시</a:t>
            </a:r>
            <a:r>
              <a:rPr lang="en-US" altLang="ko-KR" sz="1800"/>
              <a:t>:</a:t>
            </a:r>
            <a:r>
              <a:rPr lang="ko-KR" altLang="en-US" sz="1800"/>
              <a:t> 히로시마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</a:t>
            </a:r>
            <a:r>
              <a:rPr lang="en-US" altLang="ko-KR" sz="1800"/>
              <a:t>-</a:t>
            </a:r>
            <a:r>
              <a:rPr lang="ko-KR" altLang="en-US" sz="1800"/>
              <a:t>  농업과 공업 발달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</a:t>
            </a:r>
            <a:r>
              <a:rPr lang="en-US" altLang="ko-KR" sz="1800"/>
              <a:t>-</a:t>
            </a:r>
            <a:r>
              <a:rPr lang="ko-KR" altLang="en-US" sz="1800"/>
              <a:t>  츄코쿠 방언 사용</a:t>
            </a:r>
            <a:r>
              <a:rPr lang="en-US" altLang="ko-KR" sz="1800"/>
              <a:t>(</a:t>
            </a:r>
            <a:r>
              <a:rPr lang="ko-KR" altLang="en-US" sz="1800"/>
              <a:t>아즈모 방언</a:t>
            </a:r>
            <a:r>
              <a:rPr lang="en-US" altLang="ko-KR" sz="1800"/>
              <a:t>,</a:t>
            </a:r>
            <a:r>
              <a:rPr lang="ko-KR" altLang="en-US" sz="1800"/>
              <a:t> 오카야마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  방언</a:t>
            </a:r>
            <a:r>
              <a:rPr lang="en-US" altLang="ko-KR" sz="1800"/>
              <a:t>,</a:t>
            </a:r>
            <a:r>
              <a:rPr lang="ko-KR" altLang="en-US" sz="1800"/>
              <a:t> 히로시마 방언</a:t>
            </a:r>
            <a:r>
              <a:rPr lang="en-US" altLang="ko-KR" sz="1800"/>
              <a:t>)</a:t>
            </a:r>
            <a:endParaRPr lang="en-US" altLang="ko-KR" sz="1800"/>
          </a:p>
          <a:p>
            <a:pPr marL="0" indent="0">
              <a:buNone/>
              <a:defRPr/>
            </a:pPr>
            <a:r>
              <a:rPr lang="ko-KR" altLang="en-US" sz="1800"/>
              <a:t>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1800"/>
              <a:t>(</a:t>
            </a:r>
            <a:r>
              <a:rPr lang="ko-KR" altLang="en-US" sz="1800"/>
              <a:t>출처 </a:t>
            </a:r>
            <a:r>
              <a:rPr lang="en-US" altLang="ko-KR" sz="1800"/>
              <a:t>:</a:t>
            </a:r>
            <a:r>
              <a:rPr lang="ko-KR" altLang="en-US" sz="1800"/>
              <a:t> 위키백과</a:t>
            </a:r>
            <a:r>
              <a:rPr lang="en-US" altLang="ko-KR" sz="1800"/>
              <a:t>)</a:t>
            </a:r>
            <a:endParaRPr lang="en-US" altLang="ko-KR" sz="18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49854" y="1198561"/>
            <a:ext cx="4325937" cy="4931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츄코쿠 지방</a:t>
            </a:r>
            <a:r>
              <a:rPr lang="en-US" altLang="ko-KR"/>
              <a:t>(</a:t>
            </a:r>
            <a:r>
              <a:rPr lang="ko-KR" altLang="en-US"/>
              <a:t>히로시마 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6000" y="997351"/>
            <a:ext cx="4568047" cy="3104247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히로시마 현</a:t>
            </a:r>
            <a:r>
              <a:rPr lang="en-US" altLang="ko-KR"/>
              <a:t>(広島県)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</a:t>
            </a:r>
            <a:r>
              <a:rPr lang="ko-KR" altLang="en-US" sz="1800"/>
              <a:t> </a:t>
            </a:r>
            <a:r>
              <a:rPr lang="en-US" altLang="ko-KR" sz="1800"/>
              <a:t>-</a:t>
            </a:r>
            <a:r>
              <a:rPr lang="ko-KR" altLang="en-US" sz="1800"/>
              <a:t> 현청소재지</a:t>
            </a:r>
            <a:r>
              <a:rPr lang="en-US" altLang="ko-KR" sz="1800"/>
              <a:t>:</a:t>
            </a:r>
            <a:r>
              <a:rPr lang="ko-KR" altLang="en-US" sz="1800"/>
              <a:t> 히로시마 시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기후는 온화하며</a:t>
            </a:r>
            <a:r>
              <a:rPr lang="en-US" altLang="ko-KR" sz="1800"/>
              <a:t>,</a:t>
            </a:r>
            <a:r>
              <a:rPr lang="ko-KR" altLang="en-US" sz="1800"/>
              <a:t> 해안가 및 비옥한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평야 발달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주요 산업</a:t>
            </a:r>
            <a:r>
              <a:rPr lang="en-US" altLang="ko-KR" sz="1800"/>
              <a:t>:</a:t>
            </a:r>
            <a:r>
              <a:rPr lang="ko-KR" altLang="en-US" sz="1800"/>
              <a:t> 자동차</a:t>
            </a:r>
            <a:r>
              <a:rPr lang="en-US" altLang="ko-KR" sz="1800"/>
              <a:t>,</a:t>
            </a:r>
            <a:r>
              <a:rPr lang="ko-KR" altLang="en-US" sz="1800"/>
              <a:t> 조선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위키백과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75858" y="997351"/>
            <a:ext cx="3501473" cy="3104247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1575858" y="4441032"/>
            <a:ext cx="8541808" cy="367188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관광 명소 </a:t>
            </a:r>
            <a:r>
              <a:rPr lang="en-US" altLang="ko-KR"/>
              <a:t>:</a:t>
            </a:r>
            <a:r>
              <a:rPr lang="ko-KR" altLang="en-US"/>
              <a:t> 미야지마 수족관</a:t>
            </a:r>
            <a:r>
              <a:rPr lang="en-US" altLang="ko-KR"/>
              <a:t>,</a:t>
            </a:r>
            <a:r>
              <a:rPr lang="ko-KR" altLang="en-US"/>
              <a:t>   미야마하 온천</a:t>
            </a:r>
            <a:r>
              <a:rPr lang="en-US" altLang="ko-KR"/>
              <a:t>,</a:t>
            </a:r>
            <a:r>
              <a:rPr lang="ko-KR" altLang="en-US"/>
              <a:t> 오리즈루 타워</a:t>
            </a:r>
            <a:endParaRPr lang="ko-KR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97100" y="4808220"/>
            <a:ext cx="2600831" cy="1735028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217032" y="4808220"/>
            <a:ext cx="2414669" cy="1735028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07866" y="4808220"/>
            <a:ext cx="2342134" cy="1735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1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열도의 특징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1071546"/>
            <a:ext cx="4142318" cy="2885058"/>
          </a:xfrm>
        </p:spPr>
        <p:txBody>
          <a:bodyPr/>
          <a:lstStyle/>
          <a:p>
            <a:pPr>
              <a:defRPr/>
            </a:pPr>
            <a:r>
              <a:rPr lang="ko-KR" altLang="en-US" b="1"/>
              <a:t>지리적 특징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</a:t>
            </a:r>
            <a:r>
              <a:rPr lang="ko-KR" altLang="en-US" sz="1800"/>
              <a:t> </a:t>
            </a:r>
            <a:r>
              <a:rPr lang="en-US" altLang="ko-KR" sz="1800"/>
              <a:t>-</a:t>
            </a:r>
            <a:r>
              <a:rPr lang="ko-KR" altLang="en-US" sz="1800"/>
              <a:t> 크게 홋카이도</a:t>
            </a:r>
            <a:r>
              <a:rPr lang="en-US" altLang="ko-KR" sz="1800"/>
              <a:t>,</a:t>
            </a:r>
            <a:r>
              <a:rPr lang="ko-KR" altLang="en-US" sz="1800"/>
              <a:t> 혼슈</a:t>
            </a:r>
            <a:r>
              <a:rPr lang="en-US" altLang="ko-KR" sz="1800"/>
              <a:t>,</a:t>
            </a:r>
            <a:r>
              <a:rPr lang="ko-KR" altLang="en-US" sz="1800"/>
              <a:t> 시코쿠</a:t>
            </a:r>
            <a:r>
              <a:rPr lang="en-US" altLang="ko-KR" sz="1800"/>
              <a:t>,</a:t>
            </a:r>
            <a:r>
              <a:rPr lang="ko-KR" altLang="en-US" sz="1800"/>
              <a:t> 큐슈 </a:t>
            </a:r>
            <a:r>
              <a:rPr lang="en-US" altLang="ko-KR" sz="1800"/>
              <a:t>4</a:t>
            </a:r>
            <a:r>
              <a:rPr lang="ko-KR" altLang="en-US" sz="1800"/>
              <a:t>개의 섬으로 이루어짐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</a:t>
            </a:r>
            <a:r>
              <a:rPr lang="en-US" altLang="ko-KR" sz="1800"/>
              <a:t>40</a:t>
            </a:r>
            <a:r>
              <a:rPr lang="ko-KR" altLang="en-US" sz="1800"/>
              <a:t>개의 도도부현</a:t>
            </a:r>
            <a:r>
              <a:rPr lang="en-US" altLang="ko-KR" sz="1800"/>
              <a:t>(</a:t>
            </a:r>
            <a:r>
              <a:rPr lang="ko-KR" altLang="en-US" sz="1800"/>
              <a:t>都道府県</a:t>
            </a:r>
            <a:r>
              <a:rPr lang="en-US" altLang="ko-KR" sz="1800"/>
              <a:t>)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으로 이루어짐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1800"/>
              <a:t>  -&gt; </a:t>
            </a:r>
            <a:r>
              <a:rPr lang="ko-KR" altLang="en-US" sz="1800"/>
              <a:t>각 지역 마다의 관광 명소가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확연히 다름</a:t>
            </a:r>
            <a:endParaRPr lang="ko-KR" altLang="en-US" sz="18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51917" y="1071546"/>
            <a:ext cx="6065449" cy="4229141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609599" y="3956604"/>
            <a:ext cx="3708400" cy="1232616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 sz="2400" b="1"/>
              <a:t>기후적 특징</a:t>
            </a:r>
            <a:endParaRPr lang="ko-KR" altLang="en-US" sz="2400" b="1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sz="2400" b="1"/>
              <a:t>    </a:t>
            </a:r>
            <a:r>
              <a:rPr lang="en-US" altLang="ko-KR" sz="1800" b="0"/>
              <a:t>-</a:t>
            </a:r>
            <a:r>
              <a:rPr lang="ko-KR" altLang="en-US" sz="1800" b="0"/>
              <a:t> 길게 뻗어있는 지형 탓에</a:t>
            </a:r>
            <a:endParaRPr lang="ko-KR" altLang="en-US" sz="1800" b="0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 sz="1800" b="0"/>
              <a:t>기후 편차가 심한 편  </a:t>
            </a:r>
            <a:endParaRPr lang="ko-KR" altLang="en-US" sz="1800" b="0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en-US" altLang="ko-KR" sz="900" b="0"/>
              <a:t>(</a:t>
            </a:r>
            <a:r>
              <a:rPr lang="ko-KR" altLang="en-US" sz="900" b="0"/>
              <a:t>출처</a:t>
            </a:r>
            <a:r>
              <a:rPr lang="en-US" altLang="ko-KR" sz="900" b="0"/>
              <a:t>:</a:t>
            </a:r>
            <a:r>
              <a:rPr lang="ko-KR" altLang="en-US" sz="900" b="0"/>
              <a:t>위키백과</a:t>
            </a:r>
            <a:r>
              <a:rPr lang="en-US" altLang="ko-KR" sz="900" b="0"/>
              <a:t>)</a:t>
            </a:r>
            <a:endParaRPr lang="en-US" altLang="ko-KR" sz="900" b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영상 자료</a:t>
            </a:r>
            <a:endParaRPr lang="ko-KR" altLang="en-US"/>
          </a:p>
        </p:txBody>
      </p:sp>
      <p:sp>
        <p:nvSpPr>
          <p:cNvPr id="4" name=""/>
          <p:cNvSpPr txBox="1"/>
          <p:nvPr/>
        </p:nvSpPr>
        <p:spPr>
          <a:xfrm>
            <a:off x="504824" y="4520566"/>
            <a:ext cx="5591175" cy="6362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https://youtu.be/-GCdztnwXyw?si=faHY8KZkwYTAuz4Y</a:t>
            </a:r>
            <a:endParaRPr lang="en-US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20799" y="2133599"/>
            <a:ext cx="3657600" cy="2057400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5372909" y="3110865"/>
            <a:ext cx="5638800" cy="6362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https://youtu.be/BDIatQCRY8I?si=ZW_q3sSnW0-f5ChD</a:t>
            </a:r>
            <a:endParaRPr lang="en-US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31759" y="1022915"/>
            <a:ext cx="3721099" cy="2087949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5372909" y="5599160"/>
            <a:ext cx="5543549" cy="6362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https://youtu.be/p1Cph8tPteM?si=c7O1eLkBW3r6r_SV</a:t>
            </a:r>
            <a:endParaRPr lang="en-US" altLang="en-US"/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540499" y="3535155"/>
            <a:ext cx="3512358" cy="1970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  <p:bldP spid="8" grpId="2" animBg="1"/>
    </p:bldLst>
  </p:timing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endParaRPr lang="ko-KR" altLang="en-US"/>
          </a:p>
          <a:p>
            <a:pPr marL="0" indent="0" algn="ctr">
              <a:buNone/>
              <a:defRPr/>
            </a:pPr>
            <a:endParaRPr lang="ko-KR" altLang="en-US"/>
          </a:p>
          <a:p>
            <a:pPr marL="0" indent="0" algn="ctr">
              <a:buNone/>
              <a:defRPr/>
            </a:pPr>
            <a:endParaRPr lang="ko-KR" altLang="en-US"/>
          </a:p>
          <a:p>
            <a:pPr marL="0" indent="0" algn="ctr">
              <a:buNone/>
              <a:defRPr/>
            </a:pPr>
            <a:endParaRPr lang="ko-KR" altLang="en-US"/>
          </a:p>
          <a:p>
            <a:pPr marL="0" indent="0" algn="ctr">
              <a:buNone/>
              <a:defRPr/>
            </a:pPr>
            <a:r>
              <a:rPr lang="ko-KR" altLang="en-US" sz="4400"/>
              <a:t>감사합니다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</a:t>
            </a:r>
            <a:r>
              <a:rPr lang="en-US" altLang="ko-KR"/>
              <a:t>-</a:t>
            </a:r>
            <a:r>
              <a:rPr lang="ko-KR" altLang="en-US"/>
              <a:t>홋카이도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1071546"/>
            <a:ext cx="4909359" cy="3083575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홋카이도</a:t>
            </a:r>
            <a:r>
              <a:rPr lang="en-US" altLang="ko-KR"/>
              <a:t>(北海道)</a:t>
            </a:r>
            <a:r>
              <a:rPr lang="ko-KR" altLang="en-US"/>
              <a:t> </a:t>
            </a: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위키백과</a:t>
            </a:r>
            <a:r>
              <a:rPr lang="en-US" altLang="ko-KR" sz="900"/>
              <a:t>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일본 열도 최북단의 큰 섬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메이지 유신 즈음 병합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여름과 겨울의 큰 온도차로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눈이 잘 녹지 않음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일본에서 가장 추운 지역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</a:t>
            </a:r>
            <a:r>
              <a:rPr lang="en-US" altLang="ko-KR"/>
              <a:t>-</a:t>
            </a:r>
            <a:r>
              <a:rPr lang="ko-KR" altLang="en-US"/>
              <a:t> 도청소재지</a:t>
            </a:r>
            <a:r>
              <a:rPr lang="en-US" altLang="ko-KR"/>
              <a:t>:</a:t>
            </a:r>
            <a:r>
              <a:rPr lang="ko-KR" altLang="en-US"/>
              <a:t> 삿포로</a:t>
            </a:r>
            <a:r>
              <a:rPr lang="en-US" altLang="ko-KR"/>
              <a:t>(札幌市)</a:t>
            </a:r>
            <a:endParaRPr lang="en-US" altLang="ko-KR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810654" y="1346712"/>
            <a:ext cx="4510292" cy="2808408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751416" y="4155121"/>
            <a:ext cx="9569530" cy="643574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관광 명소</a:t>
            </a:r>
            <a:r>
              <a:rPr lang="en-US" altLang="ko-KR"/>
              <a:t>:</a:t>
            </a:r>
            <a:r>
              <a:rPr lang="ko-KR" altLang="en-US"/>
              <a:t> 오도리 공원</a:t>
            </a:r>
            <a:r>
              <a:rPr lang="en-US" altLang="ko-KR"/>
              <a:t>,</a:t>
            </a:r>
            <a:r>
              <a:rPr lang="ko-KR" altLang="en-US"/>
              <a:t> 삿포로시 시계탑</a:t>
            </a:r>
            <a:r>
              <a:rPr lang="en-US" altLang="ko-KR"/>
              <a:t>,</a:t>
            </a:r>
            <a:r>
              <a:rPr lang="ko-KR" altLang="en-US"/>
              <a:t> 시로이코이비토 파크 </a:t>
            </a: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라쿠텐</a:t>
            </a:r>
            <a:r>
              <a:rPr lang="en-US" altLang="ko-KR" sz="900"/>
              <a:t>)</a:t>
            </a:r>
            <a:r>
              <a:rPr lang="ko-KR" altLang="en-US"/>
              <a:t> </a:t>
            </a:r>
            <a:endParaRPr lang="ko-KR" altLang="en-US"/>
          </a:p>
          <a:p>
            <a:pPr marL="0" indent="0">
              <a:buClr>
                <a:srgbClr val="cea61d"/>
              </a:buClr>
              <a:buFont typeface="함초롬바탕"/>
              <a:buNone/>
              <a:defRPr/>
            </a:pPr>
            <a:r>
              <a:rPr lang="ko-KR" altLang="en-US"/>
              <a:t>     </a:t>
            </a:r>
            <a:endParaRPr lang="en-US" altLang="ko-KR"/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63500" y="4776755"/>
            <a:ext cx="3100889" cy="1640788"/>
          </a:xfrm>
          <a:prstGeom prst="rect">
            <a:avLst/>
          </a:prstGeom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537667" y="4732875"/>
            <a:ext cx="2545973" cy="1684668"/>
          </a:xfrm>
          <a:prstGeom prst="rect">
            <a:avLst/>
          </a:prstGeom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559146" y="4674468"/>
            <a:ext cx="2619375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1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도호쿠 지방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454412" y="1725474"/>
            <a:ext cx="5031722" cy="3407051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도호쿠 지방</a:t>
            </a:r>
            <a:r>
              <a:rPr lang="en-US" altLang="ko-KR"/>
              <a:t>(東北地方)</a:t>
            </a:r>
            <a:endParaRPr lang="en-US" altLang="ko-KR" sz="1800"/>
          </a:p>
          <a:p>
            <a:pPr marL="0" indent="0">
              <a:buNone/>
              <a:defRPr/>
            </a:pPr>
            <a:r>
              <a:rPr lang="en-US" altLang="ko-KR" sz="1800"/>
              <a:t>-</a:t>
            </a:r>
            <a:r>
              <a:rPr lang="ko-KR" altLang="en-US" sz="1800"/>
              <a:t> 아오모리 현</a:t>
            </a:r>
            <a:r>
              <a:rPr lang="en-US" altLang="ko-KR" sz="1800"/>
              <a:t>,</a:t>
            </a:r>
            <a:r>
              <a:rPr lang="ko-KR" altLang="en-US" sz="1800"/>
              <a:t>  이와테 현, 미야기 현, 아키타 현, 야마가타 현, 후쿠시마 현의 6현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1800"/>
              <a:t>-</a:t>
            </a:r>
            <a:r>
              <a:rPr lang="ko-KR" altLang="en-US" sz="1800"/>
              <a:t> 혼슈 면적의 </a:t>
            </a:r>
            <a:r>
              <a:rPr lang="en-US" altLang="ko-KR" sz="1800"/>
              <a:t>30%</a:t>
            </a:r>
            <a:r>
              <a:rPr lang="ko-KR" altLang="en-US" sz="1800"/>
              <a:t> 차지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1800"/>
              <a:t>-</a:t>
            </a:r>
            <a:r>
              <a:rPr lang="ko-KR" altLang="en-US" sz="1800"/>
              <a:t> 모든 현에 신칸센 이용 가능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1800"/>
              <a:t>-</a:t>
            </a:r>
            <a:r>
              <a:rPr lang="ko-KR" altLang="en-US" sz="1800"/>
              <a:t> 겨울철 강설량 적고 건조함</a:t>
            </a:r>
            <a:endParaRPr lang="ko-KR" altLang="en-US" sz="1800"/>
          </a:p>
          <a:p>
            <a:pPr marL="0" indent="0">
              <a:buNone/>
              <a:defRPr/>
            </a:pPr>
            <a:endParaRPr lang="en-US" altLang="ko-KR" sz="9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 위키백과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486134" y="983072"/>
            <a:ext cx="4520408" cy="5166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도호쿠 지방</a:t>
            </a:r>
            <a:r>
              <a:rPr lang="en-US" altLang="ko-KR"/>
              <a:t>(</a:t>
            </a:r>
            <a:r>
              <a:rPr lang="ko-KR" altLang="en-US"/>
              <a:t>아오모리 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1308098" y="1071546"/>
            <a:ext cx="3501775" cy="3565801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아오모리 현</a:t>
            </a:r>
            <a:r>
              <a:rPr lang="en-US" altLang="ko-KR"/>
              <a:t>(青森県)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</a:t>
            </a:r>
            <a:r>
              <a:rPr lang="en-US" altLang="ko-KR" sz="1600"/>
              <a:t>-</a:t>
            </a:r>
            <a:r>
              <a:rPr lang="ko-KR" altLang="en-US" sz="1600"/>
              <a:t> 혼슈 북쪽에 위치</a:t>
            </a:r>
            <a:endParaRPr lang="ko-KR" altLang="en-US" sz="1600"/>
          </a:p>
          <a:p>
            <a:pPr marL="0" indent="0">
              <a:buNone/>
              <a:defRPr/>
            </a:pPr>
            <a:r>
              <a:rPr lang="ko-KR" altLang="en-US" sz="1600"/>
              <a:t>       </a:t>
            </a:r>
            <a:r>
              <a:rPr lang="en-US" altLang="ko-KR" sz="1600"/>
              <a:t>(</a:t>
            </a:r>
            <a:r>
              <a:rPr lang="ko-KR" altLang="en-US" sz="1600"/>
              <a:t>현청소재지</a:t>
            </a:r>
            <a:r>
              <a:rPr lang="en-US" altLang="ko-KR" sz="1600"/>
              <a:t>:</a:t>
            </a:r>
            <a:r>
              <a:rPr lang="ko-KR" altLang="en-US" sz="1600"/>
              <a:t>아오모리시</a:t>
            </a:r>
            <a:r>
              <a:rPr lang="en-US" altLang="ko-KR" sz="1600"/>
              <a:t>)</a:t>
            </a:r>
            <a:r>
              <a:rPr lang="ko-KR" altLang="en-US" sz="1600"/>
              <a:t> </a:t>
            </a:r>
            <a:endParaRPr lang="ko-KR" altLang="en-US" sz="1600"/>
          </a:p>
          <a:p>
            <a:pPr marL="0" indent="0">
              <a:buNone/>
              <a:defRPr/>
            </a:pPr>
            <a:r>
              <a:rPr lang="ko-KR" altLang="en-US" sz="1600"/>
              <a:t>    </a:t>
            </a:r>
            <a:r>
              <a:rPr lang="en-US" altLang="ko-KR" sz="1600"/>
              <a:t>-</a:t>
            </a:r>
            <a:r>
              <a:rPr lang="ko-KR" altLang="en-US" sz="1600"/>
              <a:t> 자연환경이 많이 남아 있음</a:t>
            </a:r>
            <a:endParaRPr lang="ko-KR" altLang="en-US" sz="1600"/>
          </a:p>
          <a:p>
            <a:pPr marL="0" indent="0">
              <a:buNone/>
              <a:defRPr/>
            </a:pPr>
            <a:r>
              <a:rPr lang="ko-KR" altLang="en-US" sz="1600"/>
              <a:t>       </a:t>
            </a:r>
            <a:r>
              <a:rPr lang="en-US" altLang="ko-KR" sz="1600"/>
              <a:t>(</a:t>
            </a:r>
            <a:r>
              <a:rPr lang="ko-KR" altLang="en-US" sz="1600"/>
              <a:t>핫코다 산</a:t>
            </a:r>
            <a:r>
              <a:rPr lang="en-US" altLang="ko-KR" sz="1600"/>
              <a:t>,</a:t>
            </a:r>
            <a:r>
              <a:rPr lang="ko-KR" altLang="en-US" sz="1600"/>
              <a:t> 이와키 산 등</a:t>
            </a:r>
            <a:r>
              <a:rPr lang="en-US" altLang="ko-KR" sz="1600"/>
              <a:t>)</a:t>
            </a:r>
            <a:endParaRPr lang="en-US" altLang="ko-KR" sz="1600"/>
          </a:p>
          <a:p>
            <a:pPr marL="0" indent="0">
              <a:buNone/>
              <a:defRPr/>
            </a:pPr>
            <a:endParaRPr lang="en-US" altLang="ko-KR" sz="1600"/>
          </a:p>
          <a:p>
            <a:pPr marL="0" indent="0">
              <a:buNone/>
              <a:defRPr/>
            </a:pPr>
            <a:r>
              <a:rPr lang="ko-KR" altLang="en-US" sz="1600"/>
              <a:t>    </a:t>
            </a:r>
            <a:r>
              <a:rPr lang="en-US" altLang="ko-KR" sz="1600"/>
              <a:t>-</a:t>
            </a:r>
            <a:r>
              <a:rPr lang="ko-KR" altLang="en-US" sz="1600"/>
              <a:t> 사과</a:t>
            </a:r>
            <a:r>
              <a:rPr lang="en-US" altLang="ko-KR" sz="1600"/>
              <a:t>,</a:t>
            </a:r>
            <a:r>
              <a:rPr lang="ko-KR" altLang="en-US" sz="1600"/>
              <a:t> 마늘의 주요 생산지</a:t>
            </a:r>
            <a:endParaRPr lang="ko-KR" altLang="en-US" sz="1600"/>
          </a:p>
          <a:p>
            <a:pPr marL="0" indent="0">
              <a:buNone/>
              <a:defRPr/>
            </a:pPr>
            <a:r>
              <a:rPr lang="ko-KR" altLang="en-US" sz="1600"/>
              <a:t>    </a:t>
            </a:r>
            <a:endParaRPr lang="ko-KR" altLang="en-US" sz="1600"/>
          </a:p>
          <a:p>
            <a:pPr marL="0" indent="0">
              <a:buNone/>
              <a:defRPr/>
            </a:pPr>
            <a:r>
              <a:rPr lang="ko-KR" altLang="en-US" sz="1600"/>
              <a:t>    </a:t>
            </a:r>
            <a:r>
              <a:rPr lang="en-US" altLang="ko-KR" sz="1600"/>
              <a:t>-</a:t>
            </a:r>
            <a:r>
              <a:rPr lang="ko-KR" altLang="en-US" sz="1600"/>
              <a:t> 고등어</a:t>
            </a:r>
            <a:r>
              <a:rPr lang="en-US" altLang="ko-KR" sz="1600"/>
              <a:t>,</a:t>
            </a:r>
            <a:r>
              <a:rPr lang="ko-KR" altLang="en-US" sz="1600"/>
              <a:t> 오징어 일본 최대 </a:t>
            </a:r>
            <a:endParaRPr lang="ko-KR" altLang="en-US" sz="1600"/>
          </a:p>
          <a:p>
            <a:pPr marL="0" indent="0">
              <a:buNone/>
              <a:defRPr/>
            </a:pPr>
            <a:r>
              <a:rPr lang="ko-KR" altLang="en-US" sz="1600"/>
              <a:t>      어획량 보유</a:t>
            </a:r>
            <a:endParaRPr lang="ko-KR" altLang="en-US" sz="1800"/>
          </a:p>
          <a:p>
            <a:pPr marL="0" indent="0">
              <a:buNone/>
              <a:defRPr/>
            </a:pPr>
            <a:endParaRPr lang="en-US" altLang="ko-KR" sz="9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 위키백과</a:t>
            </a:r>
            <a:r>
              <a:rPr lang="en-US" altLang="ko-KR" sz="900"/>
              <a:t>)</a:t>
            </a:r>
            <a:endParaRPr lang="en-US" altLang="ko-KR" sz="1800"/>
          </a:p>
          <a:p>
            <a:pPr marL="0" indent="0">
              <a:buNone/>
              <a:defRPr/>
            </a:pPr>
            <a:r>
              <a:rPr lang="ko-KR" altLang="en-US" sz="1800"/>
              <a:t>   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</a:t>
            </a:r>
            <a:endParaRPr lang="ko-KR" altLang="en-US" sz="18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1071546"/>
            <a:ext cx="3413123" cy="3413123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308098" y="4637347"/>
            <a:ext cx="8392584" cy="365607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관광명소</a:t>
            </a:r>
            <a:r>
              <a:rPr lang="en-US" altLang="ko-KR"/>
              <a:t>:</a:t>
            </a:r>
            <a:r>
              <a:rPr lang="ko-KR" altLang="en-US"/>
              <a:t> 히로사키 성</a:t>
            </a:r>
            <a:r>
              <a:rPr lang="en-US" altLang="ko-KR"/>
              <a:t>,</a:t>
            </a:r>
            <a:r>
              <a:rPr lang="ko-KR" altLang="en-US"/>
              <a:t> 오이라세 계류</a:t>
            </a:r>
            <a:r>
              <a:rPr lang="en-US" altLang="ko-KR"/>
              <a:t>,</a:t>
            </a:r>
            <a:r>
              <a:rPr lang="ko-KR" altLang="en-US"/>
              <a:t> 다자이 오사무 기념관</a:t>
            </a: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라쿠텐</a:t>
            </a:r>
            <a:r>
              <a:rPr lang="en-US" altLang="ko-KR" sz="900"/>
              <a:t>)</a:t>
            </a:r>
            <a:r>
              <a:rPr lang="ko-KR" altLang="en-US"/>
              <a:t> 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08098" y="5002954"/>
            <a:ext cx="2909819" cy="1530349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36096" y="4997701"/>
            <a:ext cx="2919807" cy="1535602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16335" y="4997701"/>
            <a:ext cx="2788706" cy="1466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도호쿠 지방</a:t>
            </a:r>
            <a:r>
              <a:rPr lang="en-US" altLang="ko-KR"/>
              <a:t>(</a:t>
            </a:r>
            <a:r>
              <a:rPr lang="ko-KR" altLang="en-US"/>
              <a:t>이와테 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768348" y="1071546"/>
            <a:ext cx="4062692" cy="3301218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이와테 현</a:t>
            </a:r>
            <a:r>
              <a:rPr lang="en-US" altLang="ko-KR"/>
              <a:t>(岩手県)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</a:t>
            </a: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ko-KR" altLang="en-US" sz="1800"/>
              <a:t>도호쿠 지방 태평양 연안 위치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</a:t>
            </a:r>
            <a:r>
              <a:rPr lang="en-US" altLang="ko-KR" sz="1800"/>
              <a:t>-</a:t>
            </a:r>
            <a:r>
              <a:rPr lang="ko-KR" altLang="en-US" sz="1800"/>
              <a:t> 현청소재지</a:t>
            </a:r>
            <a:r>
              <a:rPr lang="en-US" altLang="ko-KR" sz="1800"/>
              <a:t>:</a:t>
            </a:r>
            <a:r>
              <a:rPr lang="ko-KR" altLang="en-US" sz="1800"/>
              <a:t>모리오카시</a:t>
            </a:r>
            <a:r>
              <a:rPr lang="en-US" altLang="ko-KR" sz="1800"/>
              <a:t>(盛岡市)</a:t>
            </a:r>
            <a:endParaRPr lang="en-US" altLang="ko-KR" sz="1800"/>
          </a:p>
          <a:p>
            <a:pPr marL="0" indent="0">
              <a:buNone/>
              <a:defRPr/>
            </a:pPr>
            <a:endParaRPr lang="en-US" altLang="ko-KR" sz="1800"/>
          </a:p>
          <a:p>
            <a:pPr marL="0" indent="0">
              <a:buNone/>
              <a:defRPr/>
            </a:pPr>
            <a:r>
              <a:rPr lang="ko-KR" altLang="en-US" sz="1800"/>
              <a:t>    </a:t>
            </a:r>
            <a:r>
              <a:rPr lang="en-US" altLang="ko-KR" sz="1800"/>
              <a:t>-</a:t>
            </a:r>
            <a:r>
              <a:rPr lang="ko-KR" altLang="en-US" sz="1800"/>
              <a:t> 무쓰국의 일부</a:t>
            </a:r>
            <a:r>
              <a:rPr lang="en-US" altLang="ko-KR" sz="1800"/>
              <a:t>(800</a:t>
            </a:r>
            <a:r>
              <a:rPr lang="ko-KR" altLang="en-US" sz="1800"/>
              <a:t>년 경</a:t>
            </a:r>
            <a:r>
              <a:rPr lang="en-US" altLang="ko-KR" sz="1800"/>
              <a:t>)</a:t>
            </a:r>
            <a:endParaRPr lang="en-US" altLang="ko-KR" sz="1800"/>
          </a:p>
          <a:p>
            <a:pPr marL="0" indent="0">
              <a:buNone/>
              <a:defRPr/>
            </a:pPr>
            <a:endParaRPr lang="en-US" altLang="ko-KR" sz="1800"/>
          </a:p>
          <a:p>
            <a:pPr marL="0" indent="0">
              <a:buNone/>
              <a:defRPr/>
            </a:pPr>
            <a:r>
              <a:rPr lang="ko-KR" altLang="en-US" sz="1800"/>
              <a:t>    </a:t>
            </a:r>
            <a:r>
              <a:rPr lang="en-US" altLang="ko-KR" sz="1800"/>
              <a:t>-</a:t>
            </a:r>
            <a:r>
              <a:rPr lang="ko-KR" altLang="en-US" sz="1800"/>
              <a:t> 산지와 바다 간의 바위투성이 해안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존재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위키백과</a:t>
            </a:r>
            <a:r>
              <a:rPr lang="en-US" altLang="ko-KR" sz="900"/>
              <a:t>)</a:t>
            </a:r>
            <a:endParaRPr lang="en-US" altLang="ko-KR" sz="900"/>
          </a:p>
          <a:p>
            <a:pPr marL="0" indent="0">
              <a:buNone/>
              <a:defRPr/>
            </a:pPr>
            <a:r>
              <a:rPr lang="ko-KR" altLang="en-US"/>
              <a:t> 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194827" y="1071546"/>
            <a:ext cx="4776257" cy="2925863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768348" y="4510347"/>
            <a:ext cx="9084735" cy="365337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관광명소 </a:t>
            </a:r>
            <a:r>
              <a:rPr lang="en-US" altLang="ko-KR"/>
              <a:t>:</a:t>
            </a:r>
            <a:r>
              <a:rPr lang="ko-KR" altLang="en-US"/>
              <a:t> 코이와이농장 마키바엔</a:t>
            </a:r>
            <a:r>
              <a:rPr lang="en-US" altLang="ko-KR"/>
              <a:t>,</a:t>
            </a:r>
            <a:r>
              <a:rPr lang="ko-KR" altLang="en-US"/>
              <a:t> 주존지</a:t>
            </a:r>
            <a:r>
              <a:rPr lang="en-US" altLang="ko-KR"/>
              <a:t>,</a:t>
            </a:r>
            <a:r>
              <a:rPr lang="ko-KR" altLang="en-US"/>
              <a:t> 하나마키 온천</a:t>
            </a: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라쿠텐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53584" y="4875684"/>
            <a:ext cx="3070805" cy="1615016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15803" y="4904718"/>
            <a:ext cx="2960393" cy="1556948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03149" y="4875684"/>
            <a:ext cx="2960394" cy="1556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4" presetClass="entr" presetSubtype="4" fill="hold" nodeType="clickEffect" mc:Ignorable="hp" hp:hslPresetID="200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xmlns:mc="http://schemas.openxmlformats.org/markup-compatibility/2006" xmlns:hp="http://schemas.haansoft.com/office/presentation/8.0" transition="in" filter="wipe(up)" mc:Ignorable="hp" hp:hslFilter="wav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도호쿠 지방</a:t>
            </a:r>
            <a:r>
              <a:rPr lang="en-US" altLang="ko-KR"/>
              <a:t>(</a:t>
            </a:r>
            <a:r>
              <a:rPr lang="ko-KR" altLang="en-US"/>
              <a:t>미야기 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980015" y="997351"/>
            <a:ext cx="4094442" cy="3819801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미야기 현</a:t>
            </a:r>
            <a:r>
              <a:rPr lang="en-US" altLang="ko-KR"/>
              <a:t>(宮城県)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</a:t>
            </a:r>
            <a:r>
              <a:rPr lang="en-US" altLang="ko-KR" sz="1800"/>
              <a:t>-</a:t>
            </a:r>
            <a:r>
              <a:rPr lang="ko-KR" altLang="en-US" sz="1800"/>
              <a:t> 도호쿠 지방 태평양 연안 위치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  </a:t>
            </a:r>
            <a:r>
              <a:rPr lang="en-US" altLang="ko-KR" sz="1800"/>
              <a:t>(</a:t>
            </a:r>
            <a:r>
              <a:rPr lang="ko-KR" altLang="en-US" sz="1800"/>
              <a:t>현청소재지</a:t>
            </a:r>
            <a:r>
              <a:rPr lang="en-US" altLang="ko-KR" sz="1800"/>
              <a:t>:</a:t>
            </a:r>
            <a:r>
              <a:rPr lang="ko-KR" altLang="en-US" sz="1800"/>
              <a:t>센다이시</a:t>
            </a:r>
            <a:r>
              <a:rPr lang="en-US" altLang="ko-KR" sz="1800"/>
              <a:t>(仙台市))</a:t>
            </a:r>
            <a:endParaRPr lang="en-US" altLang="ko-KR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무쓰 국의 일부 </a:t>
            </a:r>
            <a:r>
              <a:rPr lang="en-US" altLang="ko-KR" sz="1800"/>
              <a:t>-&gt;</a:t>
            </a:r>
            <a:r>
              <a:rPr lang="ko-KR" altLang="en-US" sz="1800"/>
              <a:t> </a:t>
            </a:r>
            <a:r>
              <a:rPr lang="en-US" altLang="ko-KR" sz="1800"/>
              <a:t>1871</a:t>
            </a:r>
            <a:r>
              <a:rPr lang="ko-KR" altLang="en-US" sz="1800"/>
              <a:t>년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센다이현에서 미야기 현으로 개칭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센다이 항 중심 공업개발 활발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en-US" altLang="ko-KR" sz="1800"/>
              <a:t>-</a:t>
            </a:r>
            <a:r>
              <a:rPr lang="ko-KR" altLang="en-US" sz="1800"/>
              <a:t> 서쪽 산간 지역</a:t>
            </a:r>
            <a:r>
              <a:rPr lang="en-US" altLang="ko-KR" sz="1800"/>
              <a:t>,</a:t>
            </a:r>
            <a:r>
              <a:rPr lang="ko-KR" altLang="en-US" sz="1800"/>
              <a:t> 온천 다수 존재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</a:t>
            </a:r>
            <a:r>
              <a:rPr lang="ko-KR" altLang="en-US" sz="1600"/>
              <a:t> </a:t>
            </a:r>
            <a:r>
              <a:rPr lang="en-US" altLang="ko-KR" sz="1600"/>
              <a:t>(</a:t>
            </a:r>
            <a:r>
              <a:rPr lang="ko-KR" altLang="en-US" sz="1600"/>
              <a:t>나루코(鳴子), 사쿠나미(作並</a:t>
            </a:r>
            <a:r>
              <a:rPr lang="en-US" altLang="ko-KR" sz="1600"/>
              <a:t>)</a:t>
            </a:r>
            <a:r>
              <a:rPr lang="ko-KR" altLang="en-US" sz="1600"/>
              <a:t> 등</a:t>
            </a:r>
            <a:r>
              <a:rPr lang="en-US" altLang="ko-KR" sz="1600"/>
              <a:t>)</a:t>
            </a:r>
            <a:endParaRPr lang="ko-KR" altLang="en-US" sz="1600"/>
          </a:p>
          <a:p>
            <a:pPr marL="0" indent="0">
              <a:buNone/>
              <a:defRPr/>
            </a:pP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위키백과</a:t>
            </a:r>
            <a:r>
              <a:rPr lang="ko-KR" altLang="en-US" sz="1600"/>
              <a:t>  </a:t>
            </a:r>
            <a:endParaRPr lang="ko-KR" altLang="en-US" sz="16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1232550"/>
            <a:ext cx="3233207" cy="3233207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100666" y="4817152"/>
            <a:ext cx="8583084" cy="362543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한컴바탕"/>
              <a:buChar char="★"/>
              <a:defRPr/>
            </a:pPr>
            <a:r>
              <a:rPr lang="ko-KR" altLang="en-US"/>
              <a:t> 관광명소 </a:t>
            </a:r>
            <a:r>
              <a:rPr lang="en-US" altLang="ko-KR"/>
              <a:t>:</a:t>
            </a:r>
            <a:r>
              <a:rPr lang="ko-KR" altLang="en-US"/>
              <a:t> 죠젠지 도리</a:t>
            </a:r>
            <a:r>
              <a:rPr lang="en-US" altLang="ko-KR"/>
              <a:t>,</a:t>
            </a:r>
            <a:r>
              <a:rPr lang="ko-KR" altLang="en-US"/>
              <a:t> 아키우 폭포</a:t>
            </a:r>
            <a:r>
              <a:rPr lang="en-US" altLang="ko-KR"/>
              <a:t>,</a:t>
            </a:r>
            <a:r>
              <a:rPr lang="ko-KR" altLang="en-US"/>
              <a:t> 센다이 우미노모리 수족관</a:t>
            </a: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 라쿠텐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804862" y="5179695"/>
            <a:ext cx="2508250" cy="1397000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087937" y="5179695"/>
            <a:ext cx="2016125" cy="1344083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712603" y="5151474"/>
            <a:ext cx="2137833" cy="1425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전국 관광 명소 </a:t>
            </a:r>
            <a:r>
              <a:rPr lang="en-US" altLang="ko-KR"/>
              <a:t>-</a:t>
            </a:r>
            <a:r>
              <a:rPr lang="ko-KR" altLang="en-US"/>
              <a:t> 도호쿠 지방</a:t>
            </a:r>
            <a:r>
              <a:rPr lang="en-US" altLang="ko-KR"/>
              <a:t>(</a:t>
            </a:r>
            <a:r>
              <a:rPr lang="ko-KR" altLang="en-US"/>
              <a:t>아키타 현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1212848" y="1071546"/>
            <a:ext cx="3872192" cy="356580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아키타 현</a:t>
            </a:r>
            <a:r>
              <a:rPr lang="en-US" altLang="ko-KR"/>
              <a:t>(秋田県)</a:t>
            </a:r>
            <a:endParaRPr lang="en-US" altLang="ko-KR" sz="1800"/>
          </a:p>
          <a:p>
            <a:pPr marL="0" indent="0">
              <a:buNone/>
              <a:defRPr/>
            </a:pPr>
            <a:r>
              <a:rPr lang="ko-KR" altLang="en-US" sz="1800"/>
              <a:t>   </a:t>
            </a:r>
            <a:r>
              <a:rPr lang="en-US" altLang="ko-KR" sz="1800"/>
              <a:t>-</a:t>
            </a:r>
            <a:r>
              <a:rPr lang="ko-KR" altLang="en-US" sz="1800"/>
              <a:t> 현청소재지 </a:t>
            </a:r>
            <a:r>
              <a:rPr lang="en-US" altLang="ko-KR" sz="1800"/>
              <a:t>:</a:t>
            </a:r>
            <a:r>
              <a:rPr lang="ko-KR" altLang="en-US" sz="1800"/>
              <a:t> 아키타 시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</a:t>
            </a:r>
            <a:r>
              <a:rPr lang="en-US" altLang="ko-KR" sz="1800"/>
              <a:t>-</a:t>
            </a:r>
            <a:r>
              <a:rPr lang="ko-KR" altLang="en-US" sz="1800"/>
              <a:t> 도호쿠 지방 동해</a:t>
            </a:r>
            <a:r>
              <a:rPr lang="en-US" altLang="ko-KR" sz="1800"/>
              <a:t>(</a:t>
            </a:r>
            <a:r>
              <a:rPr lang="ko-KR" altLang="en-US" sz="1800"/>
              <a:t>일본해</a:t>
            </a:r>
            <a:r>
              <a:rPr lang="en-US" altLang="ko-KR" sz="1800"/>
              <a:t>)</a:t>
            </a:r>
            <a:r>
              <a:rPr lang="ko-KR" altLang="en-US" sz="1800"/>
              <a:t> 연안에                                        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위치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</a:t>
            </a:r>
            <a:r>
              <a:rPr lang="en-US" altLang="ko-KR" sz="1800"/>
              <a:t>-</a:t>
            </a:r>
            <a:r>
              <a:rPr lang="ko-KR" altLang="en-US" sz="1800"/>
              <a:t> 다자와호 주변 수많은 온천 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   휴양지 존재</a:t>
            </a:r>
            <a:endParaRPr lang="ko-KR" altLang="en-US" sz="1800"/>
          </a:p>
          <a:p>
            <a:pPr marL="0" indent="0">
              <a:buNone/>
              <a:defRPr/>
            </a:pPr>
            <a:endParaRPr lang="ko-KR" altLang="en-US" sz="1800"/>
          </a:p>
          <a:p>
            <a:pPr marL="0" indent="0">
              <a:buNone/>
              <a:defRPr/>
            </a:pPr>
            <a:r>
              <a:rPr lang="ko-KR" altLang="en-US" sz="1800"/>
              <a:t>   </a:t>
            </a:r>
            <a:r>
              <a:rPr lang="en-US" altLang="ko-KR" sz="1800"/>
              <a:t>-</a:t>
            </a:r>
            <a:r>
              <a:rPr lang="ko-KR" altLang="en-US" sz="1800"/>
              <a:t> 다양한 축제</a:t>
            </a:r>
            <a:r>
              <a:rPr lang="en-US" altLang="ko-KR" sz="1800"/>
              <a:t>(</a:t>
            </a:r>
            <a:r>
              <a:rPr lang="ko-KR" altLang="en-US" sz="1800"/>
              <a:t>마츠리</a:t>
            </a:r>
            <a:r>
              <a:rPr lang="en-US" altLang="ko-KR" sz="1800"/>
              <a:t>)</a:t>
            </a:r>
            <a:r>
              <a:rPr lang="ko-KR" altLang="en-US" sz="1800"/>
              <a:t> 개최</a:t>
            </a:r>
            <a:endParaRPr lang="ko-KR" altLang="en-US" sz="1800"/>
          </a:p>
          <a:p>
            <a:pPr marL="0" indent="0">
              <a:buNone/>
              <a:defRPr/>
            </a:pP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위키백과</a:t>
            </a:r>
            <a:r>
              <a:rPr lang="en-US" altLang="ko-KR" sz="900"/>
              <a:t>)</a:t>
            </a:r>
            <a:endParaRPr lang="en-US" altLang="ko-KR" sz="9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1071546"/>
            <a:ext cx="3259666" cy="3259666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1212849" y="4637346"/>
            <a:ext cx="9222320" cy="361374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rgbClr val="cea61d"/>
              </a:buClr>
              <a:buFont typeface="함초롬바탕"/>
              <a:buChar char="★"/>
              <a:defRPr/>
            </a:pPr>
            <a:r>
              <a:rPr lang="ko-KR" altLang="en-US"/>
              <a:t> 관광 명소 </a:t>
            </a:r>
            <a:r>
              <a:rPr lang="en-US" altLang="ko-KR"/>
              <a:t>:</a:t>
            </a:r>
            <a:r>
              <a:rPr lang="ko-KR" altLang="en-US"/>
              <a:t> 다자와코</a:t>
            </a:r>
            <a:r>
              <a:rPr lang="en-US" altLang="ko-KR"/>
              <a:t>(</a:t>
            </a:r>
            <a:r>
              <a:rPr lang="ko-KR" altLang="en-US"/>
              <a:t>다자와 호수</a:t>
            </a:r>
            <a:r>
              <a:rPr lang="en-US" altLang="ko-KR"/>
              <a:t>),</a:t>
            </a:r>
            <a:r>
              <a:rPr lang="ko-KR" altLang="en-US"/>
              <a:t> 가쿠노다테 야시키도리</a:t>
            </a:r>
            <a:r>
              <a:rPr lang="en-US" altLang="ko-KR"/>
              <a:t>,</a:t>
            </a:r>
            <a:r>
              <a:rPr lang="ko-KR" altLang="en-US"/>
              <a:t> 뉴토온센향 </a:t>
            </a:r>
            <a:r>
              <a:rPr lang="en-US" altLang="ko-KR" sz="900"/>
              <a:t>(</a:t>
            </a:r>
            <a:r>
              <a:rPr lang="ko-KR" altLang="en-US" sz="900"/>
              <a:t>출처</a:t>
            </a:r>
            <a:r>
              <a:rPr lang="en-US" altLang="ko-KR" sz="900"/>
              <a:t>:</a:t>
            </a:r>
            <a:r>
              <a:rPr lang="ko-KR" altLang="en-US" sz="900"/>
              <a:t>라쿠텐</a:t>
            </a:r>
            <a:r>
              <a:rPr lang="en-US" altLang="ko-KR" sz="900"/>
              <a:t>)</a:t>
            </a:r>
            <a:r>
              <a:rPr lang="ko-KR" altLang="en-US"/>
              <a:t> </a:t>
            </a:r>
            <a:endParaRPr lang="ko-KR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02202" y="4997391"/>
            <a:ext cx="2893484" cy="1575070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914697" y="4998720"/>
            <a:ext cx="2362605" cy="1575070"/>
          </a:xfrm>
          <a:prstGeom prst="rect">
            <a:avLst/>
          </a:prstGeom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725833" y="4998720"/>
            <a:ext cx="2571750" cy="15737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1" animBg="1"/>
    </p:bld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여행">
  <a:themeElements>
    <a:clrScheme name="여행">
      <a:dk1>
        <a:sysClr val="windowText" lastClr="000000"/>
      </a:dk1>
      <a:lt1>
        <a:sysClr val="window" lastClr="ffffff"/>
      </a:lt1>
      <a:dk2>
        <a:srgbClr val="423106"/>
      </a:dk2>
      <a:lt2>
        <a:srgbClr val="e9e6d7"/>
      </a:lt2>
      <a:accent1>
        <a:srgbClr val="996633"/>
      </a:accent1>
      <a:accent2>
        <a:srgbClr val="ff0000"/>
      </a:accent2>
      <a:accent3>
        <a:srgbClr val="ff6600"/>
      </a:accent3>
      <a:accent4>
        <a:srgbClr val="009900"/>
      </a:accent4>
      <a:accent5>
        <a:srgbClr val="0066ff"/>
      </a:accent5>
      <a:accent6>
        <a:srgbClr val="ffff00"/>
      </a:accent6>
      <a:hlink>
        <a:srgbClr val="0000ff"/>
      </a:hlink>
      <a:folHlink>
        <a:srgbClr val="800080"/>
      </a:folHlink>
    </a:clrScheme>
    <a:fontScheme name="여행">
      <a:majorFont>
        <a:latin typeface="Verdana"/>
        <a:ea typeface=""/>
        <a:cs typeface=""/>
        <a:font script="Jpan" typeface="MS PGothic"/>
        <a:font script="Hang" typeface="한컴 쿨재즈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Tahoma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여행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r:embed="rId1">
            <a:alphaModFix/>
            <a:duotone>
              <a:schemeClr val="phClr">
                <a:shade val="50000"/>
                <a:alpha val="10000"/>
                <a:satMod val="200000"/>
                <a:lumMod val="60000"/>
              </a:schemeClr>
              <a:schemeClr val="phClr">
                <a:tint val="40000"/>
                <a:alpha val="10000"/>
              </a:schemeClr>
            </a:duotone>
            <a:lum/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1276</ep:Words>
  <ep:PresentationFormat>화면 슬라이드 쇼(4:3)</ep:PresentationFormat>
  <ep:Paragraphs>310</ep:Paragraphs>
  <ep:Slides>31</ep:Slides>
  <ep:Notes>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ep:HeadingPairs>
  <ep:TitlesOfParts>
    <vt:vector size="32" baseType="lpstr">
      <vt:lpstr>여행</vt:lpstr>
      <vt:lpstr>일본 지역별 관광명소</vt:lpstr>
      <vt:lpstr>목차 (도도부현 소개)</vt:lpstr>
      <vt:lpstr>일본 열도의 특징</vt:lpstr>
      <vt:lpstr>전국 관광 명소-홋카이도</vt:lpstr>
      <vt:lpstr>도호쿠 지방</vt:lpstr>
      <vt:lpstr>전국 관광 명소 - 도호쿠 지방(아오모리 현)</vt:lpstr>
      <vt:lpstr>전국 관광 명소 - 도호쿠 지방(이와테 현)</vt:lpstr>
      <vt:lpstr>전국 관광 명소 - 도호쿠 지방(미야기 현)</vt:lpstr>
      <vt:lpstr>전국 관광 명소 - 도호쿠 지방(아키타 현)</vt:lpstr>
      <vt:lpstr>전국 관광 명소 - 도호쿠 지방(야마가타 현)</vt:lpstr>
      <vt:lpstr>간토 지방</vt:lpstr>
      <vt:lpstr>전국 관광 명소 - 간토 지방(도쿄 도)</vt:lpstr>
      <vt:lpstr>전국 관광 명소 - 간토 지방(치바 현)</vt:lpstr>
      <vt:lpstr>전국 관광 명소 - 간토 지방(이바라키 현)</vt:lpstr>
      <vt:lpstr>전국 관광 명소 - 간토 지방(도치기 현)</vt:lpstr>
      <vt:lpstr>전국 관광 명소 - 간토 지방(군마 현)</vt:lpstr>
      <vt:lpstr>전국 관광 명소 - 간토 지방(사이타마 현)</vt:lpstr>
      <vt:lpstr>전국 관광 명소 - 간토 지방(가나가와 현)</vt:lpstr>
      <vt:lpstr>츄부 지방</vt:lpstr>
      <vt:lpstr>전국 관광 명소 - 츄부 지방(니가타 현)</vt:lpstr>
      <vt:lpstr>전국 관광 명소 - 츄부 지방(도야마 현)</vt:lpstr>
      <vt:lpstr>전국 관광 명소 - 츄부 지방(이시카와 현)</vt:lpstr>
      <vt:lpstr>전국 관광 명소 - 츄부 지방(후쿠이 현)</vt:lpstr>
      <vt:lpstr>전국 관광 명소 - 츄부 지역(야마나시 현)</vt:lpstr>
      <vt:lpstr>전국 관광 명소 - 츄부 지방 (나가노 현)</vt:lpstr>
      <vt:lpstr>전국 관광 명소 - 킨키 지방</vt:lpstr>
      <vt:lpstr>전국 관광 명소 - 긴키 지방(오사카 부)</vt:lpstr>
      <vt:lpstr>전국 관광 명소 - 츄코쿠 지방</vt:lpstr>
      <vt:lpstr>전국 관광 명소 - 츄코쿠 지방(히로시마 현)</vt:lpstr>
      <vt:lpstr>영상 자료</vt:lpstr>
      <vt:lpstr>슬라이드 31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2024-05-26T13:31:04.852</dcterms:created>
  <dc:creator>20010</dc:creator>
  <cp:lastModifiedBy>20010</cp:lastModifiedBy>
  <dcterms:modified xsi:type="dcterms:W3CDTF">2024-05-31T16:34:44.384</dcterms:modified>
  <cp:revision>227</cp:revision>
  <dc:title>일본 지역별 관광명소</dc:title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