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08" r:id="rId4"/>
    <p:sldId id="259" r:id="rId5"/>
    <p:sldId id="260" r:id="rId6"/>
    <p:sldId id="261" r:id="rId7"/>
    <p:sldId id="307" r:id="rId8"/>
    <p:sldId id="263" r:id="rId9"/>
    <p:sldId id="264" r:id="rId10"/>
    <p:sldId id="265" r:id="rId11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48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9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45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636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983534" y="2337006"/>
            <a:ext cx="13505117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80" b="1" kern="0" spc="-504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lotteria-chab" pitchFamily="34" charset="-120"/>
              </a:rPr>
              <a:t>일본 관광</a:t>
            </a:r>
            <a:endParaRPr lang="en-US" sz="10080" b="1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277" y="997125"/>
            <a:ext cx="3964781" cy="587788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3171" y="1270159"/>
            <a:ext cx="10268712" cy="9144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6973586" y="1147572"/>
            <a:ext cx="3610308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32" dirty="0">
                <a:solidFill>
                  <a:srgbClr val="F0E3DB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22202005 이선우</a:t>
            </a:r>
            <a:endParaRPr lang="en-US" sz="2232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1137" y="3069669"/>
            <a:ext cx="8513921" cy="4289393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5024342" y="4279106"/>
            <a:ext cx="7580233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 주요 도시 관광과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3"/>
          <p:cNvSpPr/>
          <p:nvPr/>
        </p:nvSpPr>
        <p:spPr>
          <a:xfrm>
            <a:off x="5024342" y="4791170"/>
            <a:ext cx="7580233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명소를</a:t>
            </a:r>
            <a:r>
              <a:rPr lang="en-US" sz="2880" kern="0" spc="-72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kern="0" spc="-72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알아보다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스시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662243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쌀밥에 날생선 등의 해산물이나 달걍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조합한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음식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전통적으로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와사비와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함께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먹는다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5184" y="659940"/>
            <a:ext cx="5675709" cy="7562088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15" y="143"/>
            <a:ext cx="15489507" cy="9896094"/>
          </a:xfrm>
          <a:prstGeom prst="rect">
            <a:avLst/>
          </a:prstGeom>
        </p:spPr>
      </p:pic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5107" y="5891241"/>
            <a:ext cx="3307133" cy="4671053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9994" y="5653278"/>
            <a:ext cx="1086422" cy="871252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8855" y="5505429"/>
            <a:ext cx="3209672" cy="4701306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36808" y="156262"/>
            <a:ext cx="3007706" cy="4512725"/>
          </a:xfrm>
          <a:prstGeom prst="rect">
            <a:avLst/>
          </a:prstGeom>
        </p:spPr>
      </p:pic>
      <p:pic>
        <p:nvPicPr>
          <p:cNvPr id="12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828193" y="2447735"/>
            <a:ext cx="2192131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592" dirty="0">
                <a:solidFill>
                  <a:srgbClr val="4D25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IM-Hyemin-B" pitchFamily="34" charset="-120"/>
              </a:rPr>
              <a:t>삿포로</a:t>
            </a:r>
            <a:endParaRPr lang="en-US" sz="2592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6" name="Text 3"/>
          <p:cNvSpPr/>
          <p:nvPr/>
        </p:nvSpPr>
        <p:spPr>
          <a:xfrm>
            <a:off x="4191667" y="6195346"/>
            <a:ext cx="2192131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592" dirty="0">
                <a:solidFill>
                  <a:srgbClr val="4D25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IM-Hyemin-B" pitchFamily="34" charset="-120"/>
              </a:rPr>
              <a:t>후쿠오카</a:t>
            </a:r>
            <a:endParaRPr lang="en-US" sz="2592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3" name="Text 0"/>
          <p:cNvSpPr/>
          <p:nvPr/>
        </p:nvSpPr>
        <p:spPr>
          <a:xfrm>
            <a:off x="10585609" y="5653278"/>
            <a:ext cx="2192131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592" dirty="0">
                <a:solidFill>
                  <a:srgbClr val="4D25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IM-Hyemin-B" pitchFamily="34" charset="-120"/>
              </a:rPr>
              <a:t>도쿄</a:t>
            </a:r>
            <a:endParaRPr lang="en-US" sz="2592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8862251" y="7764685"/>
            <a:ext cx="2192131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dirty="0">
                <a:solidFill>
                  <a:srgbClr val="4D25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IM-Hyemin-B" pitchFamily="34" charset="-120"/>
              </a:rPr>
              <a:t>오사카</a:t>
            </a:r>
            <a:endParaRPr lang="en-US" sz="273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5" name="Image 2"/>
          <p:cNvPicPr>
            <a:picLocks noChangeAspect="1"/>
          </p:cNvPicPr>
          <p:nvPr/>
        </p:nvPicPr>
        <p:blipFill rotWithShape="1">
          <a:blip r:embed="rId5"/>
          <a:srcRect l="81" t="40802" r="-127" b="40600"/>
          <a:stretch/>
        </p:blipFill>
        <p:spPr>
          <a:xfrm>
            <a:off x="-1" y="-156319"/>
            <a:ext cx="18004972" cy="4055839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291090" y="1912525"/>
            <a:ext cx="69112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0" b="1" dirty="0">
                <a:solidFill>
                  <a:srgbClr val="FFFFFF"/>
                </a:solidFill>
                <a:latin typeface="Poppins-Bold" pitchFamily="34" charset="0"/>
                <a:ea typeface="Poppins-Bold" pitchFamily="34" charset="-122"/>
              </a:rPr>
              <a:t>TOKYO</a:t>
            </a:r>
            <a:endParaRPr lang="en-US" sz="11500" b="1" dirty="0"/>
          </a:p>
        </p:txBody>
      </p:sp>
      <p:sp>
        <p:nvSpPr>
          <p:cNvPr id="7" name="Text 2"/>
          <p:cNvSpPr/>
          <p:nvPr/>
        </p:nvSpPr>
        <p:spPr>
          <a:xfrm>
            <a:off x="3981212" y="5041487"/>
            <a:ext cx="956591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4032" kern="0" spc="-30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YukjundabangR" pitchFamily="34" charset="-120"/>
              </a:rPr>
              <a:t>일본의 수도이자 최대 도시</a:t>
            </a:r>
            <a:endParaRPr lang="en-US" sz="4032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3"/>
          <p:cNvSpPr/>
          <p:nvPr/>
        </p:nvSpPr>
        <p:spPr>
          <a:xfrm>
            <a:off x="2745772" y="5948886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현대적인 고층 빌딩과 쇼핑몰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전통적인 신사와 정원이 조화를 이루는 도시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2745772" y="6512243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주요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관광지로는</a:t>
            </a: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도쿄 타워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스카이트리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아사쿠사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시부야 교차로 등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4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 타워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도쿄의 상징적인 랜드마크로 전망대에서 도시의 아름다운 풍경 감상 가능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046" y="2933081"/>
            <a:ext cx="5333810" cy="539796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전파 송수신 목적으로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건설된</a:t>
            </a: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타워지만</a:t>
            </a:r>
            <a:endParaRPr lang="en-US" sz="2880" dirty="0">
              <a:solidFill>
                <a:srgbClr val="1E1E1E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현재는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도쿄의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대표적인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랜드마크이자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관광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명소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9:00~23:00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194881" y="385691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입장 마감 22:30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2" name="Text 7"/>
          <p:cNvSpPr/>
          <p:nvPr/>
        </p:nvSpPr>
        <p:spPr>
          <a:xfrm>
            <a:off x="8194881" y="566458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아카바네바시역에서</a:t>
            </a: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도보</a:t>
            </a: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5~10분</a:t>
            </a:r>
          </a:p>
          <a:p>
            <a:pPr algn="ctr"/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카미야초역에서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도보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10~15분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정도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거리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위치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solidFill>
                <a:srgbClr val="1E1E1E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우에노 동물원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 최초의 동물원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1331" y="2927080"/>
            <a:ext cx="5845874" cy="439655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293011" y="6316525"/>
            <a:ext cx="8144589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동물원 주변에는 우에노 공원이 있어 피크닉을 즐기거나 산책을 할 수 있는 좋은 장소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380565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9:00~23:00</a:t>
            </a:r>
          </a:p>
          <a:p>
            <a:pPr algn="ctr"/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입장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마감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22:30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194880" y="5122865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아카바네바시역에서 도보 5~10분</a:t>
            </a:r>
          </a:p>
          <a:p>
            <a:pPr algn="ctr"/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카미야초역에서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도보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10~15분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정도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거리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위치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2" y="318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아사쿠사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전통적인 사원과 </a:t>
            </a:r>
            <a:r>
              <a:rPr lang="ko-KR" alt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센소지</a:t>
            </a:r>
            <a:r>
              <a:rPr lang="ko-KR" alt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사원으로 유명한 지역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332792"/>
            <a:ext cx="8144589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센소지에서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찐한 녹차 아이스크림을 판매하는 </a:t>
            </a: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스즈키엔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그리고 새로운 랜드마크 </a:t>
            </a: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스카이트리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401997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하계 </a:t>
            </a:r>
            <a:r>
              <a:rPr lang="en-US" altLang="ko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6:00~17:00</a:t>
            </a:r>
          </a:p>
          <a:p>
            <a:pPr marL="0" indent="0" algn="ctr">
              <a:buNone/>
            </a:pP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동계 </a:t>
            </a:r>
            <a:r>
              <a:rPr lang="en-US" altLang="ko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6:30~17:00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4849035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아사쿠사는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옛 도쿄의 분위기를 간직하고 있는 지역 유서 깊은 </a:t>
            </a: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센소지는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일본 도쿄의 가장 큰 사찰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3" name="그림 12" descr="야외, 건물, 의류, 하늘이(가) 표시된 사진&#10;&#10;자동 생성된 설명">
            <a:extLst>
              <a:ext uri="{FF2B5EF4-FFF2-40B4-BE49-F238E27FC236}">
                <a16:creationId xmlns:a16="http://schemas.microsoft.com/office/drawing/2014/main" id="{16584B0B-00F3-A0E8-EE35-F4E7E682CA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674" y="3304516"/>
            <a:ext cx="6713440" cy="4462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디즈니랜드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매력적인 관광 장소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762" y="3401997"/>
            <a:ext cx="6246352" cy="378447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332792"/>
            <a:ext cx="8144589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디즈니 랜드는 전 세계 디즈니 팬들에게 사랑받는 어트랙션과 쇼로 가득하며 디즈니 씨에서는 또 다름을 느낄 수 있다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401997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8:00~22:00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4849035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 치바현 우라야스시에 위치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7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몬자야키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고기나 채소 해산물 등을 묽은 밀가루 반죽에 버무려 구운 음식 오코노미야키보다 촉촉하며 부드러운 것이 특징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8470" y="659940"/>
            <a:ext cx="5669280" cy="7562088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소바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29872" y="3854768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대중적인 면 요리이며 차갑게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먹는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자루소바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외에도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여러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종류가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있다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1830943" y="3854768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1750" y="659940"/>
            <a:ext cx="5720858" cy="7562088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250</Words>
  <Application>Microsoft Office PowerPoint</Application>
  <PresentationFormat>사용자 지정</PresentationFormat>
  <Paragraphs>67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3" baseType="lpstr">
      <vt:lpstr>Aptos</vt:lpstr>
      <vt:lpstr>BM DoHyeon OTF</vt:lpstr>
      <vt:lpstr>BM HANNA Pro OTF</vt:lpstr>
      <vt:lpstr>IM-Hyemin-B</vt:lpstr>
      <vt:lpstr>KBO-Dia-Gothic-B</vt:lpstr>
      <vt:lpstr>lotteria-chab</vt:lpstr>
      <vt:lpstr>NEXONLv2GothicR</vt:lpstr>
      <vt:lpstr>Poppins-Bold</vt:lpstr>
      <vt:lpstr>Poppins-Light</vt:lpstr>
      <vt:lpstr>YukjundabangR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제목을 입력하세요</dc:title>
  <dc:subject>Presentation</dc:subject>
  <dc:creator>mangoboard.net_38689978</dc:creator>
  <cp:lastModifiedBy>Master</cp:lastModifiedBy>
  <cp:revision>9</cp:revision>
  <dcterms:created xsi:type="dcterms:W3CDTF">2024-05-31T09:24:11Z</dcterms:created>
  <dcterms:modified xsi:type="dcterms:W3CDTF">2024-06-01T07:08:55Z</dcterms:modified>
</cp:coreProperties>
</file>