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301" r:id="rId2"/>
    <p:sldId id="302" r:id="rId3"/>
    <p:sldId id="303" r:id="rId4"/>
    <p:sldId id="306" r:id="rId5"/>
    <p:sldId id="305" r:id="rId6"/>
  </p:sldIdLst>
  <p:sldSz cx="17556163" cy="9875838"/>
  <p:notesSz cx="9875838" cy="17556163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0348"/>
    <p:restoredTop sz="94610"/>
  </p:normalViewPr>
  <p:slideViewPr>
    <p:cSldViewPr snapToGrid="0" snapToObjects="1">
      <p:cViewPr varScale="1">
        <p:scale>
          <a:sx n="52" d="100"/>
          <a:sy n="52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63912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08118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4415945" y="8875824"/>
            <a:ext cx="2758773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56" b="1" dirty="0">
                <a:solidFill>
                  <a:srgbClr val="222222"/>
                </a:solidFill>
                <a:latin typeface="Poppins-Light" pitchFamily="34" charset="0"/>
                <a:ea typeface="Poppins-Light" pitchFamily="34" charset="-122"/>
                <a:cs typeface="Poppins-Light" pitchFamily="34" charset="-120"/>
              </a:rPr>
              <a:t>일본 관광</a:t>
            </a:r>
            <a:endParaRPr lang="en-US" sz="1656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972" y="8975550"/>
            <a:ext cx="13594271" cy="27432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9776365" y="898970"/>
            <a:ext cx="7398353" cy="6035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4752" kern="0" spc="71" dirty="0">
                <a:solidFill>
                  <a:srgbClr val="000000"/>
                </a:solidFill>
                <a:latin typeface="BM DoHyeon OTF" panose="020B0600000101010101" pitchFamily="34" charset="-127"/>
                <a:ea typeface="BM DoHyeon OTF" panose="020B0600000101010101" pitchFamily="34" charset="-127"/>
                <a:cs typeface="KBO-Dia-Gothic-B" pitchFamily="34" charset="-120"/>
              </a:rPr>
              <a:t>삿포로의 인기 쇼핑 명소</a:t>
            </a:r>
            <a:endParaRPr lang="en-US" sz="4752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</p:txBody>
      </p:sp>
      <p:sp>
        <p:nvSpPr>
          <p:cNvPr id="6" name="Text 2"/>
          <p:cNvSpPr/>
          <p:nvPr/>
        </p:nvSpPr>
        <p:spPr>
          <a:xfrm>
            <a:off x="9776365" y="2176415"/>
            <a:ext cx="3591292" cy="6035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528" dirty="0">
                <a:solidFill>
                  <a:srgbClr val="111111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Poppins-Bold" pitchFamily="34" charset="-120"/>
              </a:rPr>
              <a:t>다이마루 백화점</a:t>
            </a:r>
            <a:endParaRPr lang="en-US" sz="3528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7" name="Text 3"/>
          <p:cNvSpPr/>
          <p:nvPr/>
        </p:nvSpPr>
        <p:spPr>
          <a:xfrm>
            <a:off x="9776365" y="3377422"/>
            <a:ext cx="7055310" cy="1651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ko-KR" altLang="en-US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포켓몬 센터</a:t>
            </a:r>
            <a:r>
              <a:rPr lang="en-US" altLang="ko-KR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,</a:t>
            </a:r>
            <a:r>
              <a:rPr lang="ko-KR" altLang="en-US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ko-KR" altLang="en-US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카마에이</a:t>
            </a:r>
            <a:r>
              <a:rPr lang="ko-KR" altLang="en-US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오뎅 브랜드 매장이 있다</a:t>
            </a:r>
            <a:endParaRPr lang="en-US" sz="3096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30943" y="898970"/>
            <a:ext cx="6780133" cy="7424214"/>
          </a:xfrm>
          <a:prstGeom prst="rect">
            <a:avLst/>
          </a:prstGeom>
        </p:spPr>
      </p:pic>
      <p:pic>
        <p:nvPicPr>
          <p:cNvPr id="9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4415945" y="8875824"/>
            <a:ext cx="2758773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56" b="1" dirty="0">
                <a:solidFill>
                  <a:srgbClr val="222222"/>
                </a:solidFill>
                <a:latin typeface="Poppins-Light" pitchFamily="34" charset="0"/>
                <a:ea typeface="Poppins-Light" pitchFamily="34" charset="-122"/>
                <a:cs typeface="Poppins-Light" pitchFamily="34" charset="-120"/>
              </a:rPr>
              <a:t>일본 관광</a:t>
            </a:r>
            <a:endParaRPr lang="en-US" sz="1656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972" y="8975550"/>
            <a:ext cx="13594271" cy="27432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9776365" y="898970"/>
            <a:ext cx="7398353" cy="6035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4752" kern="0" spc="71" dirty="0">
                <a:solidFill>
                  <a:srgbClr val="000000"/>
                </a:solidFill>
                <a:latin typeface="BM DoHyeon OTF" panose="020B0600000101010101" pitchFamily="34" charset="-127"/>
                <a:ea typeface="BM DoHyeon OTF" panose="020B0600000101010101" pitchFamily="34" charset="-127"/>
                <a:cs typeface="KBO-Dia-Gothic-B" pitchFamily="34" charset="-120"/>
              </a:rPr>
              <a:t>삿포로의 인기 쇼핑 명소</a:t>
            </a:r>
            <a:endParaRPr lang="en-US" sz="4752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</p:txBody>
      </p:sp>
      <p:sp>
        <p:nvSpPr>
          <p:cNvPr id="6" name="Text 2"/>
          <p:cNvSpPr/>
          <p:nvPr/>
        </p:nvSpPr>
        <p:spPr>
          <a:xfrm>
            <a:off x="9776365" y="2176415"/>
            <a:ext cx="3896092" cy="39605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528" dirty="0">
                <a:solidFill>
                  <a:srgbClr val="111111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Poppins-Bold" pitchFamily="34" charset="-120"/>
              </a:rPr>
              <a:t>다누키코지 상점가</a:t>
            </a:r>
            <a:endParaRPr lang="en-US" sz="3528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7" name="Text 3"/>
          <p:cNvSpPr/>
          <p:nvPr/>
        </p:nvSpPr>
        <p:spPr>
          <a:xfrm>
            <a:off x="9776365" y="3377422"/>
            <a:ext cx="7398352" cy="110070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지붕이 덮혀있고 길가에 로드샵이 쭉 이루어져 있다</a:t>
            </a:r>
            <a:endParaRPr lang="en-US" sz="3096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30943" y="898970"/>
            <a:ext cx="6780133" cy="7424214"/>
          </a:xfrm>
          <a:prstGeom prst="rect">
            <a:avLst/>
          </a:prstGeom>
        </p:spPr>
      </p:pic>
      <p:sp>
        <p:nvSpPr>
          <p:cNvPr id="9" name="Text 4"/>
          <p:cNvSpPr/>
          <p:nvPr/>
        </p:nvSpPr>
        <p:spPr>
          <a:xfrm>
            <a:off x="9556123" y="5498830"/>
            <a:ext cx="7055310" cy="55035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삿포로 시내 중심가에 </a:t>
            </a:r>
            <a:r>
              <a:rPr lang="en-US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자리하고</a:t>
            </a:r>
            <a:r>
              <a:rPr lang="en-US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있으며</a:t>
            </a:r>
            <a:r>
              <a:rPr lang="ko-KR" altLang="en-US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ko-KR" altLang="en-US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</a:rPr>
              <a:t>레스토랑</a:t>
            </a:r>
            <a:r>
              <a:rPr lang="en-US" altLang="ko-KR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</a:rPr>
              <a:t>,</a:t>
            </a:r>
            <a:r>
              <a:rPr lang="ko-KR" altLang="en-US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</a:rPr>
              <a:t> 쇼핑</a:t>
            </a:r>
            <a:r>
              <a:rPr lang="en-US" altLang="ko-KR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</a:rPr>
              <a:t>,</a:t>
            </a:r>
            <a:r>
              <a:rPr lang="ko-KR" altLang="en-US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</a:rPr>
              <a:t> </a:t>
            </a:r>
            <a:r>
              <a:rPr lang="ko-KR" altLang="en-US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</a:rPr>
              <a:t>드럭스토어</a:t>
            </a:r>
            <a:r>
              <a:rPr lang="ko-KR" altLang="en-US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</a:rPr>
              <a:t> 등 골고루</a:t>
            </a:r>
            <a:endParaRPr lang="en-US" altLang="ko-KR" sz="3096" kern="0" spc="-77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  <a:p>
            <a:pPr marL="0" indent="0">
              <a:buNone/>
            </a:pPr>
            <a:r>
              <a:rPr lang="ko-KR" altLang="en-US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</a:rPr>
              <a:t>분포되어 있다</a:t>
            </a:r>
            <a:endParaRPr lang="en-US" sz="3096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pic>
        <p:nvPicPr>
          <p:cNvPr id="12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4415945" y="8875824"/>
            <a:ext cx="2758773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56" b="1" dirty="0">
                <a:solidFill>
                  <a:srgbClr val="222222"/>
                </a:solidFill>
                <a:latin typeface="Poppins-Light" pitchFamily="34" charset="0"/>
                <a:ea typeface="Poppins-Light" pitchFamily="34" charset="-122"/>
                <a:cs typeface="Poppins-Light" pitchFamily="34" charset="-120"/>
              </a:rPr>
              <a:t>일본 관광</a:t>
            </a:r>
            <a:endParaRPr lang="en-US" sz="1656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972" y="8975550"/>
            <a:ext cx="13594271" cy="27432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9776365" y="898970"/>
            <a:ext cx="7398353" cy="6035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4752" kern="0" spc="71" dirty="0">
                <a:solidFill>
                  <a:srgbClr val="000000"/>
                </a:solidFill>
                <a:latin typeface="BM DoHyeon OTF" panose="020B0600000101010101" pitchFamily="34" charset="-127"/>
                <a:ea typeface="BM DoHyeon OTF" panose="020B0600000101010101" pitchFamily="34" charset="-127"/>
                <a:cs typeface="KBO-Dia-Gothic-B" pitchFamily="34" charset="-120"/>
              </a:rPr>
              <a:t>삿포로의 축제</a:t>
            </a:r>
            <a:endParaRPr lang="en-US" sz="4752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</p:txBody>
      </p:sp>
      <p:sp>
        <p:nvSpPr>
          <p:cNvPr id="6" name="Text 2"/>
          <p:cNvSpPr/>
          <p:nvPr/>
        </p:nvSpPr>
        <p:spPr>
          <a:xfrm>
            <a:off x="9776365" y="2176415"/>
            <a:ext cx="3373578" cy="22502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528" dirty="0">
                <a:solidFill>
                  <a:srgbClr val="111111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Poppins-Bold" pitchFamily="34" charset="-120"/>
              </a:rPr>
              <a:t>삿포로 눈 축제</a:t>
            </a:r>
            <a:endParaRPr lang="en-US" sz="3528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7" name="Text 3"/>
          <p:cNvSpPr/>
          <p:nvPr/>
        </p:nvSpPr>
        <p:spPr>
          <a:xfrm>
            <a:off x="9776365" y="3377422"/>
            <a:ext cx="7055310" cy="55035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2월 초~ 2월 중순</a:t>
            </a:r>
            <a:endParaRPr lang="en-US" sz="3096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8" name="Text 4"/>
          <p:cNvSpPr/>
          <p:nvPr/>
        </p:nvSpPr>
        <p:spPr>
          <a:xfrm>
            <a:off x="9776365" y="3927777"/>
            <a:ext cx="7055310" cy="55035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endParaRPr lang="en-US" sz="3096" dirty="0"/>
          </a:p>
        </p:txBody>
      </p:sp>
      <p:sp>
        <p:nvSpPr>
          <p:cNvPr id="9" name="Text 5"/>
          <p:cNvSpPr/>
          <p:nvPr/>
        </p:nvSpPr>
        <p:spPr>
          <a:xfrm>
            <a:off x="9776365" y="4478131"/>
            <a:ext cx="7055310" cy="55035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오도리 공원 및 다른 지역</a:t>
            </a:r>
            <a:endParaRPr lang="en-US" sz="3096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10" name="Text 6"/>
          <p:cNvSpPr/>
          <p:nvPr/>
        </p:nvSpPr>
        <p:spPr>
          <a:xfrm>
            <a:off x="9776365" y="5028486"/>
            <a:ext cx="7055310" cy="55035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endParaRPr lang="en-US" sz="3096" dirty="0"/>
          </a:p>
        </p:txBody>
      </p:sp>
      <p:sp>
        <p:nvSpPr>
          <p:cNvPr id="11" name="Text 7"/>
          <p:cNvSpPr/>
          <p:nvPr/>
        </p:nvSpPr>
        <p:spPr>
          <a:xfrm>
            <a:off x="9776365" y="5578840"/>
            <a:ext cx="7055310" cy="1651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삿포로에서 가장 유명한 축제 중 하나로 매년 2월에 열리며,  대형 눈 조각부터 다양한 눈 조각 전시, 먹거리 부스 등 마련된다</a:t>
            </a:r>
            <a:endParaRPr lang="en-US" sz="3096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pic>
        <p:nvPicPr>
          <p:cNvPr id="12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30943" y="898970"/>
            <a:ext cx="6780133" cy="7424214"/>
          </a:xfrm>
          <a:prstGeom prst="rect">
            <a:avLst/>
          </a:prstGeom>
        </p:spPr>
      </p:pic>
      <p:pic>
        <p:nvPicPr>
          <p:cNvPr id="13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4415945" y="8875824"/>
            <a:ext cx="2758773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56" b="1" dirty="0">
                <a:solidFill>
                  <a:srgbClr val="222222"/>
                </a:solidFill>
                <a:latin typeface="Poppins-Light" pitchFamily="34" charset="0"/>
                <a:ea typeface="Poppins-Light" pitchFamily="34" charset="-122"/>
                <a:cs typeface="Poppins-Light" pitchFamily="34" charset="-120"/>
              </a:rPr>
              <a:t>일본 관광</a:t>
            </a:r>
            <a:endParaRPr lang="en-US" sz="1656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972" y="8975550"/>
            <a:ext cx="13594271" cy="27432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9776365" y="898970"/>
            <a:ext cx="7398353" cy="6035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4752" kern="0" spc="71" dirty="0">
                <a:solidFill>
                  <a:srgbClr val="000000"/>
                </a:solidFill>
                <a:latin typeface="BM DoHyeon OTF" panose="020B0600000101010101" pitchFamily="34" charset="-127"/>
                <a:ea typeface="BM DoHyeon OTF" panose="020B0600000101010101" pitchFamily="34" charset="-127"/>
                <a:cs typeface="KBO-Dia-Gothic-B" pitchFamily="34" charset="-120"/>
              </a:rPr>
              <a:t>삿포로의 축제</a:t>
            </a:r>
            <a:endParaRPr lang="en-US" sz="4752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</p:txBody>
      </p:sp>
      <p:sp>
        <p:nvSpPr>
          <p:cNvPr id="6" name="Text 2"/>
          <p:cNvSpPr/>
          <p:nvPr/>
        </p:nvSpPr>
        <p:spPr>
          <a:xfrm>
            <a:off x="9776365" y="2176415"/>
            <a:ext cx="4024302" cy="4480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528" dirty="0" err="1">
                <a:solidFill>
                  <a:srgbClr val="111111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Poppins-Bold" pitchFamily="34" charset="-120"/>
              </a:rPr>
              <a:t>삿포로</a:t>
            </a:r>
            <a:r>
              <a:rPr lang="en-US" sz="3528" dirty="0">
                <a:solidFill>
                  <a:srgbClr val="111111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Poppins-Bold" pitchFamily="34" charset="-120"/>
              </a:rPr>
              <a:t> </a:t>
            </a:r>
            <a:r>
              <a:rPr lang="ko-KR" altLang="en-US" sz="3528" dirty="0">
                <a:solidFill>
                  <a:srgbClr val="111111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Poppins-Bold" pitchFamily="34" charset="-120"/>
              </a:rPr>
              <a:t>라일락 </a:t>
            </a:r>
            <a:r>
              <a:rPr lang="en-US" sz="3528" dirty="0" err="1">
                <a:solidFill>
                  <a:srgbClr val="111111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Poppins-Bold" pitchFamily="34" charset="-120"/>
              </a:rPr>
              <a:t>축제</a:t>
            </a:r>
            <a:endParaRPr lang="en-US" sz="3528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7" name="Text 3"/>
          <p:cNvSpPr/>
          <p:nvPr/>
        </p:nvSpPr>
        <p:spPr>
          <a:xfrm>
            <a:off x="9776365" y="3377422"/>
            <a:ext cx="7055310" cy="55035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altLang="ko-KR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5</a:t>
            </a:r>
            <a:r>
              <a:rPr lang="ko-KR" altLang="en-US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월 중순</a:t>
            </a:r>
            <a:r>
              <a:rPr lang="en-US" altLang="ko-KR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~6</a:t>
            </a:r>
            <a:r>
              <a:rPr lang="ko-KR" altLang="en-US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월 초</a:t>
            </a:r>
            <a:endParaRPr lang="en-US" sz="3096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8" name="Text 4"/>
          <p:cNvSpPr/>
          <p:nvPr/>
        </p:nvSpPr>
        <p:spPr>
          <a:xfrm>
            <a:off x="9776365" y="3927777"/>
            <a:ext cx="7055310" cy="55035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endParaRPr lang="en-US" sz="3096" dirty="0"/>
          </a:p>
        </p:txBody>
      </p:sp>
      <p:sp>
        <p:nvSpPr>
          <p:cNvPr id="9" name="Text 5"/>
          <p:cNvSpPr/>
          <p:nvPr/>
        </p:nvSpPr>
        <p:spPr>
          <a:xfrm>
            <a:off x="9776365" y="4478131"/>
            <a:ext cx="7055310" cy="55035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오도리</a:t>
            </a:r>
            <a:r>
              <a:rPr lang="en-US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공</a:t>
            </a:r>
            <a:r>
              <a:rPr lang="ko-KR" altLang="en-US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원에서 하며 봄을 맞이하는 축제로 수백 종의 라일락이 피어난다</a:t>
            </a:r>
            <a:endParaRPr lang="en-US" sz="3096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10" name="Text 6"/>
          <p:cNvSpPr/>
          <p:nvPr/>
        </p:nvSpPr>
        <p:spPr>
          <a:xfrm>
            <a:off x="9776365" y="5028486"/>
            <a:ext cx="7055310" cy="55035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endParaRPr lang="en-US" sz="3096" dirty="0"/>
          </a:p>
        </p:txBody>
      </p:sp>
      <p:sp>
        <p:nvSpPr>
          <p:cNvPr id="11" name="Text 7"/>
          <p:cNvSpPr/>
          <p:nvPr/>
        </p:nvSpPr>
        <p:spPr>
          <a:xfrm>
            <a:off x="9776365" y="5578840"/>
            <a:ext cx="7055310" cy="1651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ko-KR" altLang="en-US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다양한 색과 향기를 즐길 수 있으며 음악 공연</a:t>
            </a:r>
            <a:r>
              <a:rPr lang="en-US" altLang="ko-KR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,</a:t>
            </a:r>
            <a:r>
              <a:rPr lang="ko-KR" altLang="en-US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공예 시장 등이 마련되어 즐기기 좋다</a:t>
            </a:r>
            <a:endParaRPr lang="en-US" sz="3096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pic>
        <p:nvPicPr>
          <p:cNvPr id="13" name="Image 3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  <p:pic>
        <p:nvPicPr>
          <p:cNvPr id="15" name="그림 14" descr="야외, 나무, 하늘, 건물이(가) 표시된 사진&#10;&#10;자동 생성된 설명">
            <a:extLst>
              <a:ext uri="{FF2B5EF4-FFF2-40B4-BE49-F238E27FC236}">
                <a16:creationId xmlns:a16="http://schemas.microsoft.com/office/drawing/2014/main" id="{7AB7D8B6-433B-92F6-B378-F1AAEF650BC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34812" y="898970"/>
            <a:ext cx="5524674" cy="7424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40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837301" y="3133392"/>
            <a:ext cx="5881735" cy="3383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endParaRPr lang="en-US" sz="2664" dirty="0"/>
          </a:p>
        </p:txBody>
      </p:sp>
      <p:sp>
        <p:nvSpPr>
          <p:cNvPr id="4" name="Text 1"/>
          <p:cNvSpPr/>
          <p:nvPr/>
        </p:nvSpPr>
        <p:spPr>
          <a:xfrm>
            <a:off x="3347990" y="3801618"/>
            <a:ext cx="11324558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800" b="1" dirty="0">
                <a:solidFill>
                  <a:srgbClr val="FFFFFF"/>
                </a:solidFill>
                <a:latin typeface="BM DoHyeon OTF" panose="020B0600000101010101" pitchFamily="34" charset="-127"/>
                <a:ea typeface="BM DoHyeon OTF" panose="020B0600000101010101" pitchFamily="34" charset="-127"/>
                <a:cs typeface="Poppins-Bold" pitchFamily="34" charset="-120"/>
              </a:rPr>
              <a:t>THANK YOU </a:t>
            </a:r>
            <a:endParaRPr lang="en-US" sz="10800" b="1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</p:txBody>
      </p:sp>
      <p:pic>
        <p:nvPicPr>
          <p:cNvPr id="5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</TotalTime>
  <Words>134</Words>
  <Application>Microsoft Office PowerPoint</Application>
  <PresentationFormat>사용자 지정</PresentationFormat>
  <Paragraphs>28</Paragraphs>
  <Slides>5</Slides>
  <Notes>5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5" baseType="lpstr">
      <vt:lpstr>Aptos</vt:lpstr>
      <vt:lpstr>BM DoHyeon OTF</vt:lpstr>
      <vt:lpstr>BM HANNA Pro OTF</vt:lpstr>
      <vt:lpstr>KBO-Dia-Gothic-B</vt:lpstr>
      <vt:lpstr>NEXONLv2GothicR</vt:lpstr>
      <vt:lpstr>Poppins-Bold</vt:lpstr>
      <vt:lpstr>Poppins-Light</vt:lpstr>
      <vt:lpstr>Arial</vt:lpstr>
      <vt:lpstr>Calibri</vt:lpstr>
      <vt:lpstr>Office Theme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mangoboard.net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제목을 입력하세요</dc:title>
  <dc:subject>Presentation</dc:subject>
  <dc:creator>mangoboard.net_38689978</dc:creator>
  <cp:lastModifiedBy>Master</cp:lastModifiedBy>
  <cp:revision>10</cp:revision>
  <dcterms:created xsi:type="dcterms:W3CDTF">2024-05-31T09:24:11Z</dcterms:created>
  <dcterms:modified xsi:type="dcterms:W3CDTF">2024-06-01T07:33:13Z</dcterms:modified>
</cp:coreProperties>
</file>