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4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3"/>
  </p:notesMasterIdLst>
  <p:sldIdLst>
    <p:sldId id="259" r:id="rId4"/>
    <p:sldId id="262" r:id="rId5"/>
    <p:sldId id="265" r:id="rId6"/>
    <p:sldId id="268" r:id="rId7"/>
    <p:sldId id="271" r:id="rId8"/>
    <p:sldId id="274" r:id="rId9"/>
    <p:sldId id="277" r:id="rId10"/>
    <p:sldId id="280" r:id="rId11"/>
    <p:sldId id="283" r:id="rId12"/>
    <p:sldId id="286" r:id="rId13"/>
    <p:sldId id="289" r:id="rId14"/>
    <p:sldId id="292" r:id="rId15"/>
    <p:sldId id="295" r:id="rId16"/>
    <p:sldId id="298" r:id="rId17"/>
    <p:sldId id="301" r:id="rId18"/>
    <p:sldId id="304" r:id="rId19"/>
    <p:sldId id="307" r:id="rId20"/>
    <p:sldId id="310" r:id="rId21"/>
    <p:sldId id="313" r:id="rId22"/>
    <p:sldId id="316" r:id="rId23"/>
    <p:sldId id="319" r:id="rId24"/>
    <p:sldId id="322" r:id="rId25"/>
    <p:sldId id="325" r:id="rId26"/>
  </p:sldIdLst>
  <p:sldSz cx="18288000" cy="10287000"/>
  <p:notesSz cx="6858000" cy="9144000"/>
  <p:custDataLst>
    <p:tags r:id="rId27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extLs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000"/>
    <p:restoredTop sz="0"/>
  </p:normalViewPr>
  <p:slideViewPr>
    <p:cSldViewPr>
      <p:cViewPr>
        <p:scale>
          <a:sx n="73" d="100"/>
          <a:sy n="73" d="100"/>
        </p:scale>
        <p:origin x="0" y="0"/>
      </p:cViewPr>
      <p:guideLst>
        <p:guide orient="horz" pos="2160"/>
        <p:guide pos="2880"/>
      </p:guideLst>
    </p:cSldViewPr>
  </p:slide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6200" cy="7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tags" Target="tags/tag1.xml" /><Relationship Id="rId28" Type="http://schemas.openxmlformats.org/officeDocument/2006/relationships/presProps" Target="presProps.xml" /><Relationship Id="rId29" Type="http://schemas.openxmlformats.org/officeDocument/2006/relationships/viewProps" Target="viewProps.xml" /><Relationship Id="rId3" Type="http://schemas.openxmlformats.org/officeDocument/2006/relationships/notesMaster" Target="notesMasters/notesMaster1.xml" /><Relationship Id="rId30" Type="http://schemas.openxmlformats.org/officeDocument/2006/relationships/theme" Target="theme/theme1.xml" /><Relationship Id="rId31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2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2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/Relationships>
</file>

<file path=ppt/notesSlides/_rels/notesSlide2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val="1024086991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 title=""/>
          <p:cNvSpPr>
            <a:spLocks noGrp="1"/>
          </p:cNvSpPr>
          <p:nvPr>
            <p:ph type="subTitle" idx="1"/>
          </p:nvPr>
        </p:nvSpPr>
        <p:spPr/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429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114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800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486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D499BFC0-C2DF-4D5D-88FB-0B2D652CBC46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357563A0-ABDD-4A5C-A400-12CB7A3044C6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 title=""/>
          <p:cNvSpPr>
            <a:spLocks noGrp="1"/>
          </p:cNvSpPr>
          <p:nvPr>
            <p:ph type="title" orient="vert"/>
          </p:nvPr>
        </p:nvSpPr>
        <p:spPr/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 title="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546D0BE8-F76E-477B-99BB-92484CA47CFF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16EF80AF-53AF-4B17-B868-99CAC0DCD950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t"/>
          <a:lstStyle>
            <a:lvl1pPr algn="l">
              <a:defRPr sz="6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1pPr>
            <a:lvl2pPr marL="6858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55283B07-AE7B-4528-8A5A-229EC1B9CCD0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sz="half" idx="1"/>
          </p:nvPr>
        </p:nvSpPr>
        <p:spPr/>
        <p:txBody>
          <a:bodyPr/>
          <a:lstStyle>
            <a:lvl1pPr>
              <a:defRPr sz="4200"/>
            </a:lvl1pPr>
            <a:lvl2pPr>
              <a:defRPr sz="3600"/>
            </a:lvl2pPr>
            <a:lvl3pPr>
              <a:defRPr sz="30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4200"/>
            </a:lvl1pPr>
            <a:lvl2pPr>
              <a:defRPr sz="3600"/>
            </a:lvl2pPr>
            <a:lvl3pPr>
              <a:defRPr sz="30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D9956A0D-79CF-4B41-AF69-E75DF879EBB1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 title="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3600"/>
            </a:lvl1pPr>
            <a:lvl2pPr>
              <a:defRPr sz="30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 title=""/>
          <p:cNvSpPr>
            <a:spLocks noGrp="1"/>
          </p:cNvSpPr>
          <p:nvPr>
            <p:ph type="body" sz="quarter" idx="3"/>
          </p:nvPr>
        </p:nvSpPr>
        <p:spPr/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 title=""/>
          <p:cNvSpPr>
            <a:spLocks noGrp="1"/>
          </p:cNvSpPr>
          <p:nvPr>
            <p:ph sz="quarter" idx="4"/>
          </p:nvPr>
        </p:nvSpPr>
        <p:spPr/>
        <p:txBody>
          <a:bodyPr/>
          <a:lstStyle>
            <a:lvl1pPr>
              <a:defRPr sz="3600"/>
            </a:lvl1pPr>
            <a:lvl2pPr>
              <a:defRPr sz="30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 title=""/>
          <p:cNvSpPr>
            <a:spLocks noGrp="1"/>
          </p:cNvSpPr>
          <p:nvPr>
            <p:ph type="dt" sz="half" idx="5"/>
          </p:nvPr>
        </p:nvSpPr>
        <p:spPr/>
        <p:txBody>
          <a:bodyPr/>
          <a:lstStyle/>
          <a:p>
            <a:fld id="{044B7E98-514E-40A0-A08F-504E6DEF7BCD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8" name="Footer Placeholder 7" title=""/>
          <p:cNvSpPr>
            <a:spLocks noGrp="1"/>
          </p:cNvSpPr>
          <p:nvPr>
            <p:ph type="ftr" sz="quarter" idx="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 title="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 title=""/>
          <p:cNvSpPr>
            <a:spLocks noGrp="1"/>
          </p:cNvSpPr>
          <p:nvPr>
            <p:ph type="dt" sz="half" idx="1"/>
          </p:nvPr>
        </p:nvSpPr>
        <p:spPr/>
        <p:txBody>
          <a:bodyPr/>
          <a:lstStyle/>
          <a:p>
            <a:fld id="{8667F14B-EFB8-4678-9DDE-A2FEC932165C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4" name="Footer Placeholder 3" title=""/>
          <p:cNvSpPr>
            <a:spLocks noGrp="1"/>
          </p:cNvSpPr>
          <p:nvPr>
            <p:ph type="ftr" sz="quarter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 title=""/>
          <p:cNvSpPr>
            <a:spLocks noGrp="1"/>
          </p:cNvSpPr>
          <p:nvPr>
            <p:ph type="sldNum" sz="quarter" idx="3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 title=""/>
          <p:cNvSpPr>
            <a:spLocks noGrp="1"/>
          </p:cNvSpPr>
          <p:nvPr>
            <p:ph type="dt" sz="half"/>
          </p:nvPr>
        </p:nvSpPr>
        <p:spPr/>
        <p:txBody>
          <a:bodyPr/>
          <a:lstStyle/>
          <a:p>
            <a:fld id="{1D2051BC-B1C9-4F70-ACF6-6D1CC459AD63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3" name="Footer Placeholder 2" title="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 title="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3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 title="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2100"/>
            </a:lvl1pPr>
            <a:lvl2pPr marL="685800" indent="0">
              <a:buNone/>
              <a:defRPr sz="1800"/>
            </a:lvl2pPr>
            <a:lvl3pPr marL="1371600" indent="0">
              <a:buNone/>
              <a:defRPr sz="1500"/>
            </a:lvl3pPr>
            <a:lvl4pPr marL="2057400" indent="0">
              <a:buNone/>
              <a:defRPr sz="1350"/>
            </a:lvl4pPr>
            <a:lvl5pPr marL="2743200" indent="0">
              <a:buNone/>
              <a:defRPr sz="1350"/>
            </a:lvl5pPr>
            <a:lvl6pPr marL="3429000" indent="0">
              <a:buNone/>
              <a:defRPr sz="1350"/>
            </a:lvl6pPr>
            <a:lvl7pPr marL="4114800" indent="0">
              <a:buNone/>
              <a:defRPr sz="1350"/>
            </a:lvl7pPr>
            <a:lvl8pPr marL="4800600" indent="0">
              <a:buNone/>
              <a:defRPr sz="1350"/>
            </a:lvl8pPr>
            <a:lvl9pPr marL="5486400" indent="0">
              <a:buNone/>
              <a:defRPr sz="135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8D8021C0-3979-45D4-9306-44CC3A4C31AC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1" title="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3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 title=""/>
          <p:cNvSpPr>
            <a:spLocks noGrp="1"/>
          </p:cNvSpPr>
          <p:nvPr>
            <p:ph type="pic" idx="1"/>
          </p:nvPr>
        </p:nvSpPr>
        <p:spPr/>
        <p:txBody>
          <a:bodyPr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endParaRPr lang="en-US"/>
          </a:p>
        </p:txBody>
      </p:sp>
      <p:sp>
        <p:nvSpPr>
          <p:cNvPr id="4" name="Text Placeholder 3" title="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2100"/>
            </a:lvl1pPr>
            <a:lvl2pPr marL="685800" indent="0">
              <a:buNone/>
              <a:defRPr sz="1800"/>
            </a:lvl2pPr>
            <a:lvl3pPr marL="1371600" indent="0">
              <a:buNone/>
              <a:defRPr sz="1500"/>
            </a:lvl3pPr>
            <a:lvl4pPr marL="2057400" indent="0">
              <a:buNone/>
              <a:defRPr sz="1350"/>
            </a:lvl4pPr>
            <a:lvl5pPr marL="2743200" indent="0">
              <a:buNone/>
              <a:defRPr sz="1350"/>
            </a:lvl5pPr>
            <a:lvl6pPr marL="3429000" indent="0">
              <a:buNone/>
              <a:defRPr sz="1350"/>
            </a:lvl6pPr>
            <a:lvl7pPr marL="4114800" indent="0">
              <a:buNone/>
              <a:defRPr sz="1350"/>
            </a:lvl7pPr>
            <a:lvl8pPr marL="4800600" indent="0">
              <a:buNone/>
              <a:defRPr sz="1350"/>
            </a:lvl8pPr>
            <a:lvl9pPr marL="5486400" indent="0">
              <a:buNone/>
              <a:defRPr sz="1350"/>
            </a:lvl9pPr>
          </a:lstStyle>
          <a:p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 title="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AB21AF67-77D7-401D-8B50-018D51F480B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6" name="Footer Placeholder 5" title="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 title="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heme" Target="../theme/theme2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 titl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 title=""/>
          <p:cNvSpPr>
            <a:spLocks noGrp="1"/>
          </p:cNvSpPr>
          <p:nvPr>
            <p:ph type="title"/>
          </p:nvPr>
        </p:nvSpPr>
        <p:spPr>
          <a:xfrm>
            <a:off x="914400" y="411957"/>
            <a:ext cx="16459200" cy="1714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 title=""/>
          <p:cNvSpPr>
            <a:spLocks noGrp="1"/>
          </p:cNvSpPr>
          <p:nvPr>
            <p:ph type="body" idx="1"/>
          </p:nvPr>
        </p:nvSpPr>
        <p:spPr>
          <a:xfrm>
            <a:off x="914400" y="2400300"/>
            <a:ext cx="16459200" cy="67889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 title=""/>
          <p:cNvSpPr>
            <a:spLocks noGrp="1"/>
          </p:cNvSpPr>
          <p:nvPr>
            <p:ph type="dt" sz="half" idx="2"/>
          </p:nvPr>
        </p:nvSpPr>
        <p:spPr>
          <a:xfrm>
            <a:off x="914400" y="9534525"/>
            <a:ext cx="42672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FD0B7A-F5DD-4F40-B4CB-3B2C354B893A}" type="datetimeFigureOut">
              <a:rPr lang="en-US" smtClean="0"/>
              <a:t>11/7/2009</a:t>
            </a:fld>
            <a:endParaRPr lang="en-US"/>
          </a:p>
        </p:txBody>
      </p:sp>
      <p:sp>
        <p:nvSpPr>
          <p:cNvPr id="5" name="Footer Placeholder 4" title=""/>
          <p:cNvSpPr>
            <a:spLocks noGrp="1"/>
          </p:cNvSpPr>
          <p:nvPr>
            <p:ph type="ftr" sz="quarter" idx="3"/>
          </p:nvPr>
        </p:nvSpPr>
        <p:spPr>
          <a:xfrm>
            <a:off x="6248400" y="9534525"/>
            <a:ext cx="57912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 title=""/>
          <p:cNvSpPr>
            <a:spLocks noGrp="1"/>
          </p:cNvSpPr>
          <p:nvPr>
            <p:ph type="sldNum" sz="quarter" idx="4"/>
          </p:nvPr>
        </p:nvSpPr>
        <p:spPr>
          <a:xfrm>
            <a:off x="13106400" y="9534525"/>
            <a:ext cx="42672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E1883-0942-4AA3-9DB2-9C7C3A0314B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1371600" rtl="0" eaLnBrk="1" latinLnBrk="0" hangingPunct="1"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14350" indent="-514350" algn="l" defTabSz="1371600" rtl="0" eaLnBrk="1" latinLnBrk="0" hangingPunct="1">
        <a:spcBef>
          <a:spcPct val="20000"/>
        </a:spcBef>
        <a:buFont typeface="Arial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1pPr>
      <a:lvl2pPr marL="1114425" indent="-428625" algn="l" defTabSz="1371600" rtl="0" eaLnBrk="1" latinLnBrk="0" hangingPunct="1">
        <a:spcBef>
          <a:spcPct val="20000"/>
        </a:spcBef>
        <a:buFont typeface="Arial" pitchFamily="34" charset="0"/>
        <a:buChar char="–"/>
        <a:defRPr sz="42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spcBef>
          <a:spcPct val="20000"/>
        </a:spcBef>
        <a:buFont typeface="Arial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spcBef>
          <a:spcPct val="20000"/>
        </a:spcBef>
        <a:buFont typeface="Arial" pitchFamily="34" charset="0"/>
        <a:buChar char="–"/>
        <a:defRPr sz="30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spcBef>
          <a:spcPct val="20000"/>
        </a:spcBef>
        <a:buFont typeface="Arial" pitchFamily="34" charset="0"/>
        <a:buChar char="»"/>
        <a:defRPr sz="30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spcBef>
          <a:spcPct val="20000"/>
        </a:spcBef>
        <a:buFont typeface="Arial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spcBef>
          <a:spcPct val="20000"/>
        </a:spcBef>
        <a:buFont typeface="Arial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spcBef>
          <a:spcPct val="20000"/>
        </a:spcBef>
        <a:buFont typeface="Arial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spcBef>
          <a:spcPct val="20000"/>
        </a:spcBef>
        <a:buFont typeface="Arial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0.xml" /><Relationship Id="rId3" Type="http://schemas.openxmlformats.org/officeDocument/2006/relationships/image" Target="../media/image10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1.xml" /><Relationship Id="rId3" Type="http://schemas.openxmlformats.org/officeDocument/2006/relationships/image" Target="../media/image11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2.xml" /><Relationship Id="rId3" Type="http://schemas.openxmlformats.org/officeDocument/2006/relationships/image" Target="../media/image12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3.xml" /><Relationship Id="rId3" Type="http://schemas.openxmlformats.org/officeDocument/2006/relationships/image" Target="../media/image13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4.xml" /><Relationship Id="rId3" Type="http://schemas.openxmlformats.org/officeDocument/2006/relationships/image" Target="../media/image14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5.xml" /><Relationship Id="rId3" Type="http://schemas.openxmlformats.org/officeDocument/2006/relationships/image" Target="../media/image15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6.xml" /><Relationship Id="rId3" Type="http://schemas.openxmlformats.org/officeDocument/2006/relationships/image" Target="../media/image16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7.xml" /><Relationship Id="rId3" Type="http://schemas.openxmlformats.org/officeDocument/2006/relationships/image" Target="../media/image17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8.xml" /><Relationship Id="rId3" Type="http://schemas.openxmlformats.org/officeDocument/2006/relationships/image" Target="../media/image18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9.xml" /><Relationship Id="rId3" Type="http://schemas.openxmlformats.org/officeDocument/2006/relationships/image" Target="../media/image19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2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20.xml" /><Relationship Id="rId3" Type="http://schemas.openxmlformats.org/officeDocument/2006/relationships/image" Target="../media/image20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21.xml" /><Relationship Id="rId3" Type="http://schemas.openxmlformats.org/officeDocument/2006/relationships/image" Target="../media/image21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22.xml" /><Relationship Id="rId3" Type="http://schemas.openxmlformats.org/officeDocument/2006/relationships/image" Target="../media/image22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23.xml" /><Relationship Id="rId3" Type="http://schemas.openxmlformats.org/officeDocument/2006/relationships/image" Target="../media/image23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3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4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5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6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7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8.xml" /><Relationship Id="rId3" Type="http://schemas.openxmlformats.org/officeDocument/2006/relationships/image" Target="../media/image8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9.xml" /><Relationship Id="rId3" Type="http://schemas.openxmlformats.org/officeDocument/2006/relationships/image" Target="../media/image9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Slide 24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Slide 33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Slide 34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Slide 35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Slide 36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Slide 37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Slide 38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Slide 39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Slide 40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Slide 41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Slide 42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Slide 25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Slide 43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Slide 44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Slide 45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Slide 46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Slide 26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Slide 27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Slide 28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Slide 29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Slide 30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Slide 31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Slide 32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Object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6.0.36"/>
  <p:tag name="AS_OS" val="Microsoft Windows NT 10.0.20348.0"/>
  <p:tag name="AS_RELEASE_DATE" val="2024.11.14"/>
  <p:tag name="AS_TITLE" val="Aspose.Slides for .NET6"/>
  <p:tag name="AS_VERSION" val="24.11"/>
</p:tagLst>
</file>

<file path=ppt/theme/theme1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Calibri Light" panose="020f030202020403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Calibri" panose="020f050202020403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Calibri Light" panose="020f030202020403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Calibri" panose="020f050202020403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On-screen Show (4:3)</PresentationFormat>
  <Paragraphs>0</Paragraphs>
  <Slides>23</Slides>
  <Notes>23</Notes>
  <TotalTime>1</TotalTime>
  <HiddenSlides>0</HiddenSlides>
  <MMClips>0</MMClips>
  <ScaleCrop>0</ScaleCrop>
  <HeadingPairs>
    <vt:vector baseType="variant" size="6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baseType="lpstr" size="27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24.1100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cp:revision>1</cp:revision>
  <cp:lastPrinted>2024-12-04T07:17:33.063</cp:lastPrinted>
  <dcterms:created xsi:type="dcterms:W3CDTF">2024-12-04T15:17:33Z</dcterms:created>
  <dcterms:modified xsi:type="dcterms:W3CDTF">2024-12-04T15:17:33Z</dcterms:modified>
</cp:coreProperties>
</file>