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8512175" cy="144018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1194" y="-204"/>
      </p:cViewPr>
      <p:guideLst>
        <p:guide orient="horz" pos="4536"/>
        <p:guide pos="26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38415" y="4473894"/>
            <a:ext cx="7235349" cy="308705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276828" y="8161021"/>
            <a:ext cx="5958523" cy="36804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2011-08-05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2011-08-05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5745720" y="1210154"/>
            <a:ext cx="1782237" cy="25806559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396053" y="1210154"/>
            <a:ext cx="5207796" cy="25806559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2011-08-05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2011-08-05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72405" y="9254491"/>
            <a:ext cx="7235349" cy="286035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72405" y="6104100"/>
            <a:ext cx="7235349" cy="315039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2011-08-05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396054" y="7057549"/>
            <a:ext cx="3495017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032939" y="7057549"/>
            <a:ext cx="3495016" cy="1995916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2011-08-05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09" y="576741"/>
            <a:ext cx="7660958" cy="24003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223738"/>
            <a:ext cx="3761022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25609" y="4567238"/>
            <a:ext cx="3761022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324067" y="3223738"/>
            <a:ext cx="3762500" cy="13435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324067" y="4567238"/>
            <a:ext cx="3762500" cy="82977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2011-08-05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2011-08-05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2011-08-05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25611" y="573406"/>
            <a:ext cx="2800447" cy="244030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28024" y="573408"/>
            <a:ext cx="4758542" cy="122915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25611" y="3013711"/>
            <a:ext cx="2800447" cy="98512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2011-08-05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68448" y="10081261"/>
            <a:ext cx="5107305" cy="11901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668448" y="1286828"/>
            <a:ext cx="5107305" cy="864108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68448" y="11271409"/>
            <a:ext cx="5107305" cy="16902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DB0EF-DCEC-4BAB-945E-20EA0D0B904D}" type="datetimeFigureOut">
              <a:rPr lang="ko-KR" altLang="en-US" smtClean="0"/>
              <a:pPr/>
              <a:t>2011-08-05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25609" y="576741"/>
            <a:ext cx="7660958" cy="2400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25609" y="3360421"/>
            <a:ext cx="7660958" cy="95045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25609" y="13348337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DB0EF-DCEC-4BAB-945E-20EA0D0B904D}" type="datetimeFigureOut">
              <a:rPr lang="ko-KR" altLang="en-US" smtClean="0"/>
              <a:pPr/>
              <a:t>2011-08-05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908327" y="13348337"/>
            <a:ext cx="2695522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100392" y="13348337"/>
            <a:ext cx="1986174" cy="766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8B2A2-42B0-4111-BAAA-81379465CB4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2" name="직선 연결선 261"/>
          <p:cNvCxnSpPr/>
          <p:nvPr/>
        </p:nvCxnSpPr>
        <p:spPr>
          <a:xfrm rot="10800000">
            <a:off x="1807814" y="6336804"/>
            <a:ext cx="288032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직선 연결선 170"/>
          <p:cNvCxnSpPr/>
          <p:nvPr/>
        </p:nvCxnSpPr>
        <p:spPr>
          <a:xfrm rot="10800000">
            <a:off x="3752031" y="9001100"/>
            <a:ext cx="504056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직선 연결선 140"/>
          <p:cNvCxnSpPr/>
          <p:nvPr/>
        </p:nvCxnSpPr>
        <p:spPr>
          <a:xfrm rot="5400000">
            <a:off x="1843819" y="8101000"/>
            <a:ext cx="1656184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직사각형 167"/>
          <p:cNvSpPr/>
          <p:nvPr/>
        </p:nvSpPr>
        <p:spPr>
          <a:xfrm>
            <a:off x="96765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1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72" name="직사각형 171"/>
          <p:cNvSpPr/>
          <p:nvPr/>
        </p:nvSpPr>
        <p:spPr>
          <a:xfrm>
            <a:off x="79623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4" name="직사각형 173"/>
          <p:cNvSpPr/>
          <p:nvPr/>
        </p:nvSpPr>
        <p:spPr>
          <a:xfrm>
            <a:off x="1095350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6" name="직사각형 175"/>
          <p:cNvSpPr/>
          <p:nvPr/>
        </p:nvSpPr>
        <p:spPr>
          <a:xfrm>
            <a:off x="2257005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2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77" name="직사각형 176"/>
          <p:cNvSpPr/>
          <p:nvPr/>
        </p:nvSpPr>
        <p:spPr>
          <a:xfrm>
            <a:off x="2239863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79" name="직사각형 178"/>
          <p:cNvSpPr/>
          <p:nvPr/>
        </p:nvSpPr>
        <p:spPr>
          <a:xfrm>
            <a:off x="3255590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1" name="직사각형 180"/>
          <p:cNvSpPr/>
          <p:nvPr/>
        </p:nvSpPr>
        <p:spPr>
          <a:xfrm>
            <a:off x="4417245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3</a:t>
            </a:r>
            <a:r>
              <a:rPr lang="ko-KR" altLang="en-US" sz="1100" b="1" smtClean="0"/>
              <a:t>학년</a:t>
            </a:r>
            <a:endParaRPr lang="ko-KR" altLang="en-US" sz="1100" b="1"/>
          </a:p>
        </p:txBody>
      </p:sp>
      <p:sp>
        <p:nvSpPr>
          <p:cNvPr id="182" name="직사각형 181"/>
          <p:cNvSpPr/>
          <p:nvPr/>
        </p:nvSpPr>
        <p:spPr>
          <a:xfrm>
            <a:off x="4400103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4" name="직사각형 183"/>
          <p:cNvSpPr/>
          <p:nvPr/>
        </p:nvSpPr>
        <p:spPr>
          <a:xfrm>
            <a:off x="5415830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5" name="직사각형 184"/>
          <p:cNvSpPr/>
          <p:nvPr/>
        </p:nvSpPr>
        <p:spPr>
          <a:xfrm>
            <a:off x="6577485" y="144117"/>
            <a:ext cx="1790675" cy="360191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smtClean="0"/>
              <a:t>4</a:t>
            </a:r>
            <a:r>
              <a:rPr lang="ko-KR" altLang="en-US" sz="1100" b="1" smtClean="0"/>
              <a:t>학년 </a:t>
            </a:r>
            <a:endParaRPr lang="ko-KR" altLang="en-US" sz="1100" b="1"/>
          </a:p>
        </p:txBody>
      </p:sp>
      <p:sp>
        <p:nvSpPr>
          <p:cNvPr id="187" name="직사각형 186"/>
          <p:cNvSpPr/>
          <p:nvPr/>
        </p:nvSpPr>
        <p:spPr>
          <a:xfrm>
            <a:off x="6560343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1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9" name="직사각형 188"/>
          <p:cNvSpPr/>
          <p:nvPr/>
        </p:nvSpPr>
        <p:spPr>
          <a:xfrm>
            <a:off x="7576070" y="504156"/>
            <a:ext cx="792088" cy="287883"/>
          </a:xfrm>
          <a:prstGeom prst="rect">
            <a:avLst/>
          </a:prstGeom>
          <a:ln/>
        </p:spPr>
        <p:style>
          <a:lnRef idx="1">
            <a:schemeClr val="accent5"/>
          </a:lnRef>
          <a:fillRef idx="1001">
            <a:schemeClr val="lt1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</a:t>
            </a:r>
            <a:r>
              <a:rPr lang="ko-KR" altLang="en-US" sz="1100" smtClean="0"/>
              <a:t>학기</a:t>
            </a:r>
            <a:endParaRPr lang="ko-KR" altLang="en-US" sz="1100"/>
          </a:p>
        </p:txBody>
      </p:sp>
      <p:sp>
        <p:nvSpPr>
          <p:cNvPr id="186" name="직사각형 185"/>
          <p:cNvSpPr/>
          <p:nvPr/>
        </p:nvSpPr>
        <p:spPr>
          <a:xfrm>
            <a:off x="4400103" y="100821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광고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디자인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실무</a:t>
            </a:r>
            <a:r>
              <a:rPr lang="en-US" altLang="ko-KR" sz="1100" smtClean="0"/>
              <a:t>(1)</a:t>
            </a:r>
          </a:p>
        </p:txBody>
      </p:sp>
      <p:sp>
        <p:nvSpPr>
          <p:cNvPr id="188" name="직사각형 187"/>
          <p:cNvSpPr/>
          <p:nvPr/>
        </p:nvSpPr>
        <p:spPr>
          <a:xfrm>
            <a:off x="5408215" y="100821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광고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디자인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실무</a:t>
            </a:r>
            <a:r>
              <a:rPr lang="en-US" altLang="ko-KR" sz="1100" smtClean="0"/>
              <a:t>(2)</a:t>
            </a:r>
          </a:p>
        </p:txBody>
      </p:sp>
      <p:sp>
        <p:nvSpPr>
          <p:cNvPr id="191" name="직사각형 190"/>
          <p:cNvSpPr/>
          <p:nvPr/>
        </p:nvSpPr>
        <p:spPr>
          <a:xfrm>
            <a:off x="6552726" y="100821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광고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디자인과제연구</a:t>
            </a:r>
            <a:r>
              <a:rPr lang="en-US" altLang="ko-KR" sz="1100" smtClean="0"/>
              <a:t>(1)</a:t>
            </a:r>
          </a:p>
        </p:txBody>
      </p:sp>
      <p:sp>
        <p:nvSpPr>
          <p:cNvPr id="193" name="직사각형 192"/>
          <p:cNvSpPr/>
          <p:nvPr/>
        </p:nvSpPr>
        <p:spPr>
          <a:xfrm>
            <a:off x="7560838" y="100821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광고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디자인과제연구</a:t>
            </a:r>
            <a:r>
              <a:rPr lang="en-US" altLang="ko-KR" sz="1100" smtClean="0"/>
              <a:t>(2)</a:t>
            </a:r>
          </a:p>
        </p:txBody>
      </p:sp>
      <p:sp>
        <p:nvSpPr>
          <p:cNvPr id="79" name="직사각형 78"/>
          <p:cNvSpPr/>
          <p:nvPr/>
        </p:nvSpPr>
        <p:spPr>
          <a:xfrm>
            <a:off x="5408215" y="1879566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편집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디자인</a:t>
            </a:r>
            <a:r>
              <a:rPr lang="en-US" altLang="ko-KR" sz="1100" smtClean="0"/>
              <a:t>(1)</a:t>
            </a:r>
          </a:p>
        </p:txBody>
      </p:sp>
      <p:sp>
        <p:nvSpPr>
          <p:cNvPr id="80" name="직사각형 79"/>
          <p:cNvSpPr/>
          <p:nvPr/>
        </p:nvSpPr>
        <p:spPr>
          <a:xfrm>
            <a:off x="6552726" y="1879566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편집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디자인</a:t>
            </a:r>
            <a:r>
              <a:rPr lang="en-US" altLang="ko-KR" sz="1100" smtClean="0"/>
              <a:t>(2)</a:t>
            </a:r>
          </a:p>
        </p:txBody>
      </p:sp>
      <p:sp>
        <p:nvSpPr>
          <p:cNvPr id="86" name="직사각형 85"/>
          <p:cNvSpPr/>
          <p:nvPr/>
        </p:nvSpPr>
        <p:spPr>
          <a:xfrm>
            <a:off x="4400103" y="2717240"/>
            <a:ext cx="792088" cy="57606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실무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디자인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마케팅</a:t>
            </a:r>
            <a:endParaRPr lang="en-US" altLang="ko-KR" sz="1100" smtClean="0"/>
          </a:p>
        </p:txBody>
      </p:sp>
      <p:sp>
        <p:nvSpPr>
          <p:cNvPr id="87" name="직사각형 86"/>
          <p:cNvSpPr/>
          <p:nvPr/>
        </p:nvSpPr>
        <p:spPr>
          <a:xfrm>
            <a:off x="5408215" y="2717240"/>
            <a:ext cx="792088" cy="57606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디자인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플레이닝</a:t>
            </a:r>
            <a:endParaRPr lang="en-US" altLang="ko-KR" sz="1100" smtClean="0"/>
          </a:p>
        </p:txBody>
      </p:sp>
      <p:sp>
        <p:nvSpPr>
          <p:cNvPr id="95" name="직사각형 94"/>
          <p:cNvSpPr/>
          <p:nvPr/>
        </p:nvSpPr>
        <p:spPr>
          <a:xfrm>
            <a:off x="4400103" y="3554914"/>
            <a:ext cx="792088" cy="57606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시각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매체론</a:t>
            </a:r>
            <a:endParaRPr lang="en-US" altLang="ko-KR" sz="1100" smtClean="0"/>
          </a:p>
        </p:txBody>
      </p:sp>
      <p:sp>
        <p:nvSpPr>
          <p:cNvPr id="98" name="직사각형 97"/>
          <p:cNvSpPr/>
          <p:nvPr/>
        </p:nvSpPr>
        <p:spPr>
          <a:xfrm>
            <a:off x="5408215" y="3554914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디자인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세미나</a:t>
            </a:r>
            <a:endParaRPr lang="en-US" altLang="ko-KR" sz="1100" smtClean="0"/>
          </a:p>
        </p:txBody>
      </p:sp>
      <p:sp>
        <p:nvSpPr>
          <p:cNvPr id="45" name="직사각형 44"/>
          <p:cNvSpPr/>
          <p:nvPr/>
        </p:nvSpPr>
        <p:spPr>
          <a:xfrm>
            <a:off x="2239863" y="100821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일</a:t>
            </a:r>
            <a:r>
              <a:rPr lang="ko-KR" altLang="en-US" sz="1100" smtClean="0"/>
              <a:t>러스트레이션</a:t>
            </a:r>
            <a:r>
              <a:rPr lang="en-US" altLang="ko-KR" sz="1100" smtClean="0"/>
              <a:t>(1)</a:t>
            </a:r>
          </a:p>
        </p:txBody>
      </p:sp>
      <p:sp>
        <p:nvSpPr>
          <p:cNvPr id="46" name="직사각형 45"/>
          <p:cNvSpPr/>
          <p:nvPr/>
        </p:nvSpPr>
        <p:spPr>
          <a:xfrm>
            <a:off x="3247975" y="100821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일</a:t>
            </a:r>
            <a:r>
              <a:rPr lang="ko-KR" altLang="en-US" sz="1100" smtClean="0"/>
              <a:t>러스트레이션</a:t>
            </a:r>
            <a:r>
              <a:rPr lang="en-US" altLang="ko-KR" sz="1100" smtClean="0"/>
              <a:t>(2)</a:t>
            </a:r>
          </a:p>
        </p:txBody>
      </p:sp>
      <p:sp>
        <p:nvSpPr>
          <p:cNvPr id="47" name="직사각형 46"/>
          <p:cNvSpPr/>
          <p:nvPr/>
        </p:nvSpPr>
        <p:spPr>
          <a:xfrm>
            <a:off x="2239863" y="1879566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타이포그래피</a:t>
            </a:r>
            <a:r>
              <a:rPr lang="en-US" altLang="ko-KR" sz="1100" smtClean="0"/>
              <a:t>(1)</a:t>
            </a:r>
          </a:p>
        </p:txBody>
      </p:sp>
      <p:sp>
        <p:nvSpPr>
          <p:cNvPr id="48" name="직사각형 47"/>
          <p:cNvSpPr/>
          <p:nvPr/>
        </p:nvSpPr>
        <p:spPr>
          <a:xfrm>
            <a:off x="3247975" y="1879566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타이포그래피</a:t>
            </a:r>
            <a:r>
              <a:rPr lang="en-US" altLang="ko-KR" sz="1100" smtClean="0"/>
              <a:t>(2)</a:t>
            </a:r>
          </a:p>
        </p:txBody>
      </p:sp>
      <p:sp>
        <p:nvSpPr>
          <p:cNvPr id="49" name="직사각형 48"/>
          <p:cNvSpPr/>
          <p:nvPr/>
        </p:nvSpPr>
        <p:spPr>
          <a:xfrm>
            <a:off x="2239863" y="2717240"/>
            <a:ext cx="792088" cy="57606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디자인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색채학</a:t>
            </a:r>
            <a:endParaRPr lang="en-US" altLang="ko-KR" sz="1100" smtClean="0"/>
          </a:p>
        </p:txBody>
      </p:sp>
      <p:sp>
        <p:nvSpPr>
          <p:cNvPr id="50" name="직사각형 49"/>
          <p:cNvSpPr/>
          <p:nvPr/>
        </p:nvSpPr>
        <p:spPr>
          <a:xfrm>
            <a:off x="3247975" y="2717240"/>
            <a:ext cx="792088" cy="57606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디자인론</a:t>
            </a:r>
            <a:endParaRPr lang="en-US" altLang="ko-KR" sz="1100" smtClean="0"/>
          </a:p>
        </p:txBody>
      </p:sp>
      <p:sp>
        <p:nvSpPr>
          <p:cNvPr id="51" name="직사각형 50"/>
          <p:cNvSpPr/>
          <p:nvPr/>
        </p:nvSpPr>
        <p:spPr>
          <a:xfrm>
            <a:off x="2239863" y="3554914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기초시각표현</a:t>
            </a:r>
            <a:endParaRPr lang="en-US" altLang="ko-KR" sz="1100" smtClean="0"/>
          </a:p>
        </p:txBody>
      </p:sp>
      <p:sp>
        <p:nvSpPr>
          <p:cNvPr id="52" name="직사각형 51"/>
          <p:cNvSpPr/>
          <p:nvPr/>
        </p:nvSpPr>
        <p:spPr>
          <a:xfrm>
            <a:off x="3247975" y="3554914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기초시각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디자인</a:t>
            </a:r>
            <a:endParaRPr lang="en-US" altLang="ko-KR" sz="1100" smtClean="0"/>
          </a:p>
        </p:txBody>
      </p:sp>
      <p:sp>
        <p:nvSpPr>
          <p:cNvPr id="53" name="직사각형 52"/>
          <p:cNvSpPr/>
          <p:nvPr/>
        </p:nvSpPr>
        <p:spPr>
          <a:xfrm>
            <a:off x="79623" y="100821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DU</a:t>
            </a:r>
            <a:r>
              <a:rPr lang="ko-KR" altLang="en-US" sz="1100" smtClean="0"/>
              <a:t>생활설계</a:t>
            </a:r>
            <a:r>
              <a:rPr lang="en-US" altLang="ko-KR" sz="1100" smtClean="0"/>
              <a:t>(1)</a:t>
            </a:r>
            <a:endParaRPr lang="en-US" altLang="ko-KR" sz="1100" smtClean="0"/>
          </a:p>
        </p:txBody>
      </p:sp>
      <p:sp>
        <p:nvSpPr>
          <p:cNvPr id="54" name="직사각형 53"/>
          <p:cNvSpPr/>
          <p:nvPr/>
        </p:nvSpPr>
        <p:spPr>
          <a:xfrm>
            <a:off x="1087735" y="1008212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DU</a:t>
            </a:r>
            <a:r>
              <a:rPr lang="ko-KR" altLang="en-US" sz="1100" smtClean="0"/>
              <a:t>생활설계</a:t>
            </a:r>
            <a:r>
              <a:rPr lang="en-US" altLang="ko-KR" sz="1100" smtClean="0"/>
              <a:t>(2)</a:t>
            </a:r>
            <a:endParaRPr lang="en-US" altLang="ko-KR" sz="1100" smtClean="0"/>
          </a:p>
        </p:txBody>
      </p:sp>
      <p:sp>
        <p:nvSpPr>
          <p:cNvPr id="55" name="직사각형 54"/>
          <p:cNvSpPr/>
          <p:nvPr/>
        </p:nvSpPr>
        <p:spPr>
          <a:xfrm>
            <a:off x="79623" y="187956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영어독해</a:t>
            </a:r>
            <a:r>
              <a:rPr lang="en-US" altLang="ko-KR" sz="1100" smtClean="0"/>
              <a:t>(1)</a:t>
            </a:r>
            <a:endParaRPr lang="en-US" altLang="ko-KR" sz="1100" smtClean="0"/>
          </a:p>
        </p:txBody>
      </p:sp>
      <p:sp>
        <p:nvSpPr>
          <p:cNvPr id="56" name="직사각형 55"/>
          <p:cNvSpPr/>
          <p:nvPr/>
        </p:nvSpPr>
        <p:spPr>
          <a:xfrm>
            <a:off x="1087735" y="1879566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영어회화</a:t>
            </a:r>
            <a:r>
              <a:rPr lang="en-US" altLang="ko-KR" sz="1100" smtClean="0"/>
              <a:t>(1)</a:t>
            </a:r>
            <a:endParaRPr lang="en-US" altLang="ko-KR" sz="1100" smtClean="0"/>
          </a:p>
        </p:txBody>
      </p:sp>
      <p:sp>
        <p:nvSpPr>
          <p:cNvPr id="57" name="직사각형 56"/>
          <p:cNvSpPr/>
          <p:nvPr/>
        </p:nvSpPr>
        <p:spPr>
          <a:xfrm>
            <a:off x="79623" y="271724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컴퓨터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그래픽실</a:t>
            </a:r>
            <a:r>
              <a:rPr lang="ko-KR" altLang="en-US" sz="1100" smtClean="0"/>
              <a:t>무</a:t>
            </a:r>
            <a:endParaRPr lang="en-US" altLang="ko-KR" sz="1100" smtClean="0"/>
          </a:p>
        </p:txBody>
      </p:sp>
      <p:sp>
        <p:nvSpPr>
          <p:cNvPr id="58" name="직사각형 57"/>
          <p:cNvSpPr/>
          <p:nvPr/>
        </p:nvSpPr>
        <p:spPr>
          <a:xfrm>
            <a:off x="1087735" y="2717240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글쓰기와 커뮤니케이션</a:t>
            </a:r>
            <a:endParaRPr lang="en-US" altLang="ko-KR" sz="1100" smtClean="0"/>
          </a:p>
        </p:txBody>
      </p:sp>
      <p:sp>
        <p:nvSpPr>
          <p:cNvPr id="59" name="직사각형 58"/>
          <p:cNvSpPr/>
          <p:nvPr/>
        </p:nvSpPr>
        <p:spPr>
          <a:xfrm>
            <a:off x="79623" y="3554914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디자인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드로잉</a:t>
            </a:r>
            <a:endParaRPr lang="en-US" altLang="ko-KR" sz="1100" smtClean="0"/>
          </a:p>
        </p:txBody>
      </p:sp>
      <p:sp>
        <p:nvSpPr>
          <p:cNvPr id="60" name="직사각형 59"/>
          <p:cNvSpPr/>
          <p:nvPr/>
        </p:nvSpPr>
        <p:spPr>
          <a:xfrm>
            <a:off x="1087735" y="3554914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디자인발상과 표현기법</a:t>
            </a:r>
            <a:endParaRPr lang="en-US" altLang="ko-KR" sz="1100" smtClean="0"/>
          </a:p>
        </p:txBody>
      </p:sp>
      <p:sp>
        <p:nvSpPr>
          <p:cNvPr id="61" name="직사각형 60"/>
          <p:cNvSpPr/>
          <p:nvPr/>
        </p:nvSpPr>
        <p:spPr>
          <a:xfrm>
            <a:off x="4400103" y="5256684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그래픽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디자인</a:t>
            </a:r>
            <a:endParaRPr lang="en-US" altLang="ko-KR" sz="1100" smtClean="0"/>
          </a:p>
        </p:txBody>
      </p:sp>
      <p:sp>
        <p:nvSpPr>
          <p:cNvPr id="62" name="직사각형 61"/>
          <p:cNvSpPr/>
          <p:nvPr/>
        </p:nvSpPr>
        <p:spPr>
          <a:xfrm>
            <a:off x="5408215" y="4464596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기업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디자인</a:t>
            </a:r>
            <a:r>
              <a:rPr lang="en-US" altLang="ko-KR" sz="1100" smtClean="0"/>
              <a:t>(1)</a:t>
            </a:r>
          </a:p>
        </p:txBody>
      </p:sp>
      <p:sp>
        <p:nvSpPr>
          <p:cNvPr id="64" name="직사각형 63"/>
          <p:cNvSpPr/>
          <p:nvPr/>
        </p:nvSpPr>
        <p:spPr>
          <a:xfrm>
            <a:off x="7560838" y="4464596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기업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디자인</a:t>
            </a:r>
            <a:r>
              <a:rPr lang="en-US" altLang="ko-KR" sz="1100" smtClean="0"/>
              <a:t>(2)</a:t>
            </a:r>
          </a:p>
        </p:txBody>
      </p:sp>
      <p:sp>
        <p:nvSpPr>
          <p:cNvPr id="69" name="직사각형 68"/>
          <p:cNvSpPr/>
          <p:nvPr/>
        </p:nvSpPr>
        <p:spPr>
          <a:xfrm>
            <a:off x="4400103" y="7011298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디지털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컨텐츠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디자인</a:t>
            </a:r>
            <a:r>
              <a:rPr lang="en-US" altLang="ko-KR" sz="1100" smtClean="0"/>
              <a:t>(1)</a:t>
            </a:r>
            <a:endParaRPr lang="en-US" altLang="ko-KR" sz="1100" smtClean="0"/>
          </a:p>
        </p:txBody>
      </p:sp>
      <p:sp>
        <p:nvSpPr>
          <p:cNvPr id="70" name="직사각형 69"/>
          <p:cNvSpPr/>
          <p:nvPr/>
        </p:nvSpPr>
        <p:spPr>
          <a:xfrm>
            <a:off x="5408215" y="7011298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모션그래픽</a:t>
            </a:r>
            <a:r>
              <a:rPr lang="en-US" altLang="ko-KR" sz="1100" smtClean="0"/>
              <a:t> </a:t>
            </a:r>
            <a:r>
              <a:rPr lang="ko-KR" altLang="en-US" sz="1100" smtClean="0"/>
              <a:t>디자인</a:t>
            </a:r>
            <a:endParaRPr lang="en-US" altLang="ko-KR" sz="1100" smtClean="0"/>
          </a:p>
        </p:txBody>
      </p:sp>
      <p:sp>
        <p:nvSpPr>
          <p:cNvPr id="71" name="직사각형 70"/>
          <p:cNvSpPr/>
          <p:nvPr/>
        </p:nvSpPr>
        <p:spPr>
          <a:xfrm>
            <a:off x="6552726" y="7011298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디지털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컨텐츠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디자인</a:t>
            </a:r>
            <a:r>
              <a:rPr lang="en-US" altLang="ko-KR" sz="1100" smtClean="0"/>
              <a:t>(2)</a:t>
            </a:r>
            <a:endParaRPr lang="en-US" altLang="ko-KR" sz="1100" smtClean="0"/>
          </a:p>
        </p:txBody>
      </p:sp>
      <p:sp>
        <p:nvSpPr>
          <p:cNvPr id="82" name="직사각형 81"/>
          <p:cNvSpPr/>
          <p:nvPr/>
        </p:nvSpPr>
        <p:spPr>
          <a:xfrm>
            <a:off x="2239863" y="4464596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100" smtClean="0"/>
              <a:t>2D</a:t>
            </a:r>
            <a:r>
              <a:rPr lang="ko-KR" altLang="en-US" sz="1100" smtClean="0"/>
              <a:t>캐릭터디자인</a:t>
            </a:r>
            <a:endParaRPr lang="en-US" altLang="ko-KR" sz="1100" smtClean="0"/>
          </a:p>
        </p:txBody>
      </p:sp>
      <p:sp>
        <p:nvSpPr>
          <p:cNvPr id="92" name="직사각형 91"/>
          <p:cNvSpPr/>
          <p:nvPr/>
        </p:nvSpPr>
        <p:spPr>
          <a:xfrm>
            <a:off x="3247975" y="7011298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멀티미디어디자인</a:t>
            </a:r>
            <a:endParaRPr lang="en-US" altLang="ko-KR" sz="1100" smtClean="0"/>
          </a:p>
        </p:txBody>
      </p:sp>
      <p:sp>
        <p:nvSpPr>
          <p:cNvPr id="99" name="직사각형 98"/>
          <p:cNvSpPr/>
          <p:nvPr/>
        </p:nvSpPr>
        <p:spPr>
          <a:xfrm>
            <a:off x="1087735" y="4464596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조형실기</a:t>
            </a:r>
            <a:endParaRPr lang="en-US" altLang="ko-KR" sz="1100" smtClean="0"/>
          </a:p>
        </p:txBody>
      </p:sp>
      <p:sp>
        <p:nvSpPr>
          <p:cNvPr id="103" name="직사각형 102"/>
          <p:cNvSpPr/>
          <p:nvPr/>
        </p:nvSpPr>
        <p:spPr>
          <a:xfrm>
            <a:off x="1087735" y="6048772"/>
            <a:ext cx="792088" cy="57606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디자인사</a:t>
            </a:r>
            <a:endParaRPr lang="en-US" altLang="ko-KR" sz="1100" smtClean="0"/>
          </a:p>
        </p:txBody>
      </p:sp>
      <p:sp>
        <p:nvSpPr>
          <p:cNvPr id="104" name="직사각형 103"/>
          <p:cNvSpPr/>
          <p:nvPr/>
        </p:nvSpPr>
        <p:spPr>
          <a:xfrm>
            <a:off x="79623" y="7011298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컴퓨터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그래픽</a:t>
            </a:r>
            <a:r>
              <a:rPr lang="en-US" altLang="ko-KR" sz="1100" smtClean="0"/>
              <a:t>(1)</a:t>
            </a:r>
          </a:p>
        </p:txBody>
      </p:sp>
      <p:sp>
        <p:nvSpPr>
          <p:cNvPr id="105" name="직사각형 104"/>
          <p:cNvSpPr/>
          <p:nvPr/>
        </p:nvSpPr>
        <p:spPr>
          <a:xfrm>
            <a:off x="1087735" y="7011298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컴퓨터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그래픽</a:t>
            </a:r>
            <a:r>
              <a:rPr lang="en-US" altLang="ko-KR" sz="1100" smtClean="0"/>
              <a:t>(2)</a:t>
            </a:r>
          </a:p>
        </p:txBody>
      </p:sp>
      <p:sp>
        <p:nvSpPr>
          <p:cNvPr id="166" name="직사각형 165"/>
          <p:cNvSpPr/>
          <p:nvPr/>
        </p:nvSpPr>
        <p:spPr>
          <a:xfrm>
            <a:off x="7560838" y="2717240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산학현장실습</a:t>
            </a:r>
            <a:r>
              <a:rPr lang="en-US" altLang="ko-KR" sz="1100" smtClean="0"/>
              <a:t>(2)</a:t>
            </a:r>
            <a:endParaRPr lang="en-US" altLang="ko-KR" sz="1100" smtClean="0"/>
          </a:p>
        </p:txBody>
      </p:sp>
      <p:cxnSp>
        <p:nvCxnSpPr>
          <p:cNvPr id="169" name="직선 연결선 168"/>
          <p:cNvCxnSpPr/>
          <p:nvPr/>
        </p:nvCxnSpPr>
        <p:spPr>
          <a:xfrm>
            <a:off x="0" y="11331778"/>
            <a:ext cx="8512175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직사각형 172"/>
          <p:cNvSpPr/>
          <p:nvPr/>
        </p:nvSpPr>
        <p:spPr>
          <a:xfrm>
            <a:off x="1663798" y="11475794"/>
            <a:ext cx="812701" cy="26161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공통교양</a:t>
            </a:r>
            <a:endParaRPr lang="en-US" altLang="ko-KR" sz="1100" smtClean="0"/>
          </a:p>
        </p:txBody>
      </p:sp>
      <p:sp>
        <p:nvSpPr>
          <p:cNvPr id="175" name="직사각형 174"/>
          <p:cNvSpPr/>
          <p:nvPr/>
        </p:nvSpPr>
        <p:spPr>
          <a:xfrm>
            <a:off x="2599903" y="11475794"/>
            <a:ext cx="792088" cy="26161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전공이론</a:t>
            </a:r>
            <a:endParaRPr lang="en-US" altLang="ko-KR" sz="1100" smtClean="0"/>
          </a:p>
        </p:txBody>
      </p:sp>
      <p:sp>
        <p:nvSpPr>
          <p:cNvPr id="178" name="직사각형 177"/>
          <p:cNvSpPr/>
          <p:nvPr/>
        </p:nvSpPr>
        <p:spPr>
          <a:xfrm>
            <a:off x="3536007" y="11475794"/>
            <a:ext cx="1368152" cy="26161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기초 및 전공과정</a:t>
            </a:r>
            <a:endParaRPr lang="en-US" altLang="ko-KR" sz="1100" smtClean="0"/>
          </a:p>
        </p:txBody>
      </p:sp>
      <p:sp>
        <p:nvSpPr>
          <p:cNvPr id="194" name="직사각형 193"/>
          <p:cNvSpPr/>
          <p:nvPr/>
        </p:nvSpPr>
        <p:spPr>
          <a:xfrm>
            <a:off x="5048175" y="11475794"/>
            <a:ext cx="1152128" cy="261610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교직(전공선택</a:t>
            </a:r>
            <a:r>
              <a:rPr lang="en-US" altLang="ko-KR" sz="1100" smtClean="0"/>
              <a:t>)</a:t>
            </a:r>
            <a:endParaRPr lang="en-US" altLang="ko-KR" sz="1100" smtClean="0"/>
          </a:p>
        </p:txBody>
      </p:sp>
      <p:sp>
        <p:nvSpPr>
          <p:cNvPr id="73" name="직사각형 72"/>
          <p:cNvSpPr/>
          <p:nvPr/>
        </p:nvSpPr>
        <p:spPr>
          <a:xfrm>
            <a:off x="4400103" y="1879566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출판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디자</a:t>
            </a:r>
            <a:r>
              <a:rPr lang="ko-KR" altLang="en-US" sz="1100" smtClean="0"/>
              <a:t>인</a:t>
            </a:r>
            <a:endParaRPr lang="en-US" altLang="ko-KR" sz="1100" smtClean="0"/>
          </a:p>
        </p:txBody>
      </p:sp>
      <p:sp>
        <p:nvSpPr>
          <p:cNvPr id="74" name="직사각형 73"/>
          <p:cNvSpPr/>
          <p:nvPr/>
        </p:nvSpPr>
        <p:spPr>
          <a:xfrm>
            <a:off x="7560838" y="1879566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디자인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포트폴리</a:t>
            </a:r>
            <a:r>
              <a:rPr lang="ko-KR" altLang="en-US" sz="1100" smtClean="0"/>
              <a:t>오</a:t>
            </a:r>
            <a:endParaRPr lang="en-US" altLang="ko-KR" sz="1100" smtClean="0"/>
          </a:p>
        </p:txBody>
      </p:sp>
      <p:sp>
        <p:nvSpPr>
          <p:cNvPr id="75" name="직사각형 74"/>
          <p:cNvSpPr/>
          <p:nvPr/>
        </p:nvSpPr>
        <p:spPr>
          <a:xfrm>
            <a:off x="6552726" y="2717240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산학현장실습</a:t>
            </a:r>
            <a:r>
              <a:rPr lang="en-US" altLang="ko-KR" sz="1100" smtClean="0"/>
              <a:t>(1)</a:t>
            </a:r>
            <a:endParaRPr lang="en-US" altLang="ko-KR" sz="1100" smtClean="0"/>
          </a:p>
        </p:txBody>
      </p:sp>
      <p:sp>
        <p:nvSpPr>
          <p:cNvPr id="78" name="직사각형 77"/>
          <p:cNvSpPr/>
          <p:nvPr/>
        </p:nvSpPr>
        <p:spPr>
          <a:xfrm>
            <a:off x="6552726" y="3554914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산학과제연구</a:t>
            </a:r>
            <a:r>
              <a:rPr lang="en-US" altLang="ko-KR" sz="1100" smtClean="0"/>
              <a:t>(1)</a:t>
            </a:r>
            <a:endParaRPr lang="en-US" altLang="ko-KR" sz="1100" smtClean="0"/>
          </a:p>
        </p:txBody>
      </p:sp>
      <p:sp>
        <p:nvSpPr>
          <p:cNvPr id="81" name="직사각형 80"/>
          <p:cNvSpPr/>
          <p:nvPr/>
        </p:nvSpPr>
        <p:spPr>
          <a:xfrm>
            <a:off x="7560838" y="3554914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산학과제연구</a:t>
            </a:r>
            <a:r>
              <a:rPr lang="en-US" altLang="ko-KR" sz="1100" smtClean="0"/>
              <a:t>(2)</a:t>
            </a:r>
            <a:endParaRPr lang="en-US" altLang="ko-KR" sz="1100" smtClean="0"/>
          </a:p>
        </p:txBody>
      </p:sp>
      <p:sp>
        <p:nvSpPr>
          <p:cNvPr id="83" name="직사각형 82"/>
          <p:cNvSpPr/>
          <p:nvPr/>
        </p:nvSpPr>
        <p:spPr>
          <a:xfrm>
            <a:off x="6552726" y="5256684"/>
            <a:ext cx="792088" cy="576064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그래픽 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디자인 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실무</a:t>
            </a:r>
            <a:endParaRPr lang="en-US" altLang="ko-KR" sz="1100" smtClean="0"/>
          </a:p>
        </p:txBody>
      </p:sp>
      <p:sp>
        <p:nvSpPr>
          <p:cNvPr id="85" name="직사각형 84"/>
          <p:cNvSpPr/>
          <p:nvPr/>
        </p:nvSpPr>
        <p:spPr>
          <a:xfrm>
            <a:off x="4400103" y="784897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프로모션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디자인</a:t>
            </a:r>
            <a:endParaRPr lang="en-US" altLang="ko-KR" sz="1100" smtClean="0"/>
          </a:p>
        </p:txBody>
      </p:sp>
      <p:sp>
        <p:nvSpPr>
          <p:cNvPr id="89" name="직사각형 88"/>
          <p:cNvSpPr/>
          <p:nvPr/>
        </p:nvSpPr>
        <p:spPr>
          <a:xfrm>
            <a:off x="6552726" y="784897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시각디자인 스튜디오</a:t>
            </a:r>
            <a:r>
              <a:rPr lang="en-US" altLang="ko-KR" sz="1100" smtClean="0"/>
              <a:t>(1)</a:t>
            </a:r>
            <a:endParaRPr lang="en-US" altLang="ko-KR" sz="1100" smtClean="0"/>
          </a:p>
        </p:txBody>
      </p:sp>
      <p:sp>
        <p:nvSpPr>
          <p:cNvPr id="91" name="직사각형 90"/>
          <p:cNvSpPr/>
          <p:nvPr/>
        </p:nvSpPr>
        <p:spPr>
          <a:xfrm>
            <a:off x="3247975" y="8713068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사진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디자인</a:t>
            </a:r>
            <a:r>
              <a:rPr lang="en-US" altLang="ko-KR" sz="1100" smtClean="0"/>
              <a:t>(2)</a:t>
            </a:r>
            <a:endParaRPr lang="en-US" altLang="ko-KR" sz="1100" smtClean="0"/>
          </a:p>
        </p:txBody>
      </p:sp>
      <p:sp>
        <p:nvSpPr>
          <p:cNvPr id="97" name="직사각형 96"/>
          <p:cNvSpPr/>
          <p:nvPr/>
        </p:nvSpPr>
        <p:spPr>
          <a:xfrm>
            <a:off x="2239863" y="8713068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사진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디자인</a:t>
            </a:r>
            <a:r>
              <a:rPr lang="en-US" altLang="ko-KR" sz="1100" smtClean="0"/>
              <a:t>(1)</a:t>
            </a:r>
            <a:endParaRPr lang="en-US" altLang="ko-KR" sz="1100" smtClean="0"/>
          </a:p>
        </p:txBody>
      </p:sp>
      <p:sp>
        <p:nvSpPr>
          <p:cNvPr id="100" name="직사각형 99"/>
          <p:cNvSpPr/>
          <p:nvPr/>
        </p:nvSpPr>
        <p:spPr>
          <a:xfrm>
            <a:off x="6552726" y="6120780"/>
            <a:ext cx="792088" cy="57606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시각디자인론</a:t>
            </a:r>
            <a:endParaRPr lang="en-US" altLang="ko-KR" sz="1100" smtClean="0"/>
          </a:p>
        </p:txBody>
      </p:sp>
      <p:sp>
        <p:nvSpPr>
          <p:cNvPr id="101" name="직사각형 100"/>
          <p:cNvSpPr/>
          <p:nvPr/>
        </p:nvSpPr>
        <p:spPr>
          <a:xfrm>
            <a:off x="7568455" y="7848972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시각디자인 스튜디오</a:t>
            </a:r>
            <a:r>
              <a:rPr lang="en-US" altLang="ko-KR" sz="1100" smtClean="0"/>
              <a:t>(2)</a:t>
            </a:r>
            <a:endParaRPr lang="en-US" altLang="ko-KR" sz="1100" smtClean="0"/>
          </a:p>
        </p:txBody>
      </p:sp>
      <p:sp>
        <p:nvSpPr>
          <p:cNvPr id="102" name="직사각형 101"/>
          <p:cNvSpPr/>
          <p:nvPr/>
        </p:nvSpPr>
        <p:spPr>
          <a:xfrm>
            <a:off x="6552726" y="8713068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졸업작품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연구</a:t>
            </a:r>
            <a:endParaRPr lang="en-US" altLang="ko-KR" sz="1100" smtClean="0"/>
          </a:p>
        </p:txBody>
      </p:sp>
      <p:sp>
        <p:nvSpPr>
          <p:cNvPr id="106" name="직사각형 105"/>
          <p:cNvSpPr/>
          <p:nvPr/>
        </p:nvSpPr>
        <p:spPr>
          <a:xfrm>
            <a:off x="5408215" y="9577164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패키지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실</a:t>
            </a:r>
            <a:r>
              <a:rPr lang="ko-KR" altLang="en-US" sz="1100" smtClean="0"/>
              <a:t>무</a:t>
            </a:r>
            <a:endParaRPr lang="en-US" altLang="ko-KR" sz="1100" smtClean="0"/>
          </a:p>
        </p:txBody>
      </p:sp>
      <p:sp>
        <p:nvSpPr>
          <p:cNvPr id="107" name="직사각형 106"/>
          <p:cNvSpPr/>
          <p:nvPr/>
        </p:nvSpPr>
        <p:spPr>
          <a:xfrm>
            <a:off x="4400103" y="9577164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패키지지기 구조디자인</a:t>
            </a:r>
            <a:endParaRPr lang="en-US" altLang="ko-KR" sz="1100" smtClean="0"/>
          </a:p>
        </p:txBody>
      </p:sp>
      <p:sp>
        <p:nvSpPr>
          <p:cNvPr id="108" name="직사각형 107"/>
          <p:cNvSpPr/>
          <p:nvPr/>
        </p:nvSpPr>
        <p:spPr>
          <a:xfrm>
            <a:off x="6560343" y="9577164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패키지제작기법 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연구</a:t>
            </a:r>
            <a:endParaRPr lang="en-US" altLang="ko-KR" sz="1100" smtClean="0"/>
          </a:p>
        </p:txBody>
      </p:sp>
      <p:sp>
        <p:nvSpPr>
          <p:cNvPr id="109" name="직사각형 108"/>
          <p:cNvSpPr/>
          <p:nvPr/>
        </p:nvSpPr>
        <p:spPr>
          <a:xfrm>
            <a:off x="7568455" y="9577164"/>
            <a:ext cx="792088" cy="5760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산학패키지</a:t>
            </a:r>
            <a:r>
              <a:rPr lang="en-US" altLang="ko-KR" sz="1100" smtClean="0"/>
              <a:t> </a:t>
            </a:r>
            <a:r>
              <a:rPr lang="ko-KR" altLang="en-US" sz="1100" smtClean="0"/>
              <a:t>디자인</a:t>
            </a:r>
            <a:endParaRPr lang="en-US" altLang="ko-KR" sz="1100" smtClean="0"/>
          </a:p>
        </p:txBody>
      </p:sp>
      <p:sp>
        <p:nvSpPr>
          <p:cNvPr id="110" name="직사각형 109"/>
          <p:cNvSpPr/>
          <p:nvPr/>
        </p:nvSpPr>
        <p:spPr>
          <a:xfrm>
            <a:off x="5408215" y="10441260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미술</a:t>
            </a:r>
            <a:endParaRPr lang="en-US" altLang="ko-KR" sz="1100" smtClean="0"/>
          </a:p>
          <a:p>
            <a:pPr algn="ctr"/>
            <a:r>
              <a:rPr lang="ko-KR" altLang="en-US" sz="1100" smtClean="0"/>
              <a:t>교육</a:t>
            </a:r>
            <a:r>
              <a:rPr lang="ko-KR" altLang="en-US" sz="1100" smtClean="0"/>
              <a:t>론</a:t>
            </a:r>
            <a:endParaRPr lang="en-US" altLang="ko-KR" sz="1100" smtClean="0"/>
          </a:p>
        </p:txBody>
      </p:sp>
      <p:sp>
        <p:nvSpPr>
          <p:cNvPr id="111" name="직사각형 110"/>
          <p:cNvSpPr/>
          <p:nvPr/>
        </p:nvSpPr>
        <p:spPr>
          <a:xfrm>
            <a:off x="6560343" y="10441260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미술교재 연구 및 지도</a:t>
            </a:r>
            <a:endParaRPr lang="en-US" altLang="ko-KR" sz="1100" smtClean="0"/>
          </a:p>
        </p:txBody>
      </p:sp>
      <p:sp>
        <p:nvSpPr>
          <p:cNvPr id="112" name="직사각형 111"/>
          <p:cNvSpPr/>
          <p:nvPr/>
        </p:nvSpPr>
        <p:spPr>
          <a:xfrm>
            <a:off x="7568455" y="10441260"/>
            <a:ext cx="792088" cy="576064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1100" smtClean="0"/>
              <a:t>미술 논리 및 논술</a:t>
            </a:r>
            <a:endParaRPr lang="en-US" altLang="ko-KR" sz="1100" smtClean="0"/>
          </a:p>
        </p:txBody>
      </p:sp>
      <p:cxnSp>
        <p:nvCxnSpPr>
          <p:cNvPr id="114" name="직선 화살표 연결선 113"/>
          <p:cNvCxnSpPr>
            <a:stCxn id="53" idx="3"/>
            <a:endCxn id="54" idx="1"/>
          </p:cNvCxnSpPr>
          <p:nvPr/>
        </p:nvCxnSpPr>
        <p:spPr>
          <a:xfrm>
            <a:off x="871711" y="1296244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직선 화살표 연결선 115"/>
          <p:cNvCxnSpPr>
            <a:stCxn id="55" idx="3"/>
            <a:endCxn id="56" idx="1"/>
          </p:cNvCxnSpPr>
          <p:nvPr/>
        </p:nvCxnSpPr>
        <p:spPr>
          <a:xfrm>
            <a:off x="871711" y="2167598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직선 화살표 연결선 117"/>
          <p:cNvCxnSpPr>
            <a:stCxn id="57" idx="3"/>
            <a:endCxn id="58" idx="1"/>
          </p:cNvCxnSpPr>
          <p:nvPr/>
        </p:nvCxnSpPr>
        <p:spPr>
          <a:xfrm>
            <a:off x="871711" y="3005272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직선 화살표 연결선 119"/>
          <p:cNvCxnSpPr>
            <a:stCxn id="59" idx="3"/>
            <a:endCxn id="60" idx="1"/>
          </p:cNvCxnSpPr>
          <p:nvPr/>
        </p:nvCxnSpPr>
        <p:spPr>
          <a:xfrm>
            <a:off x="871711" y="3842946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직선 화살표 연결선 121"/>
          <p:cNvCxnSpPr>
            <a:stCxn id="99" idx="3"/>
            <a:endCxn id="82" idx="1"/>
          </p:cNvCxnSpPr>
          <p:nvPr/>
        </p:nvCxnSpPr>
        <p:spPr>
          <a:xfrm>
            <a:off x="1879823" y="4752628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직선 화살표 연결선 123"/>
          <p:cNvCxnSpPr>
            <a:stCxn id="104" idx="3"/>
            <a:endCxn id="105" idx="1"/>
          </p:cNvCxnSpPr>
          <p:nvPr/>
        </p:nvCxnSpPr>
        <p:spPr>
          <a:xfrm>
            <a:off x="871711" y="7299330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직선 화살표 연결선 125"/>
          <p:cNvCxnSpPr>
            <a:stCxn id="54" idx="3"/>
            <a:endCxn id="45" idx="1"/>
          </p:cNvCxnSpPr>
          <p:nvPr/>
        </p:nvCxnSpPr>
        <p:spPr>
          <a:xfrm>
            <a:off x="1879823" y="1296244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직선 화살표 연결선 127"/>
          <p:cNvCxnSpPr>
            <a:stCxn id="56" idx="3"/>
            <a:endCxn id="47" idx="1"/>
          </p:cNvCxnSpPr>
          <p:nvPr/>
        </p:nvCxnSpPr>
        <p:spPr>
          <a:xfrm>
            <a:off x="1879823" y="2167598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직선 화살표 연결선 129"/>
          <p:cNvCxnSpPr>
            <a:stCxn id="58" idx="3"/>
            <a:endCxn id="49" idx="1"/>
          </p:cNvCxnSpPr>
          <p:nvPr/>
        </p:nvCxnSpPr>
        <p:spPr>
          <a:xfrm>
            <a:off x="1879823" y="3005272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직선 화살표 연결선 131"/>
          <p:cNvCxnSpPr>
            <a:stCxn id="60" idx="3"/>
            <a:endCxn id="51" idx="1"/>
          </p:cNvCxnSpPr>
          <p:nvPr/>
        </p:nvCxnSpPr>
        <p:spPr>
          <a:xfrm>
            <a:off x="1879823" y="3842946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직선 화살표 연결선 133"/>
          <p:cNvCxnSpPr>
            <a:stCxn id="105" idx="3"/>
            <a:endCxn id="92" idx="1"/>
          </p:cNvCxnSpPr>
          <p:nvPr/>
        </p:nvCxnSpPr>
        <p:spPr>
          <a:xfrm>
            <a:off x="1879823" y="7299330"/>
            <a:ext cx="13681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꺾인 연결선 135"/>
          <p:cNvCxnSpPr>
            <a:stCxn id="54" idx="3"/>
            <a:endCxn id="97" idx="1"/>
          </p:cNvCxnSpPr>
          <p:nvPr/>
        </p:nvCxnSpPr>
        <p:spPr>
          <a:xfrm>
            <a:off x="1879823" y="1296244"/>
            <a:ext cx="360040" cy="770485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직선 화살표 연결선 137"/>
          <p:cNvCxnSpPr>
            <a:stCxn id="97" idx="3"/>
            <a:endCxn id="91" idx="1"/>
          </p:cNvCxnSpPr>
          <p:nvPr/>
        </p:nvCxnSpPr>
        <p:spPr>
          <a:xfrm>
            <a:off x="3031951" y="9001100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직선 화살표 연결선 142"/>
          <p:cNvCxnSpPr>
            <a:stCxn id="45" idx="3"/>
            <a:endCxn id="46" idx="1"/>
          </p:cNvCxnSpPr>
          <p:nvPr/>
        </p:nvCxnSpPr>
        <p:spPr>
          <a:xfrm>
            <a:off x="3031951" y="1296244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직선 화살표 연결선 144"/>
          <p:cNvCxnSpPr>
            <a:stCxn id="47" idx="3"/>
            <a:endCxn id="48" idx="1"/>
          </p:cNvCxnSpPr>
          <p:nvPr/>
        </p:nvCxnSpPr>
        <p:spPr>
          <a:xfrm>
            <a:off x="3031951" y="2167598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직선 화살표 연결선 146"/>
          <p:cNvCxnSpPr>
            <a:stCxn id="49" idx="3"/>
            <a:endCxn id="50" idx="1"/>
          </p:cNvCxnSpPr>
          <p:nvPr/>
        </p:nvCxnSpPr>
        <p:spPr>
          <a:xfrm>
            <a:off x="3031951" y="3005272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직선 화살표 연결선 148"/>
          <p:cNvCxnSpPr>
            <a:stCxn id="51" idx="3"/>
            <a:endCxn id="52" idx="1"/>
          </p:cNvCxnSpPr>
          <p:nvPr/>
        </p:nvCxnSpPr>
        <p:spPr>
          <a:xfrm>
            <a:off x="3031951" y="3842946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직선 연결선 150"/>
          <p:cNvCxnSpPr/>
          <p:nvPr/>
        </p:nvCxnSpPr>
        <p:spPr>
          <a:xfrm rot="5400000">
            <a:off x="-748469" y="5148672"/>
            <a:ext cx="7704856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직선 화살표 연결선 152"/>
          <p:cNvCxnSpPr>
            <a:stCxn id="46" idx="3"/>
            <a:endCxn id="186" idx="1"/>
          </p:cNvCxnSpPr>
          <p:nvPr/>
        </p:nvCxnSpPr>
        <p:spPr>
          <a:xfrm>
            <a:off x="4040063" y="1296244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직선 화살표 연결선 154"/>
          <p:cNvCxnSpPr>
            <a:stCxn id="48" idx="3"/>
            <a:endCxn id="73" idx="1"/>
          </p:cNvCxnSpPr>
          <p:nvPr/>
        </p:nvCxnSpPr>
        <p:spPr>
          <a:xfrm>
            <a:off x="4040063" y="2167598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직선 화살표 연결선 156"/>
          <p:cNvCxnSpPr>
            <a:stCxn id="50" idx="3"/>
            <a:endCxn id="86" idx="1"/>
          </p:cNvCxnSpPr>
          <p:nvPr/>
        </p:nvCxnSpPr>
        <p:spPr>
          <a:xfrm>
            <a:off x="4040063" y="3005272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1" name="꺾인 연결선 160"/>
          <p:cNvCxnSpPr>
            <a:stCxn id="52" idx="3"/>
            <a:endCxn id="61" idx="1"/>
          </p:cNvCxnSpPr>
          <p:nvPr/>
        </p:nvCxnSpPr>
        <p:spPr>
          <a:xfrm>
            <a:off x="4040063" y="3842946"/>
            <a:ext cx="360040" cy="170177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직선 화살표 연결선 163"/>
          <p:cNvCxnSpPr>
            <a:stCxn id="92" idx="3"/>
            <a:endCxn id="69" idx="1"/>
          </p:cNvCxnSpPr>
          <p:nvPr/>
        </p:nvCxnSpPr>
        <p:spPr>
          <a:xfrm>
            <a:off x="4040063" y="7299330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꺾인 연결선 166"/>
          <p:cNvCxnSpPr>
            <a:stCxn id="46" idx="3"/>
            <a:endCxn id="107" idx="1"/>
          </p:cNvCxnSpPr>
          <p:nvPr/>
        </p:nvCxnSpPr>
        <p:spPr>
          <a:xfrm>
            <a:off x="4040063" y="1296244"/>
            <a:ext cx="360040" cy="856895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6" name="직선 화살표 연결선 195"/>
          <p:cNvCxnSpPr>
            <a:stCxn id="186" idx="3"/>
            <a:endCxn id="188" idx="1"/>
          </p:cNvCxnSpPr>
          <p:nvPr/>
        </p:nvCxnSpPr>
        <p:spPr>
          <a:xfrm>
            <a:off x="5192191" y="1296244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직선 화살표 연결선 197"/>
          <p:cNvCxnSpPr>
            <a:stCxn id="73" idx="3"/>
            <a:endCxn id="79" idx="1"/>
          </p:cNvCxnSpPr>
          <p:nvPr/>
        </p:nvCxnSpPr>
        <p:spPr>
          <a:xfrm>
            <a:off x="5192191" y="2167598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0" name="직선 화살표 연결선 199"/>
          <p:cNvCxnSpPr>
            <a:stCxn id="86" idx="3"/>
            <a:endCxn id="87" idx="1"/>
          </p:cNvCxnSpPr>
          <p:nvPr/>
        </p:nvCxnSpPr>
        <p:spPr>
          <a:xfrm>
            <a:off x="5192191" y="3005272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" name="직선 화살표 연결선 205"/>
          <p:cNvCxnSpPr/>
          <p:nvPr/>
        </p:nvCxnSpPr>
        <p:spPr>
          <a:xfrm>
            <a:off x="4184079" y="3816524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9" name="직선 화살표 연결선 208"/>
          <p:cNvCxnSpPr>
            <a:stCxn id="95" idx="3"/>
            <a:endCxn id="98" idx="1"/>
          </p:cNvCxnSpPr>
          <p:nvPr/>
        </p:nvCxnSpPr>
        <p:spPr>
          <a:xfrm>
            <a:off x="5192191" y="3842946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직선 화살표 연결선 210"/>
          <p:cNvCxnSpPr>
            <a:stCxn id="62" idx="3"/>
            <a:endCxn id="64" idx="1"/>
          </p:cNvCxnSpPr>
          <p:nvPr/>
        </p:nvCxnSpPr>
        <p:spPr>
          <a:xfrm>
            <a:off x="6200303" y="4752628"/>
            <a:ext cx="136053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직선 화살표 연결선 214"/>
          <p:cNvCxnSpPr>
            <a:stCxn id="61" idx="3"/>
            <a:endCxn id="83" idx="1"/>
          </p:cNvCxnSpPr>
          <p:nvPr/>
        </p:nvCxnSpPr>
        <p:spPr>
          <a:xfrm>
            <a:off x="5192191" y="5544716"/>
            <a:ext cx="136053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직선 화살표 연결선 216"/>
          <p:cNvCxnSpPr>
            <a:stCxn id="107" idx="3"/>
            <a:endCxn id="106" idx="1"/>
          </p:cNvCxnSpPr>
          <p:nvPr/>
        </p:nvCxnSpPr>
        <p:spPr>
          <a:xfrm>
            <a:off x="5192191" y="9865196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직선 화살표 연결선 218"/>
          <p:cNvCxnSpPr>
            <a:stCxn id="85" idx="3"/>
            <a:endCxn id="89" idx="1"/>
          </p:cNvCxnSpPr>
          <p:nvPr/>
        </p:nvCxnSpPr>
        <p:spPr>
          <a:xfrm>
            <a:off x="5192191" y="8137004"/>
            <a:ext cx="136053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1" name="직선 화살표 연결선 220"/>
          <p:cNvCxnSpPr>
            <a:stCxn id="69" idx="3"/>
            <a:endCxn id="70" idx="1"/>
          </p:cNvCxnSpPr>
          <p:nvPr/>
        </p:nvCxnSpPr>
        <p:spPr>
          <a:xfrm>
            <a:off x="5192191" y="7299330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3" name="직선 화살표 연결선 222"/>
          <p:cNvCxnSpPr>
            <a:stCxn id="70" idx="3"/>
            <a:endCxn id="71" idx="1"/>
          </p:cNvCxnSpPr>
          <p:nvPr/>
        </p:nvCxnSpPr>
        <p:spPr>
          <a:xfrm>
            <a:off x="6200303" y="7299330"/>
            <a:ext cx="35242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6" name="직선 연결선 225"/>
          <p:cNvCxnSpPr/>
          <p:nvPr/>
        </p:nvCxnSpPr>
        <p:spPr>
          <a:xfrm rot="5400000">
            <a:off x="979723" y="5580720"/>
            <a:ext cx="8568952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직선 화살표 연결선 227"/>
          <p:cNvCxnSpPr/>
          <p:nvPr/>
        </p:nvCxnSpPr>
        <p:spPr>
          <a:xfrm>
            <a:off x="5264199" y="9001100"/>
            <a:ext cx="128852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0" name="직선 화살표 연결선 229"/>
          <p:cNvCxnSpPr>
            <a:stCxn id="106" idx="3"/>
            <a:endCxn id="108" idx="1"/>
          </p:cNvCxnSpPr>
          <p:nvPr/>
        </p:nvCxnSpPr>
        <p:spPr>
          <a:xfrm>
            <a:off x="6200303" y="9865196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2" name="직선 화살표 연결선 231"/>
          <p:cNvCxnSpPr>
            <a:stCxn id="110" idx="3"/>
            <a:endCxn id="111" idx="1"/>
          </p:cNvCxnSpPr>
          <p:nvPr/>
        </p:nvCxnSpPr>
        <p:spPr>
          <a:xfrm>
            <a:off x="6200303" y="10729292"/>
            <a:ext cx="36004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직선 화살표 연결선 233"/>
          <p:cNvCxnSpPr>
            <a:stCxn id="188" idx="3"/>
            <a:endCxn id="191" idx="1"/>
          </p:cNvCxnSpPr>
          <p:nvPr/>
        </p:nvCxnSpPr>
        <p:spPr>
          <a:xfrm>
            <a:off x="6200303" y="1296244"/>
            <a:ext cx="35242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직선 화살표 연결선 235"/>
          <p:cNvCxnSpPr>
            <a:stCxn id="79" idx="3"/>
            <a:endCxn id="80" idx="1"/>
          </p:cNvCxnSpPr>
          <p:nvPr/>
        </p:nvCxnSpPr>
        <p:spPr>
          <a:xfrm>
            <a:off x="6200303" y="2167598"/>
            <a:ext cx="35242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0" name="직선 화살표 연결선 239"/>
          <p:cNvCxnSpPr>
            <a:stCxn id="87" idx="3"/>
            <a:endCxn id="75" idx="1"/>
          </p:cNvCxnSpPr>
          <p:nvPr/>
        </p:nvCxnSpPr>
        <p:spPr>
          <a:xfrm>
            <a:off x="6200303" y="3005272"/>
            <a:ext cx="35242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직선 화살표 연결선 241"/>
          <p:cNvCxnSpPr>
            <a:stCxn id="98" idx="3"/>
            <a:endCxn id="78" idx="1"/>
          </p:cNvCxnSpPr>
          <p:nvPr/>
        </p:nvCxnSpPr>
        <p:spPr>
          <a:xfrm>
            <a:off x="6200303" y="3842946"/>
            <a:ext cx="35242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직선 연결선 243"/>
          <p:cNvCxnSpPr/>
          <p:nvPr/>
        </p:nvCxnSpPr>
        <p:spPr>
          <a:xfrm rot="5400000">
            <a:off x="1627795" y="6012768"/>
            <a:ext cx="9433048" cy="0"/>
          </a:xfrm>
          <a:prstGeom prst="line">
            <a:avLst/>
          </a:prstGeom>
          <a:ln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직선 화살표 연결선 245"/>
          <p:cNvCxnSpPr>
            <a:endCxn id="100" idx="1"/>
          </p:cNvCxnSpPr>
          <p:nvPr/>
        </p:nvCxnSpPr>
        <p:spPr>
          <a:xfrm>
            <a:off x="6344319" y="6408812"/>
            <a:ext cx="208407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8" name="직선 화살표 연결선 247"/>
          <p:cNvCxnSpPr>
            <a:stCxn id="191" idx="3"/>
            <a:endCxn id="193" idx="1"/>
          </p:cNvCxnSpPr>
          <p:nvPr/>
        </p:nvCxnSpPr>
        <p:spPr>
          <a:xfrm>
            <a:off x="7344814" y="1296244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직선 화살표 연결선 249"/>
          <p:cNvCxnSpPr>
            <a:stCxn id="80" idx="3"/>
            <a:endCxn id="74" idx="1"/>
          </p:cNvCxnSpPr>
          <p:nvPr/>
        </p:nvCxnSpPr>
        <p:spPr>
          <a:xfrm>
            <a:off x="7344814" y="2167598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직선 화살표 연결선 251"/>
          <p:cNvCxnSpPr>
            <a:stCxn id="75" idx="3"/>
            <a:endCxn id="166" idx="1"/>
          </p:cNvCxnSpPr>
          <p:nvPr/>
        </p:nvCxnSpPr>
        <p:spPr>
          <a:xfrm>
            <a:off x="7344814" y="3005272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직선 화살표 연결선 253"/>
          <p:cNvCxnSpPr>
            <a:stCxn id="78" idx="3"/>
            <a:endCxn id="81" idx="1"/>
          </p:cNvCxnSpPr>
          <p:nvPr/>
        </p:nvCxnSpPr>
        <p:spPr>
          <a:xfrm>
            <a:off x="7344814" y="3842946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6" name="직선 화살표 연결선 255"/>
          <p:cNvCxnSpPr>
            <a:stCxn id="89" idx="3"/>
            <a:endCxn id="101" idx="1"/>
          </p:cNvCxnSpPr>
          <p:nvPr/>
        </p:nvCxnSpPr>
        <p:spPr>
          <a:xfrm>
            <a:off x="7344814" y="8137004"/>
            <a:ext cx="223641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직선 화살표 연결선 257"/>
          <p:cNvCxnSpPr>
            <a:stCxn id="108" idx="3"/>
            <a:endCxn id="109" idx="1"/>
          </p:cNvCxnSpPr>
          <p:nvPr/>
        </p:nvCxnSpPr>
        <p:spPr>
          <a:xfrm>
            <a:off x="7352431" y="9865196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직선 화살표 연결선 259"/>
          <p:cNvCxnSpPr>
            <a:stCxn id="111" idx="3"/>
            <a:endCxn id="112" idx="1"/>
          </p:cNvCxnSpPr>
          <p:nvPr/>
        </p:nvCxnSpPr>
        <p:spPr>
          <a:xfrm>
            <a:off x="7352431" y="10729292"/>
            <a:ext cx="21602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700</TotalTime>
  <Words>229</Words>
  <Application>Microsoft Office PowerPoint</Application>
  <PresentationFormat>사용자 지정</PresentationFormat>
  <Paragraphs>112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Company>daegu univ.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dong hyun seo</dc:creator>
  <cp:lastModifiedBy>dong hyun seo</cp:lastModifiedBy>
  <cp:revision>73</cp:revision>
  <dcterms:created xsi:type="dcterms:W3CDTF">2011-03-08T06:22:35Z</dcterms:created>
  <dcterms:modified xsi:type="dcterms:W3CDTF">2011-08-05T05:11:23Z</dcterms:modified>
</cp:coreProperties>
</file>